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theme/theme6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7.xml" ContentType="application/vnd.openxmlformats-officedocument.theme+xml"/>
  <Override PartName="/ppt/slideLayouts/slideLayout22.xml" ContentType="application/vnd.openxmlformats-officedocument.presentationml.slideLayout+xml"/>
  <Override PartName="/ppt/theme/theme8.xml" ContentType="application/vnd.openxmlformats-officedocument.theme+xml"/>
  <Override PartName="/ppt/slideLayouts/slideLayout23.xml" ContentType="application/vnd.openxmlformats-officedocument.presentationml.slideLayout+xml"/>
  <Override PartName="/ppt/theme/theme9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0.xml" ContentType="application/vnd.openxmlformats-officedocument.theme+xml"/>
  <Override PartName="/ppt/slideLayouts/slideLayout26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  <p:sldMasterId id="2147483737" r:id="rId2"/>
    <p:sldMasterId id="2147483801" r:id="rId3"/>
    <p:sldMasterId id="2147484008" r:id="rId4"/>
    <p:sldMasterId id="2147484088" r:id="rId5"/>
    <p:sldMasterId id="2147484148" r:id="rId6"/>
    <p:sldMasterId id="2147484151" r:id="rId7"/>
    <p:sldMasterId id="2147484157" r:id="rId8"/>
    <p:sldMasterId id="2147484164" r:id="rId9"/>
    <p:sldMasterId id="2147484170" r:id="rId10"/>
    <p:sldMasterId id="2147484389" r:id="rId11"/>
  </p:sldMasterIdLst>
  <p:notesMasterIdLst>
    <p:notesMasterId r:id="rId45"/>
  </p:notesMasterIdLst>
  <p:handoutMasterIdLst>
    <p:handoutMasterId r:id="rId46"/>
  </p:handoutMasterIdLst>
  <p:sldIdLst>
    <p:sldId id="363" r:id="rId12"/>
    <p:sldId id="659" r:id="rId13"/>
    <p:sldId id="572" r:id="rId14"/>
    <p:sldId id="541" r:id="rId15"/>
    <p:sldId id="1205" r:id="rId16"/>
    <p:sldId id="1055" r:id="rId17"/>
    <p:sldId id="929" r:id="rId18"/>
    <p:sldId id="4446" r:id="rId19"/>
    <p:sldId id="1201" r:id="rId20"/>
    <p:sldId id="1192" r:id="rId21"/>
    <p:sldId id="1311" r:id="rId22"/>
    <p:sldId id="754" r:id="rId23"/>
    <p:sldId id="755" r:id="rId24"/>
    <p:sldId id="680" r:id="rId25"/>
    <p:sldId id="4445" r:id="rId26"/>
    <p:sldId id="1193" r:id="rId27"/>
    <p:sldId id="759" r:id="rId28"/>
    <p:sldId id="760" r:id="rId29"/>
    <p:sldId id="927" r:id="rId30"/>
    <p:sldId id="692" r:id="rId31"/>
    <p:sldId id="4322" r:id="rId32"/>
    <p:sldId id="4447" r:id="rId33"/>
    <p:sldId id="3643" r:id="rId34"/>
    <p:sldId id="3645" r:id="rId35"/>
    <p:sldId id="1202" r:id="rId36"/>
    <p:sldId id="683" r:id="rId37"/>
    <p:sldId id="1197" r:id="rId38"/>
    <p:sldId id="1198" r:id="rId39"/>
    <p:sldId id="1203" r:id="rId40"/>
    <p:sldId id="4448" r:id="rId41"/>
    <p:sldId id="1005" r:id="rId42"/>
    <p:sldId id="4324" r:id="rId43"/>
    <p:sldId id="4449" r:id="rId44"/>
  </p:sldIdLst>
  <p:sldSz cx="12192000" cy="6858000"/>
  <p:notesSz cx="6858000" cy="9144000"/>
  <p:custDataLst>
    <p:tags r:id="rId4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itor" initials="editor" lastIdx="36" clrIdx="0">
    <p:extLst>
      <p:ext uri="{19B8F6BF-5375-455C-9EA6-DF929625EA0E}">
        <p15:presenceInfo xmlns:p15="http://schemas.microsoft.com/office/powerpoint/2012/main" userId="Editor" providerId="None"/>
      </p:ext>
    </p:extLst>
  </p:cmAuthor>
  <p:cmAuthor id="2" name="Author" initials="A" lastIdx="1" clrIdx="1">
    <p:extLst>
      <p:ext uri="{19B8F6BF-5375-455C-9EA6-DF929625EA0E}">
        <p15:presenceInfo xmlns:p15="http://schemas.microsoft.com/office/powerpoint/2012/main" userId="Auth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BAD0"/>
    <a:srgbClr val="EBF6F9"/>
    <a:srgbClr val="FF9900"/>
    <a:srgbClr val="00CC66"/>
    <a:srgbClr val="0000FF"/>
    <a:srgbClr val="EAF2FA"/>
    <a:srgbClr val="DBDBDB"/>
    <a:srgbClr val="F7F7F7"/>
    <a:srgbClr val="4F81BD"/>
    <a:srgbClr val="E8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044" autoAdjust="0"/>
    <p:restoredTop sz="94364" autoAdjust="0"/>
  </p:normalViewPr>
  <p:slideViewPr>
    <p:cSldViewPr>
      <p:cViewPr varScale="1">
        <p:scale>
          <a:sx n="68" d="100"/>
          <a:sy n="68" d="100"/>
        </p:scale>
        <p:origin x="36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34386"/>
    </p:cViewPr>
  </p:sorterViewPr>
  <p:notesViewPr>
    <p:cSldViewPr>
      <p:cViewPr varScale="1">
        <p:scale>
          <a:sx n="53" d="100"/>
          <a:sy n="53" d="100"/>
        </p:scale>
        <p:origin x="-285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tags" Target="tags/tag1.xml"/><Relationship Id="rId50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slide" Target="slides/slide3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commentAuthors" Target="commentAuthors.xml"/><Relationship Id="rId8" Type="http://schemas.openxmlformats.org/officeDocument/2006/relationships/slideMaster" Target="slideMasters/slideMaster8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8C40F-ED06-43E5-ABF8-52C3FD086F7C}" type="datetimeFigureOut">
              <a:rPr lang="en-US" smtClean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79280-364C-4D94-BB1D-C0E9A366DD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46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F13B5-4B41-4643-A69A-7DB21160926F}" type="datetimeFigureOut">
              <a:rPr lang="en-US" smtClean="0"/>
              <a:pPr/>
              <a:t>12/2/2022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F3631-E628-4A72-9EBA-B3CD72134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301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C73934-D492-4443-9427-018DE5D6DD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837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32319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2746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42525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451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15225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17598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939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https://www.shutterstock.com/image-photo/hacker-hands-work-interface-around-518318218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11513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0614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00777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88319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43975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12942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0277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ckground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2628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ckground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316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993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-with-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864160" y="1968041"/>
            <a:ext cx="5050819" cy="3609515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99952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ta_cli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-1"/>
            <a:ext cx="12192003" cy="4953001"/>
          </a:xfrm>
        </p:spPr>
        <p:txBody>
          <a:bodyPr rtlCol="0">
            <a:normAutofit/>
          </a:bodyPr>
          <a:lstStyle>
            <a:lvl1pPr marL="0" indent="0">
              <a:buNone/>
              <a:defRPr sz="10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9882813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Cli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23"/>
          </p:nvPr>
        </p:nvSpPr>
        <p:spPr>
          <a:xfrm>
            <a:off x="11545" y="2195658"/>
            <a:ext cx="12192000" cy="2125087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9510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/>
          </p:cNvSpPr>
          <p:nvPr>
            <p:ph type="pic" sz="quarter" idx="10"/>
          </p:nvPr>
        </p:nvSpPr>
        <p:spPr bwMode="auto">
          <a:xfrm>
            <a:off x="0" y="2"/>
            <a:ext cx="12192000" cy="4761766"/>
          </a:xfrm>
          <a:custGeom>
            <a:avLst/>
            <a:gdLst>
              <a:gd name="T0" fmla="*/ 0 w 7933"/>
              <a:gd name="T1" fmla="*/ 0 h 3237"/>
              <a:gd name="T2" fmla="*/ 7933 w 7933"/>
              <a:gd name="T3" fmla="*/ 0 h 3237"/>
              <a:gd name="T4" fmla="*/ 7933 w 7933"/>
              <a:gd name="T5" fmla="*/ 376 h 3237"/>
              <a:gd name="T6" fmla="*/ 2119 w 7933"/>
              <a:gd name="T7" fmla="*/ 3237 h 3237"/>
              <a:gd name="T8" fmla="*/ 0 w 7933"/>
              <a:gd name="T9" fmla="*/ 2499 h 3237"/>
              <a:gd name="T10" fmla="*/ 0 w 7933"/>
              <a:gd name="T11" fmla="*/ 0 h 3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933" h="3237">
                <a:moveTo>
                  <a:pt x="0" y="0"/>
                </a:moveTo>
                <a:lnTo>
                  <a:pt x="7933" y="0"/>
                </a:lnTo>
                <a:lnTo>
                  <a:pt x="7933" y="376"/>
                </a:lnTo>
                <a:lnTo>
                  <a:pt x="2119" y="3237"/>
                </a:lnTo>
                <a:lnTo>
                  <a:pt x="0" y="24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5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t of brush strok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530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4140200" y="13855"/>
            <a:ext cx="8051800" cy="655320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097" h="9856">
                <a:moveTo>
                  <a:pt x="1753" y="9430"/>
                </a:moveTo>
                <a:lnTo>
                  <a:pt x="1753" y="9434"/>
                </a:lnTo>
                <a:lnTo>
                  <a:pt x="1752" y="9438"/>
                </a:lnTo>
                <a:lnTo>
                  <a:pt x="1753" y="9434"/>
                </a:lnTo>
                <a:lnTo>
                  <a:pt x="1753" y="9430"/>
                </a:lnTo>
                <a:close/>
                <a:moveTo>
                  <a:pt x="3274" y="0"/>
                </a:moveTo>
                <a:lnTo>
                  <a:pt x="3285" y="0"/>
                </a:lnTo>
                <a:lnTo>
                  <a:pt x="3282" y="2"/>
                </a:lnTo>
                <a:lnTo>
                  <a:pt x="3278" y="3"/>
                </a:lnTo>
                <a:lnTo>
                  <a:pt x="3275" y="2"/>
                </a:lnTo>
                <a:lnTo>
                  <a:pt x="3274" y="0"/>
                </a:lnTo>
                <a:close/>
                <a:moveTo>
                  <a:pt x="3417" y="0"/>
                </a:moveTo>
                <a:lnTo>
                  <a:pt x="3436" y="0"/>
                </a:lnTo>
                <a:lnTo>
                  <a:pt x="3434" y="3"/>
                </a:lnTo>
                <a:lnTo>
                  <a:pt x="3431" y="5"/>
                </a:lnTo>
                <a:lnTo>
                  <a:pt x="3428" y="6"/>
                </a:lnTo>
                <a:lnTo>
                  <a:pt x="3425" y="6"/>
                </a:lnTo>
                <a:lnTo>
                  <a:pt x="3421" y="6"/>
                </a:lnTo>
                <a:lnTo>
                  <a:pt x="3419" y="5"/>
                </a:lnTo>
                <a:lnTo>
                  <a:pt x="3418" y="3"/>
                </a:lnTo>
                <a:lnTo>
                  <a:pt x="3417" y="0"/>
                </a:lnTo>
                <a:close/>
                <a:moveTo>
                  <a:pt x="3561" y="0"/>
                </a:moveTo>
                <a:lnTo>
                  <a:pt x="3587" y="0"/>
                </a:lnTo>
                <a:lnTo>
                  <a:pt x="3584" y="4"/>
                </a:lnTo>
                <a:lnTo>
                  <a:pt x="3580" y="7"/>
                </a:lnTo>
                <a:lnTo>
                  <a:pt x="3576" y="9"/>
                </a:lnTo>
                <a:lnTo>
                  <a:pt x="3571" y="10"/>
                </a:lnTo>
                <a:lnTo>
                  <a:pt x="3567" y="9"/>
                </a:lnTo>
                <a:lnTo>
                  <a:pt x="3563" y="7"/>
                </a:lnTo>
                <a:lnTo>
                  <a:pt x="3561" y="4"/>
                </a:lnTo>
                <a:lnTo>
                  <a:pt x="3561" y="0"/>
                </a:lnTo>
                <a:close/>
                <a:moveTo>
                  <a:pt x="3705" y="0"/>
                </a:moveTo>
                <a:lnTo>
                  <a:pt x="3738" y="0"/>
                </a:lnTo>
                <a:lnTo>
                  <a:pt x="3734" y="5"/>
                </a:lnTo>
                <a:lnTo>
                  <a:pt x="3729" y="9"/>
                </a:lnTo>
                <a:lnTo>
                  <a:pt x="3724" y="12"/>
                </a:lnTo>
                <a:lnTo>
                  <a:pt x="3718" y="13"/>
                </a:lnTo>
                <a:lnTo>
                  <a:pt x="3712" y="12"/>
                </a:lnTo>
                <a:lnTo>
                  <a:pt x="3707" y="9"/>
                </a:lnTo>
                <a:lnTo>
                  <a:pt x="3705" y="5"/>
                </a:lnTo>
                <a:lnTo>
                  <a:pt x="3705" y="0"/>
                </a:lnTo>
                <a:close/>
                <a:moveTo>
                  <a:pt x="3839" y="0"/>
                </a:moveTo>
                <a:lnTo>
                  <a:pt x="3925" y="0"/>
                </a:lnTo>
                <a:lnTo>
                  <a:pt x="3842" y="260"/>
                </a:lnTo>
                <a:lnTo>
                  <a:pt x="3807" y="385"/>
                </a:lnTo>
                <a:lnTo>
                  <a:pt x="3816" y="423"/>
                </a:lnTo>
                <a:lnTo>
                  <a:pt x="3865" y="421"/>
                </a:lnTo>
                <a:lnTo>
                  <a:pt x="3869" y="418"/>
                </a:lnTo>
                <a:lnTo>
                  <a:pt x="3874" y="416"/>
                </a:lnTo>
                <a:lnTo>
                  <a:pt x="3879" y="414"/>
                </a:lnTo>
                <a:lnTo>
                  <a:pt x="3883" y="414"/>
                </a:lnTo>
                <a:lnTo>
                  <a:pt x="3884" y="414"/>
                </a:lnTo>
                <a:lnTo>
                  <a:pt x="3884" y="414"/>
                </a:lnTo>
                <a:lnTo>
                  <a:pt x="3895" y="400"/>
                </a:lnTo>
                <a:lnTo>
                  <a:pt x="3907" y="377"/>
                </a:lnTo>
                <a:lnTo>
                  <a:pt x="3918" y="347"/>
                </a:lnTo>
                <a:lnTo>
                  <a:pt x="3929" y="312"/>
                </a:lnTo>
                <a:lnTo>
                  <a:pt x="3922" y="315"/>
                </a:lnTo>
                <a:lnTo>
                  <a:pt x="3915" y="316"/>
                </a:lnTo>
                <a:lnTo>
                  <a:pt x="3906" y="315"/>
                </a:lnTo>
                <a:lnTo>
                  <a:pt x="3900" y="309"/>
                </a:lnTo>
                <a:lnTo>
                  <a:pt x="3897" y="301"/>
                </a:lnTo>
                <a:lnTo>
                  <a:pt x="3898" y="291"/>
                </a:lnTo>
                <a:lnTo>
                  <a:pt x="3904" y="282"/>
                </a:lnTo>
                <a:lnTo>
                  <a:pt x="3911" y="274"/>
                </a:lnTo>
                <a:lnTo>
                  <a:pt x="3921" y="269"/>
                </a:lnTo>
                <a:lnTo>
                  <a:pt x="3931" y="267"/>
                </a:lnTo>
                <a:lnTo>
                  <a:pt x="3937" y="268"/>
                </a:lnTo>
                <a:lnTo>
                  <a:pt x="3941" y="271"/>
                </a:lnTo>
                <a:lnTo>
                  <a:pt x="3949" y="246"/>
                </a:lnTo>
                <a:lnTo>
                  <a:pt x="3957" y="220"/>
                </a:lnTo>
                <a:lnTo>
                  <a:pt x="3964" y="193"/>
                </a:lnTo>
                <a:lnTo>
                  <a:pt x="3972" y="166"/>
                </a:lnTo>
                <a:lnTo>
                  <a:pt x="3967" y="167"/>
                </a:lnTo>
                <a:lnTo>
                  <a:pt x="3963" y="168"/>
                </a:lnTo>
                <a:lnTo>
                  <a:pt x="3955" y="166"/>
                </a:lnTo>
                <a:lnTo>
                  <a:pt x="3949" y="160"/>
                </a:lnTo>
                <a:lnTo>
                  <a:pt x="3945" y="153"/>
                </a:lnTo>
                <a:lnTo>
                  <a:pt x="3947" y="144"/>
                </a:lnTo>
                <a:lnTo>
                  <a:pt x="3952" y="135"/>
                </a:lnTo>
                <a:lnTo>
                  <a:pt x="3959" y="128"/>
                </a:lnTo>
                <a:lnTo>
                  <a:pt x="3968" y="123"/>
                </a:lnTo>
                <a:lnTo>
                  <a:pt x="3978" y="121"/>
                </a:lnTo>
                <a:lnTo>
                  <a:pt x="3981" y="122"/>
                </a:lnTo>
                <a:lnTo>
                  <a:pt x="3985" y="123"/>
                </a:lnTo>
                <a:lnTo>
                  <a:pt x="3993" y="96"/>
                </a:lnTo>
                <a:lnTo>
                  <a:pt x="4002" y="69"/>
                </a:lnTo>
                <a:lnTo>
                  <a:pt x="4011" y="43"/>
                </a:lnTo>
                <a:lnTo>
                  <a:pt x="4020" y="16"/>
                </a:lnTo>
                <a:lnTo>
                  <a:pt x="4016" y="18"/>
                </a:lnTo>
                <a:lnTo>
                  <a:pt x="4011" y="18"/>
                </a:lnTo>
                <a:lnTo>
                  <a:pt x="4003" y="17"/>
                </a:lnTo>
                <a:lnTo>
                  <a:pt x="3998" y="13"/>
                </a:lnTo>
                <a:lnTo>
                  <a:pt x="3995" y="7"/>
                </a:lnTo>
                <a:lnTo>
                  <a:pt x="3995" y="0"/>
                </a:lnTo>
                <a:lnTo>
                  <a:pt x="4044" y="0"/>
                </a:lnTo>
                <a:lnTo>
                  <a:pt x="4017" y="96"/>
                </a:lnTo>
                <a:lnTo>
                  <a:pt x="3997" y="161"/>
                </a:lnTo>
                <a:lnTo>
                  <a:pt x="3983" y="209"/>
                </a:lnTo>
                <a:lnTo>
                  <a:pt x="3975" y="256"/>
                </a:lnTo>
                <a:lnTo>
                  <a:pt x="3981" y="263"/>
                </a:lnTo>
                <a:lnTo>
                  <a:pt x="3987" y="265"/>
                </a:lnTo>
                <a:lnTo>
                  <a:pt x="3993" y="264"/>
                </a:lnTo>
                <a:lnTo>
                  <a:pt x="3998" y="256"/>
                </a:lnTo>
                <a:lnTo>
                  <a:pt x="4033" y="153"/>
                </a:lnTo>
                <a:lnTo>
                  <a:pt x="4047" y="92"/>
                </a:lnTo>
                <a:lnTo>
                  <a:pt x="4056" y="49"/>
                </a:lnTo>
                <a:lnTo>
                  <a:pt x="4077" y="0"/>
                </a:lnTo>
                <a:lnTo>
                  <a:pt x="4108" y="0"/>
                </a:lnTo>
                <a:lnTo>
                  <a:pt x="4104" y="24"/>
                </a:lnTo>
                <a:lnTo>
                  <a:pt x="4093" y="61"/>
                </a:lnTo>
                <a:lnTo>
                  <a:pt x="4073" y="140"/>
                </a:lnTo>
                <a:lnTo>
                  <a:pt x="4040" y="283"/>
                </a:lnTo>
                <a:lnTo>
                  <a:pt x="4016" y="331"/>
                </a:lnTo>
                <a:lnTo>
                  <a:pt x="3987" y="410"/>
                </a:lnTo>
                <a:lnTo>
                  <a:pt x="3940" y="565"/>
                </a:lnTo>
                <a:lnTo>
                  <a:pt x="3858" y="845"/>
                </a:lnTo>
                <a:lnTo>
                  <a:pt x="3855" y="856"/>
                </a:lnTo>
                <a:lnTo>
                  <a:pt x="3853" y="865"/>
                </a:lnTo>
                <a:lnTo>
                  <a:pt x="3852" y="872"/>
                </a:lnTo>
                <a:lnTo>
                  <a:pt x="3852" y="878"/>
                </a:lnTo>
                <a:lnTo>
                  <a:pt x="3859" y="868"/>
                </a:lnTo>
                <a:lnTo>
                  <a:pt x="3868" y="858"/>
                </a:lnTo>
                <a:lnTo>
                  <a:pt x="3879" y="853"/>
                </a:lnTo>
                <a:lnTo>
                  <a:pt x="3891" y="850"/>
                </a:lnTo>
                <a:lnTo>
                  <a:pt x="3891" y="851"/>
                </a:lnTo>
                <a:lnTo>
                  <a:pt x="3892" y="851"/>
                </a:lnTo>
                <a:lnTo>
                  <a:pt x="3908" y="828"/>
                </a:lnTo>
                <a:lnTo>
                  <a:pt x="3922" y="804"/>
                </a:lnTo>
                <a:lnTo>
                  <a:pt x="3936" y="781"/>
                </a:lnTo>
                <a:lnTo>
                  <a:pt x="3951" y="757"/>
                </a:lnTo>
                <a:lnTo>
                  <a:pt x="3950" y="773"/>
                </a:lnTo>
                <a:lnTo>
                  <a:pt x="3949" y="788"/>
                </a:lnTo>
                <a:lnTo>
                  <a:pt x="3948" y="803"/>
                </a:lnTo>
                <a:lnTo>
                  <a:pt x="3947" y="818"/>
                </a:lnTo>
                <a:lnTo>
                  <a:pt x="3951" y="823"/>
                </a:lnTo>
                <a:lnTo>
                  <a:pt x="3955" y="824"/>
                </a:lnTo>
                <a:lnTo>
                  <a:pt x="3959" y="822"/>
                </a:lnTo>
                <a:lnTo>
                  <a:pt x="3963" y="816"/>
                </a:lnTo>
                <a:lnTo>
                  <a:pt x="3976" y="786"/>
                </a:lnTo>
                <a:lnTo>
                  <a:pt x="3986" y="755"/>
                </a:lnTo>
                <a:lnTo>
                  <a:pt x="3992" y="722"/>
                </a:lnTo>
                <a:lnTo>
                  <a:pt x="3992" y="689"/>
                </a:lnTo>
                <a:lnTo>
                  <a:pt x="3993" y="639"/>
                </a:lnTo>
                <a:lnTo>
                  <a:pt x="3998" y="608"/>
                </a:lnTo>
                <a:lnTo>
                  <a:pt x="3991" y="620"/>
                </a:lnTo>
                <a:lnTo>
                  <a:pt x="3960" y="698"/>
                </a:lnTo>
                <a:lnTo>
                  <a:pt x="3948" y="697"/>
                </a:lnTo>
                <a:lnTo>
                  <a:pt x="3939" y="697"/>
                </a:lnTo>
                <a:lnTo>
                  <a:pt x="3944" y="674"/>
                </a:lnTo>
                <a:lnTo>
                  <a:pt x="3951" y="653"/>
                </a:lnTo>
                <a:lnTo>
                  <a:pt x="3956" y="634"/>
                </a:lnTo>
                <a:lnTo>
                  <a:pt x="3961" y="614"/>
                </a:lnTo>
                <a:lnTo>
                  <a:pt x="3953" y="611"/>
                </a:lnTo>
                <a:lnTo>
                  <a:pt x="3948" y="605"/>
                </a:lnTo>
                <a:lnTo>
                  <a:pt x="3945" y="597"/>
                </a:lnTo>
                <a:lnTo>
                  <a:pt x="3947" y="587"/>
                </a:lnTo>
                <a:lnTo>
                  <a:pt x="3952" y="577"/>
                </a:lnTo>
                <a:lnTo>
                  <a:pt x="3959" y="569"/>
                </a:lnTo>
                <a:lnTo>
                  <a:pt x="3967" y="563"/>
                </a:lnTo>
                <a:lnTo>
                  <a:pt x="3977" y="559"/>
                </a:lnTo>
                <a:lnTo>
                  <a:pt x="3986" y="529"/>
                </a:lnTo>
                <a:lnTo>
                  <a:pt x="3996" y="504"/>
                </a:lnTo>
                <a:lnTo>
                  <a:pt x="4004" y="483"/>
                </a:lnTo>
                <a:lnTo>
                  <a:pt x="4011" y="466"/>
                </a:lnTo>
                <a:lnTo>
                  <a:pt x="4003" y="463"/>
                </a:lnTo>
                <a:lnTo>
                  <a:pt x="3997" y="458"/>
                </a:lnTo>
                <a:lnTo>
                  <a:pt x="3993" y="449"/>
                </a:lnTo>
                <a:lnTo>
                  <a:pt x="3996" y="439"/>
                </a:lnTo>
                <a:lnTo>
                  <a:pt x="4001" y="428"/>
                </a:lnTo>
                <a:lnTo>
                  <a:pt x="4010" y="420"/>
                </a:lnTo>
                <a:lnTo>
                  <a:pt x="4020" y="414"/>
                </a:lnTo>
                <a:lnTo>
                  <a:pt x="4032" y="412"/>
                </a:lnTo>
                <a:lnTo>
                  <a:pt x="4041" y="413"/>
                </a:lnTo>
                <a:lnTo>
                  <a:pt x="4048" y="419"/>
                </a:lnTo>
                <a:lnTo>
                  <a:pt x="4052" y="427"/>
                </a:lnTo>
                <a:lnTo>
                  <a:pt x="4051" y="436"/>
                </a:lnTo>
                <a:lnTo>
                  <a:pt x="4060" y="451"/>
                </a:lnTo>
                <a:lnTo>
                  <a:pt x="4068" y="469"/>
                </a:lnTo>
                <a:lnTo>
                  <a:pt x="4076" y="486"/>
                </a:lnTo>
                <a:lnTo>
                  <a:pt x="4084" y="498"/>
                </a:lnTo>
                <a:lnTo>
                  <a:pt x="4090" y="498"/>
                </a:lnTo>
                <a:lnTo>
                  <a:pt x="4094" y="497"/>
                </a:lnTo>
                <a:lnTo>
                  <a:pt x="4116" y="450"/>
                </a:lnTo>
                <a:lnTo>
                  <a:pt x="4136" y="398"/>
                </a:lnTo>
                <a:lnTo>
                  <a:pt x="4153" y="339"/>
                </a:lnTo>
                <a:lnTo>
                  <a:pt x="4165" y="277"/>
                </a:lnTo>
                <a:lnTo>
                  <a:pt x="4175" y="228"/>
                </a:lnTo>
                <a:lnTo>
                  <a:pt x="4192" y="181"/>
                </a:lnTo>
                <a:lnTo>
                  <a:pt x="4210" y="135"/>
                </a:lnTo>
                <a:lnTo>
                  <a:pt x="4229" y="89"/>
                </a:lnTo>
                <a:lnTo>
                  <a:pt x="4236" y="81"/>
                </a:lnTo>
                <a:lnTo>
                  <a:pt x="4243" y="74"/>
                </a:lnTo>
                <a:lnTo>
                  <a:pt x="4251" y="80"/>
                </a:lnTo>
                <a:lnTo>
                  <a:pt x="4255" y="84"/>
                </a:lnTo>
                <a:lnTo>
                  <a:pt x="4258" y="95"/>
                </a:lnTo>
                <a:lnTo>
                  <a:pt x="4260" y="120"/>
                </a:lnTo>
                <a:lnTo>
                  <a:pt x="4267" y="118"/>
                </a:lnTo>
                <a:lnTo>
                  <a:pt x="4274" y="116"/>
                </a:lnTo>
                <a:lnTo>
                  <a:pt x="4284" y="119"/>
                </a:lnTo>
                <a:lnTo>
                  <a:pt x="4291" y="125"/>
                </a:lnTo>
                <a:lnTo>
                  <a:pt x="4294" y="134"/>
                </a:lnTo>
                <a:lnTo>
                  <a:pt x="4293" y="144"/>
                </a:lnTo>
                <a:lnTo>
                  <a:pt x="4289" y="152"/>
                </a:lnTo>
                <a:lnTo>
                  <a:pt x="4283" y="159"/>
                </a:lnTo>
                <a:lnTo>
                  <a:pt x="4274" y="166"/>
                </a:lnTo>
                <a:lnTo>
                  <a:pt x="4266" y="170"/>
                </a:lnTo>
                <a:lnTo>
                  <a:pt x="4266" y="171"/>
                </a:lnTo>
                <a:lnTo>
                  <a:pt x="4266" y="173"/>
                </a:lnTo>
                <a:lnTo>
                  <a:pt x="4269" y="177"/>
                </a:lnTo>
                <a:lnTo>
                  <a:pt x="4273" y="183"/>
                </a:lnTo>
                <a:lnTo>
                  <a:pt x="4302" y="144"/>
                </a:lnTo>
                <a:lnTo>
                  <a:pt x="4310" y="140"/>
                </a:lnTo>
                <a:lnTo>
                  <a:pt x="4299" y="189"/>
                </a:lnTo>
                <a:lnTo>
                  <a:pt x="4269" y="310"/>
                </a:lnTo>
                <a:lnTo>
                  <a:pt x="4271" y="315"/>
                </a:lnTo>
                <a:lnTo>
                  <a:pt x="4274" y="317"/>
                </a:lnTo>
                <a:lnTo>
                  <a:pt x="4278" y="315"/>
                </a:lnTo>
                <a:lnTo>
                  <a:pt x="4282" y="310"/>
                </a:lnTo>
                <a:lnTo>
                  <a:pt x="4294" y="279"/>
                </a:lnTo>
                <a:lnTo>
                  <a:pt x="4310" y="250"/>
                </a:lnTo>
                <a:lnTo>
                  <a:pt x="4329" y="225"/>
                </a:lnTo>
                <a:lnTo>
                  <a:pt x="4348" y="200"/>
                </a:lnTo>
                <a:lnTo>
                  <a:pt x="4355" y="131"/>
                </a:lnTo>
                <a:lnTo>
                  <a:pt x="4360" y="93"/>
                </a:lnTo>
                <a:lnTo>
                  <a:pt x="4370" y="59"/>
                </a:lnTo>
                <a:lnTo>
                  <a:pt x="4396" y="0"/>
                </a:lnTo>
                <a:lnTo>
                  <a:pt x="4527" y="0"/>
                </a:lnTo>
                <a:lnTo>
                  <a:pt x="4524" y="14"/>
                </a:lnTo>
                <a:lnTo>
                  <a:pt x="4520" y="30"/>
                </a:lnTo>
                <a:lnTo>
                  <a:pt x="4515" y="45"/>
                </a:lnTo>
                <a:lnTo>
                  <a:pt x="4512" y="59"/>
                </a:lnTo>
                <a:lnTo>
                  <a:pt x="4528" y="57"/>
                </a:lnTo>
                <a:lnTo>
                  <a:pt x="4539" y="46"/>
                </a:lnTo>
                <a:lnTo>
                  <a:pt x="4547" y="27"/>
                </a:lnTo>
                <a:lnTo>
                  <a:pt x="4554" y="0"/>
                </a:lnTo>
                <a:lnTo>
                  <a:pt x="11097" y="0"/>
                </a:lnTo>
                <a:lnTo>
                  <a:pt x="11097" y="9856"/>
                </a:lnTo>
                <a:lnTo>
                  <a:pt x="1624" y="9856"/>
                </a:lnTo>
                <a:lnTo>
                  <a:pt x="1738" y="9502"/>
                </a:lnTo>
                <a:lnTo>
                  <a:pt x="1743" y="9482"/>
                </a:lnTo>
                <a:lnTo>
                  <a:pt x="1747" y="9465"/>
                </a:lnTo>
                <a:lnTo>
                  <a:pt x="1750" y="9450"/>
                </a:lnTo>
                <a:lnTo>
                  <a:pt x="1752" y="9438"/>
                </a:lnTo>
                <a:lnTo>
                  <a:pt x="1746" y="9449"/>
                </a:lnTo>
                <a:lnTo>
                  <a:pt x="1737" y="9458"/>
                </a:lnTo>
                <a:lnTo>
                  <a:pt x="1726" y="9465"/>
                </a:lnTo>
                <a:lnTo>
                  <a:pt x="1715" y="9467"/>
                </a:lnTo>
                <a:lnTo>
                  <a:pt x="1709" y="9467"/>
                </a:lnTo>
                <a:lnTo>
                  <a:pt x="1706" y="9466"/>
                </a:lnTo>
                <a:lnTo>
                  <a:pt x="1702" y="9464"/>
                </a:lnTo>
                <a:lnTo>
                  <a:pt x="1699" y="9462"/>
                </a:lnTo>
                <a:lnTo>
                  <a:pt x="1680" y="9499"/>
                </a:lnTo>
                <a:lnTo>
                  <a:pt x="1676" y="9512"/>
                </a:lnTo>
                <a:lnTo>
                  <a:pt x="1678" y="9519"/>
                </a:lnTo>
                <a:lnTo>
                  <a:pt x="1674" y="9541"/>
                </a:lnTo>
                <a:lnTo>
                  <a:pt x="1670" y="9554"/>
                </a:lnTo>
                <a:lnTo>
                  <a:pt x="1664" y="9565"/>
                </a:lnTo>
                <a:lnTo>
                  <a:pt x="1670" y="9562"/>
                </a:lnTo>
                <a:lnTo>
                  <a:pt x="1675" y="9560"/>
                </a:lnTo>
                <a:lnTo>
                  <a:pt x="1680" y="9559"/>
                </a:lnTo>
                <a:lnTo>
                  <a:pt x="1685" y="9558"/>
                </a:lnTo>
                <a:lnTo>
                  <a:pt x="1695" y="9560"/>
                </a:lnTo>
                <a:lnTo>
                  <a:pt x="1702" y="9566"/>
                </a:lnTo>
                <a:lnTo>
                  <a:pt x="1705" y="9575"/>
                </a:lnTo>
                <a:lnTo>
                  <a:pt x="1704" y="9585"/>
                </a:lnTo>
                <a:lnTo>
                  <a:pt x="1698" y="9596"/>
                </a:lnTo>
                <a:lnTo>
                  <a:pt x="1689" y="9606"/>
                </a:lnTo>
                <a:lnTo>
                  <a:pt x="1679" y="9612"/>
                </a:lnTo>
                <a:lnTo>
                  <a:pt x="1668" y="9614"/>
                </a:lnTo>
                <a:lnTo>
                  <a:pt x="1658" y="9612"/>
                </a:lnTo>
                <a:lnTo>
                  <a:pt x="1652" y="9608"/>
                </a:lnTo>
                <a:lnTo>
                  <a:pt x="1648" y="9602"/>
                </a:lnTo>
                <a:lnTo>
                  <a:pt x="1647" y="9593"/>
                </a:lnTo>
                <a:lnTo>
                  <a:pt x="1641" y="9594"/>
                </a:lnTo>
                <a:lnTo>
                  <a:pt x="1634" y="9596"/>
                </a:lnTo>
                <a:lnTo>
                  <a:pt x="1634" y="9563"/>
                </a:lnTo>
                <a:lnTo>
                  <a:pt x="1642" y="9535"/>
                </a:lnTo>
                <a:lnTo>
                  <a:pt x="1651" y="9502"/>
                </a:lnTo>
                <a:lnTo>
                  <a:pt x="1653" y="9456"/>
                </a:lnTo>
                <a:lnTo>
                  <a:pt x="1651" y="9449"/>
                </a:lnTo>
                <a:lnTo>
                  <a:pt x="1645" y="9443"/>
                </a:lnTo>
                <a:lnTo>
                  <a:pt x="1638" y="9439"/>
                </a:lnTo>
                <a:lnTo>
                  <a:pt x="1632" y="9439"/>
                </a:lnTo>
                <a:lnTo>
                  <a:pt x="1622" y="9444"/>
                </a:lnTo>
                <a:lnTo>
                  <a:pt x="1613" y="9453"/>
                </a:lnTo>
                <a:lnTo>
                  <a:pt x="1602" y="9476"/>
                </a:lnTo>
                <a:lnTo>
                  <a:pt x="1582" y="9523"/>
                </a:lnTo>
                <a:lnTo>
                  <a:pt x="1575" y="9516"/>
                </a:lnTo>
                <a:lnTo>
                  <a:pt x="1568" y="9510"/>
                </a:lnTo>
                <a:lnTo>
                  <a:pt x="1564" y="9503"/>
                </a:lnTo>
                <a:lnTo>
                  <a:pt x="1562" y="9497"/>
                </a:lnTo>
                <a:lnTo>
                  <a:pt x="1561" y="9488"/>
                </a:lnTo>
                <a:lnTo>
                  <a:pt x="1560" y="9479"/>
                </a:lnTo>
                <a:lnTo>
                  <a:pt x="1560" y="9472"/>
                </a:lnTo>
                <a:lnTo>
                  <a:pt x="1561" y="9466"/>
                </a:lnTo>
                <a:lnTo>
                  <a:pt x="1554" y="9463"/>
                </a:lnTo>
                <a:lnTo>
                  <a:pt x="1550" y="9458"/>
                </a:lnTo>
                <a:lnTo>
                  <a:pt x="1547" y="9451"/>
                </a:lnTo>
                <a:lnTo>
                  <a:pt x="1547" y="9444"/>
                </a:lnTo>
                <a:lnTo>
                  <a:pt x="1536" y="9443"/>
                </a:lnTo>
                <a:lnTo>
                  <a:pt x="1521" y="9441"/>
                </a:lnTo>
                <a:lnTo>
                  <a:pt x="1515" y="9420"/>
                </a:lnTo>
                <a:lnTo>
                  <a:pt x="1509" y="9398"/>
                </a:lnTo>
                <a:lnTo>
                  <a:pt x="1504" y="9378"/>
                </a:lnTo>
                <a:lnTo>
                  <a:pt x="1498" y="9358"/>
                </a:lnTo>
                <a:lnTo>
                  <a:pt x="1502" y="9349"/>
                </a:lnTo>
                <a:lnTo>
                  <a:pt x="1507" y="9344"/>
                </a:lnTo>
                <a:lnTo>
                  <a:pt x="1513" y="9341"/>
                </a:lnTo>
                <a:lnTo>
                  <a:pt x="1521" y="9341"/>
                </a:lnTo>
                <a:lnTo>
                  <a:pt x="1536" y="9336"/>
                </a:lnTo>
                <a:lnTo>
                  <a:pt x="1543" y="9317"/>
                </a:lnTo>
                <a:lnTo>
                  <a:pt x="1546" y="9293"/>
                </a:lnTo>
                <a:lnTo>
                  <a:pt x="1548" y="9268"/>
                </a:lnTo>
                <a:lnTo>
                  <a:pt x="1556" y="9256"/>
                </a:lnTo>
                <a:lnTo>
                  <a:pt x="1564" y="9246"/>
                </a:lnTo>
                <a:lnTo>
                  <a:pt x="1576" y="9237"/>
                </a:lnTo>
                <a:lnTo>
                  <a:pt x="1590" y="9229"/>
                </a:lnTo>
                <a:lnTo>
                  <a:pt x="1574" y="9291"/>
                </a:lnTo>
                <a:lnTo>
                  <a:pt x="1567" y="9322"/>
                </a:lnTo>
                <a:lnTo>
                  <a:pt x="1569" y="9341"/>
                </a:lnTo>
                <a:lnTo>
                  <a:pt x="1577" y="9373"/>
                </a:lnTo>
                <a:lnTo>
                  <a:pt x="1588" y="9365"/>
                </a:lnTo>
                <a:lnTo>
                  <a:pt x="1593" y="9360"/>
                </a:lnTo>
                <a:lnTo>
                  <a:pt x="1597" y="9348"/>
                </a:lnTo>
                <a:lnTo>
                  <a:pt x="1606" y="9318"/>
                </a:lnTo>
                <a:lnTo>
                  <a:pt x="1598" y="9314"/>
                </a:lnTo>
                <a:lnTo>
                  <a:pt x="1594" y="9308"/>
                </a:lnTo>
                <a:lnTo>
                  <a:pt x="1592" y="9300"/>
                </a:lnTo>
                <a:lnTo>
                  <a:pt x="1593" y="9291"/>
                </a:lnTo>
                <a:lnTo>
                  <a:pt x="1598" y="9281"/>
                </a:lnTo>
                <a:lnTo>
                  <a:pt x="1605" y="9274"/>
                </a:lnTo>
                <a:lnTo>
                  <a:pt x="1613" y="9266"/>
                </a:lnTo>
                <a:lnTo>
                  <a:pt x="1623" y="9262"/>
                </a:lnTo>
                <a:lnTo>
                  <a:pt x="1629" y="9244"/>
                </a:lnTo>
                <a:lnTo>
                  <a:pt x="1636" y="9222"/>
                </a:lnTo>
                <a:lnTo>
                  <a:pt x="1644" y="9199"/>
                </a:lnTo>
                <a:lnTo>
                  <a:pt x="1653" y="9172"/>
                </a:lnTo>
                <a:lnTo>
                  <a:pt x="1645" y="9168"/>
                </a:lnTo>
                <a:lnTo>
                  <a:pt x="1640" y="9162"/>
                </a:lnTo>
                <a:lnTo>
                  <a:pt x="1638" y="9153"/>
                </a:lnTo>
                <a:lnTo>
                  <a:pt x="1640" y="9143"/>
                </a:lnTo>
                <a:lnTo>
                  <a:pt x="1645" y="9133"/>
                </a:lnTo>
                <a:lnTo>
                  <a:pt x="1653" y="9123"/>
                </a:lnTo>
                <a:lnTo>
                  <a:pt x="1663" y="9117"/>
                </a:lnTo>
                <a:lnTo>
                  <a:pt x="1675" y="9113"/>
                </a:lnTo>
                <a:lnTo>
                  <a:pt x="1679" y="9100"/>
                </a:lnTo>
                <a:lnTo>
                  <a:pt x="1684" y="9086"/>
                </a:lnTo>
                <a:lnTo>
                  <a:pt x="1690" y="9071"/>
                </a:lnTo>
                <a:lnTo>
                  <a:pt x="1695" y="9057"/>
                </a:lnTo>
                <a:lnTo>
                  <a:pt x="1701" y="9042"/>
                </a:lnTo>
                <a:lnTo>
                  <a:pt x="1705" y="9027"/>
                </a:lnTo>
                <a:lnTo>
                  <a:pt x="1695" y="9024"/>
                </a:lnTo>
                <a:lnTo>
                  <a:pt x="1687" y="9017"/>
                </a:lnTo>
                <a:lnTo>
                  <a:pt x="1684" y="9008"/>
                </a:lnTo>
                <a:lnTo>
                  <a:pt x="1686" y="8996"/>
                </a:lnTo>
                <a:lnTo>
                  <a:pt x="1690" y="8986"/>
                </a:lnTo>
                <a:lnTo>
                  <a:pt x="1697" y="8977"/>
                </a:lnTo>
                <a:lnTo>
                  <a:pt x="1705" y="8971"/>
                </a:lnTo>
                <a:lnTo>
                  <a:pt x="1715" y="8966"/>
                </a:lnTo>
                <a:lnTo>
                  <a:pt x="1719" y="8957"/>
                </a:lnTo>
                <a:lnTo>
                  <a:pt x="1723" y="8949"/>
                </a:lnTo>
                <a:lnTo>
                  <a:pt x="1732" y="8933"/>
                </a:lnTo>
                <a:lnTo>
                  <a:pt x="1740" y="8917"/>
                </a:lnTo>
                <a:lnTo>
                  <a:pt x="1747" y="8900"/>
                </a:lnTo>
                <a:lnTo>
                  <a:pt x="1754" y="8881"/>
                </a:lnTo>
                <a:lnTo>
                  <a:pt x="1742" y="8879"/>
                </a:lnTo>
                <a:lnTo>
                  <a:pt x="1734" y="8872"/>
                </a:lnTo>
                <a:lnTo>
                  <a:pt x="1730" y="8861"/>
                </a:lnTo>
                <a:lnTo>
                  <a:pt x="1732" y="8848"/>
                </a:lnTo>
                <a:lnTo>
                  <a:pt x="1739" y="8835"/>
                </a:lnTo>
                <a:lnTo>
                  <a:pt x="1749" y="8824"/>
                </a:lnTo>
                <a:lnTo>
                  <a:pt x="1763" y="8817"/>
                </a:lnTo>
                <a:lnTo>
                  <a:pt x="1776" y="8815"/>
                </a:lnTo>
                <a:lnTo>
                  <a:pt x="1776" y="8815"/>
                </a:lnTo>
                <a:lnTo>
                  <a:pt x="1777" y="8815"/>
                </a:lnTo>
                <a:lnTo>
                  <a:pt x="1782" y="8794"/>
                </a:lnTo>
                <a:lnTo>
                  <a:pt x="1788" y="8774"/>
                </a:lnTo>
                <a:lnTo>
                  <a:pt x="1794" y="8754"/>
                </a:lnTo>
                <a:lnTo>
                  <a:pt x="1799" y="8735"/>
                </a:lnTo>
                <a:lnTo>
                  <a:pt x="1788" y="8732"/>
                </a:lnTo>
                <a:lnTo>
                  <a:pt x="1780" y="8724"/>
                </a:lnTo>
                <a:lnTo>
                  <a:pt x="1777" y="8714"/>
                </a:lnTo>
                <a:lnTo>
                  <a:pt x="1778" y="8700"/>
                </a:lnTo>
                <a:lnTo>
                  <a:pt x="1785" y="8687"/>
                </a:lnTo>
                <a:lnTo>
                  <a:pt x="1795" y="8677"/>
                </a:lnTo>
                <a:lnTo>
                  <a:pt x="1809" y="8670"/>
                </a:lnTo>
                <a:lnTo>
                  <a:pt x="1823" y="8667"/>
                </a:lnTo>
                <a:lnTo>
                  <a:pt x="1827" y="8655"/>
                </a:lnTo>
                <a:lnTo>
                  <a:pt x="1831" y="8645"/>
                </a:lnTo>
                <a:lnTo>
                  <a:pt x="1836" y="8636"/>
                </a:lnTo>
                <a:lnTo>
                  <a:pt x="1840" y="8627"/>
                </a:lnTo>
                <a:lnTo>
                  <a:pt x="1846" y="8615"/>
                </a:lnTo>
                <a:lnTo>
                  <a:pt x="1851" y="8605"/>
                </a:lnTo>
                <a:lnTo>
                  <a:pt x="1854" y="8596"/>
                </a:lnTo>
                <a:lnTo>
                  <a:pt x="1857" y="8588"/>
                </a:lnTo>
                <a:lnTo>
                  <a:pt x="1852" y="8589"/>
                </a:lnTo>
                <a:lnTo>
                  <a:pt x="1848" y="8589"/>
                </a:lnTo>
                <a:lnTo>
                  <a:pt x="1835" y="8586"/>
                </a:lnTo>
                <a:lnTo>
                  <a:pt x="1827" y="8579"/>
                </a:lnTo>
                <a:lnTo>
                  <a:pt x="1823" y="8567"/>
                </a:lnTo>
                <a:lnTo>
                  <a:pt x="1824" y="8553"/>
                </a:lnTo>
                <a:lnTo>
                  <a:pt x="1829" y="8543"/>
                </a:lnTo>
                <a:lnTo>
                  <a:pt x="1836" y="8533"/>
                </a:lnTo>
                <a:lnTo>
                  <a:pt x="1845" y="8526"/>
                </a:lnTo>
                <a:lnTo>
                  <a:pt x="1857" y="8520"/>
                </a:lnTo>
                <a:lnTo>
                  <a:pt x="1857" y="8507"/>
                </a:lnTo>
                <a:lnTo>
                  <a:pt x="1858" y="8492"/>
                </a:lnTo>
                <a:lnTo>
                  <a:pt x="1861" y="8474"/>
                </a:lnTo>
                <a:lnTo>
                  <a:pt x="1866" y="8454"/>
                </a:lnTo>
                <a:lnTo>
                  <a:pt x="1869" y="8442"/>
                </a:lnTo>
                <a:lnTo>
                  <a:pt x="1872" y="8430"/>
                </a:lnTo>
                <a:lnTo>
                  <a:pt x="1870" y="8425"/>
                </a:lnTo>
                <a:lnTo>
                  <a:pt x="1869" y="8419"/>
                </a:lnTo>
                <a:lnTo>
                  <a:pt x="1869" y="8412"/>
                </a:lnTo>
                <a:lnTo>
                  <a:pt x="1870" y="8405"/>
                </a:lnTo>
                <a:lnTo>
                  <a:pt x="1873" y="8399"/>
                </a:lnTo>
                <a:lnTo>
                  <a:pt x="1876" y="8394"/>
                </a:lnTo>
                <a:lnTo>
                  <a:pt x="1881" y="8389"/>
                </a:lnTo>
                <a:lnTo>
                  <a:pt x="1885" y="8383"/>
                </a:lnTo>
                <a:lnTo>
                  <a:pt x="1898" y="8337"/>
                </a:lnTo>
                <a:lnTo>
                  <a:pt x="1905" y="8314"/>
                </a:lnTo>
                <a:lnTo>
                  <a:pt x="1907" y="8301"/>
                </a:lnTo>
                <a:lnTo>
                  <a:pt x="1908" y="8282"/>
                </a:lnTo>
                <a:lnTo>
                  <a:pt x="1905" y="8276"/>
                </a:lnTo>
                <a:lnTo>
                  <a:pt x="1899" y="8272"/>
                </a:lnTo>
                <a:lnTo>
                  <a:pt x="1892" y="8273"/>
                </a:lnTo>
                <a:lnTo>
                  <a:pt x="1888" y="8279"/>
                </a:lnTo>
                <a:lnTo>
                  <a:pt x="1863" y="8362"/>
                </a:lnTo>
                <a:lnTo>
                  <a:pt x="1834" y="8445"/>
                </a:lnTo>
                <a:lnTo>
                  <a:pt x="1803" y="8530"/>
                </a:lnTo>
                <a:lnTo>
                  <a:pt x="1772" y="8617"/>
                </a:lnTo>
                <a:lnTo>
                  <a:pt x="1833" y="8354"/>
                </a:lnTo>
                <a:lnTo>
                  <a:pt x="1873" y="8226"/>
                </a:lnTo>
                <a:lnTo>
                  <a:pt x="1895" y="8139"/>
                </a:lnTo>
                <a:lnTo>
                  <a:pt x="1906" y="7999"/>
                </a:lnTo>
                <a:lnTo>
                  <a:pt x="1897" y="8001"/>
                </a:lnTo>
                <a:lnTo>
                  <a:pt x="1889" y="8002"/>
                </a:lnTo>
                <a:lnTo>
                  <a:pt x="1882" y="8002"/>
                </a:lnTo>
                <a:lnTo>
                  <a:pt x="1876" y="8000"/>
                </a:lnTo>
                <a:lnTo>
                  <a:pt x="1871" y="7996"/>
                </a:lnTo>
                <a:lnTo>
                  <a:pt x="1867" y="7992"/>
                </a:lnTo>
                <a:lnTo>
                  <a:pt x="1860" y="8015"/>
                </a:lnTo>
                <a:lnTo>
                  <a:pt x="1853" y="8036"/>
                </a:lnTo>
                <a:lnTo>
                  <a:pt x="1846" y="8059"/>
                </a:lnTo>
                <a:lnTo>
                  <a:pt x="1840" y="8081"/>
                </a:lnTo>
                <a:lnTo>
                  <a:pt x="1846" y="8078"/>
                </a:lnTo>
                <a:lnTo>
                  <a:pt x="1853" y="8075"/>
                </a:lnTo>
                <a:lnTo>
                  <a:pt x="1861" y="8073"/>
                </a:lnTo>
                <a:lnTo>
                  <a:pt x="1867" y="8072"/>
                </a:lnTo>
                <a:lnTo>
                  <a:pt x="1881" y="8075"/>
                </a:lnTo>
                <a:lnTo>
                  <a:pt x="1890" y="8083"/>
                </a:lnTo>
                <a:lnTo>
                  <a:pt x="1895" y="8095"/>
                </a:lnTo>
                <a:lnTo>
                  <a:pt x="1893" y="8111"/>
                </a:lnTo>
                <a:lnTo>
                  <a:pt x="1885" y="8125"/>
                </a:lnTo>
                <a:lnTo>
                  <a:pt x="1873" y="8137"/>
                </a:lnTo>
                <a:lnTo>
                  <a:pt x="1859" y="8145"/>
                </a:lnTo>
                <a:lnTo>
                  <a:pt x="1842" y="8148"/>
                </a:lnTo>
                <a:lnTo>
                  <a:pt x="1836" y="8148"/>
                </a:lnTo>
                <a:lnTo>
                  <a:pt x="1830" y="8146"/>
                </a:lnTo>
                <a:lnTo>
                  <a:pt x="1826" y="8143"/>
                </a:lnTo>
                <a:lnTo>
                  <a:pt x="1822" y="8139"/>
                </a:lnTo>
                <a:lnTo>
                  <a:pt x="1817" y="8153"/>
                </a:lnTo>
                <a:lnTo>
                  <a:pt x="1813" y="8166"/>
                </a:lnTo>
                <a:lnTo>
                  <a:pt x="1775" y="8207"/>
                </a:lnTo>
                <a:lnTo>
                  <a:pt x="1754" y="8254"/>
                </a:lnTo>
                <a:lnTo>
                  <a:pt x="1740" y="8304"/>
                </a:lnTo>
                <a:lnTo>
                  <a:pt x="1721" y="8356"/>
                </a:lnTo>
                <a:lnTo>
                  <a:pt x="1717" y="8360"/>
                </a:lnTo>
                <a:lnTo>
                  <a:pt x="1710" y="8363"/>
                </a:lnTo>
                <a:lnTo>
                  <a:pt x="1704" y="8366"/>
                </a:lnTo>
                <a:lnTo>
                  <a:pt x="1697" y="8369"/>
                </a:lnTo>
                <a:lnTo>
                  <a:pt x="1697" y="8342"/>
                </a:lnTo>
                <a:lnTo>
                  <a:pt x="1703" y="8306"/>
                </a:lnTo>
                <a:lnTo>
                  <a:pt x="1709" y="8268"/>
                </a:lnTo>
                <a:lnTo>
                  <a:pt x="1712" y="8234"/>
                </a:lnTo>
                <a:lnTo>
                  <a:pt x="1712" y="8211"/>
                </a:lnTo>
                <a:lnTo>
                  <a:pt x="1714" y="8187"/>
                </a:lnTo>
                <a:lnTo>
                  <a:pt x="1717" y="8164"/>
                </a:lnTo>
                <a:lnTo>
                  <a:pt x="1719" y="8140"/>
                </a:lnTo>
                <a:lnTo>
                  <a:pt x="1714" y="8143"/>
                </a:lnTo>
                <a:lnTo>
                  <a:pt x="1707" y="8145"/>
                </a:lnTo>
                <a:lnTo>
                  <a:pt x="1701" y="8146"/>
                </a:lnTo>
                <a:lnTo>
                  <a:pt x="1695" y="8147"/>
                </a:lnTo>
                <a:lnTo>
                  <a:pt x="1682" y="8144"/>
                </a:lnTo>
                <a:lnTo>
                  <a:pt x="1673" y="8136"/>
                </a:lnTo>
                <a:lnTo>
                  <a:pt x="1669" y="8125"/>
                </a:lnTo>
                <a:lnTo>
                  <a:pt x="1671" y="8111"/>
                </a:lnTo>
                <a:lnTo>
                  <a:pt x="1678" y="8096"/>
                </a:lnTo>
                <a:lnTo>
                  <a:pt x="1690" y="8084"/>
                </a:lnTo>
                <a:lnTo>
                  <a:pt x="1704" y="8077"/>
                </a:lnTo>
                <a:lnTo>
                  <a:pt x="1720" y="8074"/>
                </a:lnTo>
                <a:lnTo>
                  <a:pt x="1724" y="8074"/>
                </a:lnTo>
                <a:lnTo>
                  <a:pt x="1727" y="8075"/>
                </a:lnTo>
                <a:lnTo>
                  <a:pt x="1729" y="8061"/>
                </a:lnTo>
                <a:lnTo>
                  <a:pt x="1731" y="8045"/>
                </a:lnTo>
                <a:lnTo>
                  <a:pt x="1733" y="8030"/>
                </a:lnTo>
                <a:lnTo>
                  <a:pt x="1734" y="8016"/>
                </a:lnTo>
                <a:lnTo>
                  <a:pt x="1735" y="8007"/>
                </a:lnTo>
                <a:lnTo>
                  <a:pt x="1736" y="7999"/>
                </a:lnTo>
                <a:lnTo>
                  <a:pt x="1725" y="7995"/>
                </a:lnTo>
                <a:lnTo>
                  <a:pt x="1718" y="7987"/>
                </a:lnTo>
                <a:lnTo>
                  <a:pt x="1715" y="7976"/>
                </a:lnTo>
                <a:lnTo>
                  <a:pt x="1717" y="7962"/>
                </a:lnTo>
                <a:lnTo>
                  <a:pt x="1723" y="7950"/>
                </a:lnTo>
                <a:lnTo>
                  <a:pt x="1732" y="7940"/>
                </a:lnTo>
                <a:lnTo>
                  <a:pt x="1744" y="7932"/>
                </a:lnTo>
                <a:lnTo>
                  <a:pt x="1756" y="7927"/>
                </a:lnTo>
                <a:lnTo>
                  <a:pt x="1760" y="7920"/>
                </a:lnTo>
                <a:lnTo>
                  <a:pt x="1764" y="7911"/>
                </a:lnTo>
                <a:lnTo>
                  <a:pt x="1766" y="7901"/>
                </a:lnTo>
                <a:lnTo>
                  <a:pt x="1769" y="7889"/>
                </a:lnTo>
                <a:lnTo>
                  <a:pt x="1770" y="7879"/>
                </a:lnTo>
                <a:lnTo>
                  <a:pt x="1771" y="7868"/>
                </a:lnTo>
                <a:lnTo>
                  <a:pt x="1772" y="7859"/>
                </a:lnTo>
                <a:lnTo>
                  <a:pt x="1773" y="7849"/>
                </a:lnTo>
                <a:lnTo>
                  <a:pt x="1767" y="7843"/>
                </a:lnTo>
                <a:lnTo>
                  <a:pt x="1763" y="7835"/>
                </a:lnTo>
                <a:lnTo>
                  <a:pt x="1762" y="7826"/>
                </a:lnTo>
                <a:lnTo>
                  <a:pt x="1764" y="7815"/>
                </a:lnTo>
                <a:lnTo>
                  <a:pt x="1767" y="7807"/>
                </a:lnTo>
                <a:lnTo>
                  <a:pt x="1772" y="7799"/>
                </a:lnTo>
                <a:lnTo>
                  <a:pt x="1779" y="7792"/>
                </a:lnTo>
                <a:lnTo>
                  <a:pt x="1786" y="7787"/>
                </a:lnTo>
                <a:lnTo>
                  <a:pt x="1795" y="7762"/>
                </a:lnTo>
                <a:lnTo>
                  <a:pt x="1802" y="7739"/>
                </a:lnTo>
                <a:lnTo>
                  <a:pt x="1807" y="7717"/>
                </a:lnTo>
                <a:lnTo>
                  <a:pt x="1813" y="7697"/>
                </a:lnTo>
                <a:lnTo>
                  <a:pt x="1810" y="7691"/>
                </a:lnTo>
                <a:lnTo>
                  <a:pt x="1807" y="7683"/>
                </a:lnTo>
                <a:lnTo>
                  <a:pt x="1807" y="7676"/>
                </a:lnTo>
                <a:lnTo>
                  <a:pt x="1810" y="7668"/>
                </a:lnTo>
                <a:lnTo>
                  <a:pt x="1814" y="7658"/>
                </a:lnTo>
                <a:lnTo>
                  <a:pt x="1820" y="7650"/>
                </a:lnTo>
                <a:lnTo>
                  <a:pt x="1824" y="7604"/>
                </a:lnTo>
                <a:lnTo>
                  <a:pt x="1826" y="7563"/>
                </a:lnTo>
                <a:lnTo>
                  <a:pt x="1831" y="7525"/>
                </a:lnTo>
                <a:lnTo>
                  <a:pt x="1840" y="7488"/>
                </a:lnTo>
                <a:lnTo>
                  <a:pt x="1869" y="7395"/>
                </a:lnTo>
                <a:lnTo>
                  <a:pt x="1892" y="7303"/>
                </a:lnTo>
                <a:lnTo>
                  <a:pt x="1926" y="7199"/>
                </a:lnTo>
                <a:lnTo>
                  <a:pt x="1984" y="7069"/>
                </a:lnTo>
                <a:lnTo>
                  <a:pt x="1990" y="7079"/>
                </a:lnTo>
                <a:lnTo>
                  <a:pt x="1993" y="7086"/>
                </a:lnTo>
                <a:lnTo>
                  <a:pt x="1993" y="7082"/>
                </a:lnTo>
                <a:lnTo>
                  <a:pt x="1994" y="7078"/>
                </a:lnTo>
                <a:lnTo>
                  <a:pt x="2003" y="7062"/>
                </a:lnTo>
                <a:lnTo>
                  <a:pt x="2014" y="7050"/>
                </a:lnTo>
                <a:lnTo>
                  <a:pt x="2028" y="7041"/>
                </a:lnTo>
                <a:lnTo>
                  <a:pt x="2044" y="7036"/>
                </a:lnTo>
                <a:lnTo>
                  <a:pt x="2044" y="7018"/>
                </a:lnTo>
                <a:lnTo>
                  <a:pt x="2043" y="7000"/>
                </a:lnTo>
                <a:lnTo>
                  <a:pt x="2043" y="6980"/>
                </a:lnTo>
                <a:lnTo>
                  <a:pt x="2042" y="6960"/>
                </a:lnTo>
                <a:lnTo>
                  <a:pt x="2040" y="6954"/>
                </a:lnTo>
                <a:lnTo>
                  <a:pt x="2038" y="6947"/>
                </a:lnTo>
                <a:lnTo>
                  <a:pt x="2039" y="6939"/>
                </a:lnTo>
                <a:lnTo>
                  <a:pt x="2040" y="6930"/>
                </a:lnTo>
                <a:lnTo>
                  <a:pt x="2042" y="6927"/>
                </a:lnTo>
                <a:lnTo>
                  <a:pt x="2043" y="6925"/>
                </a:lnTo>
                <a:lnTo>
                  <a:pt x="2043" y="6909"/>
                </a:lnTo>
                <a:lnTo>
                  <a:pt x="2044" y="6893"/>
                </a:lnTo>
                <a:lnTo>
                  <a:pt x="2047" y="6875"/>
                </a:lnTo>
                <a:lnTo>
                  <a:pt x="2049" y="6857"/>
                </a:lnTo>
                <a:lnTo>
                  <a:pt x="2065" y="6830"/>
                </a:lnTo>
                <a:lnTo>
                  <a:pt x="2073" y="6816"/>
                </a:lnTo>
                <a:lnTo>
                  <a:pt x="2079" y="6807"/>
                </a:lnTo>
                <a:lnTo>
                  <a:pt x="2085" y="6797"/>
                </a:lnTo>
                <a:lnTo>
                  <a:pt x="2085" y="6789"/>
                </a:lnTo>
                <a:lnTo>
                  <a:pt x="2087" y="6782"/>
                </a:lnTo>
                <a:lnTo>
                  <a:pt x="2091" y="6774"/>
                </a:lnTo>
                <a:lnTo>
                  <a:pt x="2096" y="6766"/>
                </a:lnTo>
                <a:lnTo>
                  <a:pt x="2093" y="6747"/>
                </a:lnTo>
                <a:lnTo>
                  <a:pt x="2089" y="6729"/>
                </a:lnTo>
                <a:lnTo>
                  <a:pt x="2087" y="6711"/>
                </a:lnTo>
                <a:lnTo>
                  <a:pt x="2089" y="6692"/>
                </a:lnTo>
                <a:lnTo>
                  <a:pt x="2092" y="6673"/>
                </a:lnTo>
                <a:lnTo>
                  <a:pt x="2095" y="6653"/>
                </a:lnTo>
                <a:lnTo>
                  <a:pt x="2096" y="6634"/>
                </a:lnTo>
                <a:lnTo>
                  <a:pt x="2098" y="6615"/>
                </a:lnTo>
                <a:lnTo>
                  <a:pt x="2110" y="6543"/>
                </a:lnTo>
                <a:lnTo>
                  <a:pt x="2110" y="6533"/>
                </a:lnTo>
                <a:lnTo>
                  <a:pt x="2100" y="6562"/>
                </a:lnTo>
                <a:lnTo>
                  <a:pt x="2077" y="6611"/>
                </a:lnTo>
                <a:lnTo>
                  <a:pt x="2079" y="6616"/>
                </a:lnTo>
                <a:lnTo>
                  <a:pt x="2079" y="6622"/>
                </a:lnTo>
                <a:lnTo>
                  <a:pt x="2079" y="6629"/>
                </a:lnTo>
                <a:lnTo>
                  <a:pt x="2077" y="6635"/>
                </a:lnTo>
                <a:lnTo>
                  <a:pt x="2068" y="6652"/>
                </a:lnTo>
                <a:lnTo>
                  <a:pt x="2055" y="6666"/>
                </a:lnTo>
                <a:lnTo>
                  <a:pt x="2037" y="6676"/>
                </a:lnTo>
                <a:lnTo>
                  <a:pt x="2020" y="6679"/>
                </a:lnTo>
                <a:lnTo>
                  <a:pt x="2004" y="6676"/>
                </a:lnTo>
                <a:lnTo>
                  <a:pt x="1992" y="6666"/>
                </a:lnTo>
                <a:lnTo>
                  <a:pt x="1987" y="6652"/>
                </a:lnTo>
                <a:lnTo>
                  <a:pt x="1989" y="6635"/>
                </a:lnTo>
                <a:lnTo>
                  <a:pt x="1994" y="6625"/>
                </a:lnTo>
                <a:lnTo>
                  <a:pt x="2002" y="6615"/>
                </a:lnTo>
                <a:lnTo>
                  <a:pt x="2010" y="6606"/>
                </a:lnTo>
                <a:lnTo>
                  <a:pt x="2020" y="6600"/>
                </a:lnTo>
                <a:lnTo>
                  <a:pt x="2024" y="6586"/>
                </a:lnTo>
                <a:lnTo>
                  <a:pt x="2029" y="6569"/>
                </a:lnTo>
                <a:lnTo>
                  <a:pt x="2034" y="6547"/>
                </a:lnTo>
                <a:lnTo>
                  <a:pt x="2042" y="6523"/>
                </a:lnTo>
                <a:lnTo>
                  <a:pt x="2037" y="6515"/>
                </a:lnTo>
                <a:lnTo>
                  <a:pt x="2034" y="6507"/>
                </a:lnTo>
                <a:lnTo>
                  <a:pt x="2034" y="6498"/>
                </a:lnTo>
                <a:lnTo>
                  <a:pt x="2036" y="6488"/>
                </a:lnTo>
                <a:lnTo>
                  <a:pt x="2040" y="6478"/>
                </a:lnTo>
                <a:lnTo>
                  <a:pt x="2047" y="6470"/>
                </a:lnTo>
                <a:lnTo>
                  <a:pt x="2054" y="6461"/>
                </a:lnTo>
                <a:lnTo>
                  <a:pt x="2062" y="6455"/>
                </a:lnTo>
                <a:lnTo>
                  <a:pt x="2067" y="6436"/>
                </a:lnTo>
                <a:lnTo>
                  <a:pt x="2073" y="6416"/>
                </a:lnTo>
                <a:lnTo>
                  <a:pt x="2079" y="6395"/>
                </a:lnTo>
                <a:lnTo>
                  <a:pt x="2086" y="6372"/>
                </a:lnTo>
                <a:lnTo>
                  <a:pt x="2082" y="6365"/>
                </a:lnTo>
                <a:lnTo>
                  <a:pt x="2081" y="6358"/>
                </a:lnTo>
                <a:lnTo>
                  <a:pt x="2081" y="6349"/>
                </a:lnTo>
                <a:lnTo>
                  <a:pt x="2083" y="6340"/>
                </a:lnTo>
                <a:lnTo>
                  <a:pt x="2087" y="6331"/>
                </a:lnTo>
                <a:lnTo>
                  <a:pt x="2092" y="6321"/>
                </a:lnTo>
                <a:lnTo>
                  <a:pt x="2100" y="6313"/>
                </a:lnTo>
                <a:lnTo>
                  <a:pt x="2109" y="6307"/>
                </a:lnTo>
                <a:lnTo>
                  <a:pt x="2118" y="6289"/>
                </a:lnTo>
                <a:lnTo>
                  <a:pt x="2129" y="6272"/>
                </a:lnTo>
                <a:lnTo>
                  <a:pt x="2142" y="6256"/>
                </a:lnTo>
                <a:lnTo>
                  <a:pt x="2154" y="6239"/>
                </a:lnTo>
                <a:lnTo>
                  <a:pt x="2140" y="6232"/>
                </a:lnTo>
                <a:lnTo>
                  <a:pt x="2131" y="6222"/>
                </a:lnTo>
                <a:lnTo>
                  <a:pt x="2127" y="6209"/>
                </a:lnTo>
                <a:lnTo>
                  <a:pt x="2129" y="6193"/>
                </a:lnTo>
                <a:lnTo>
                  <a:pt x="2138" y="6174"/>
                </a:lnTo>
                <a:lnTo>
                  <a:pt x="2154" y="6160"/>
                </a:lnTo>
                <a:lnTo>
                  <a:pt x="2171" y="6150"/>
                </a:lnTo>
                <a:lnTo>
                  <a:pt x="2191" y="6147"/>
                </a:lnTo>
                <a:lnTo>
                  <a:pt x="2192" y="6147"/>
                </a:lnTo>
                <a:lnTo>
                  <a:pt x="2193" y="6147"/>
                </a:lnTo>
                <a:lnTo>
                  <a:pt x="2197" y="6132"/>
                </a:lnTo>
                <a:lnTo>
                  <a:pt x="2202" y="6118"/>
                </a:lnTo>
                <a:lnTo>
                  <a:pt x="2207" y="6105"/>
                </a:lnTo>
                <a:lnTo>
                  <a:pt x="2214" y="6091"/>
                </a:lnTo>
                <a:lnTo>
                  <a:pt x="2211" y="6091"/>
                </a:lnTo>
                <a:lnTo>
                  <a:pt x="2208" y="6091"/>
                </a:lnTo>
                <a:lnTo>
                  <a:pt x="2191" y="6088"/>
                </a:lnTo>
                <a:lnTo>
                  <a:pt x="2179" y="6078"/>
                </a:lnTo>
                <a:lnTo>
                  <a:pt x="2174" y="6063"/>
                </a:lnTo>
                <a:lnTo>
                  <a:pt x="2176" y="6045"/>
                </a:lnTo>
                <a:lnTo>
                  <a:pt x="2185" y="6027"/>
                </a:lnTo>
                <a:lnTo>
                  <a:pt x="2201" y="6012"/>
                </a:lnTo>
                <a:lnTo>
                  <a:pt x="2219" y="6003"/>
                </a:lnTo>
                <a:lnTo>
                  <a:pt x="2238" y="5998"/>
                </a:lnTo>
                <a:lnTo>
                  <a:pt x="2246" y="5999"/>
                </a:lnTo>
                <a:lnTo>
                  <a:pt x="2252" y="6000"/>
                </a:lnTo>
                <a:lnTo>
                  <a:pt x="2258" y="6004"/>
                </a:lnTo>
                <a:lnTo>
                  <a:pt x="2262" y="6008"/>
                </a:lnTo>
                <a:lnTo>
                  <a:pt x="2273" y="5988"/>
                </a:lnTo>
                <a:lnTo>
                  <a:pt x="2283" y="5968"/>
                </a:lnTo>
                <a:lnTo>
                  <a:pt x="2295" y="5944"/>
                </a:lnTo>
                <a:lnTo>
                  <a:pt x="2306" y="5919"/>
                </a:lnTo>
                <a:lnTo>
                  <a:pt x="2295" y="5930"/>
                </a:lnTo>
                <a:lnTo>
                  <a:pt x="2282" y="5938"/>
                </a:lnTo>
                <a:lnTo>
                  <a:pt x="2269" y="5943"/>
                </a:lnTo>
                <a:lnTo>
                  <a:pt x="2255" y="5945"/>
                </a:lnTo>
                <a:lnTo>
                  <a:pt x="2238" y="5941"/>
                </a:lnTo>
                <a:lnTo>
                  <a:pt x="2226" y="5931"/>
                </a:lnTo>
                <a:lnTo>
                  <a:pt x="2221" y="5916"/>
                </a:lnTo>
                <a:lnTo>
                  <a:pt x="2223" y="5897"/>
                </a:lnTo>
                <a:lnTo>
                  <a:pt x="2232" y="5879"/>
                </a:lnTo>
                <a:lnTo>
                  <a:pt x="2248" y="5864"/>
                </a:lnTo>
                <a:lnTo>
                  <a:pt x="2266" y="5854"/>
                </a:lnTo>
                <a:lnTo>
                  <a:pt x="2286" y="5850"/>
                </a:lnTo>
                <a:lnTo>
                  <a:pt x="2300" y="5852"/>
                </a:lnTo>
                <a:lnTo>
                  <a:pt x="2311" y="5859"/>
                </a:lnTo>
                <a:lnTo>
                  <a:pt x="2317" y="5870"/>
                </a:lnTo>
                <a:lnTo>
                  <a:pt x="2320" y="5883"/>
                </a:lnTo>
                <a:lnTo>
                  <a:pt x="2326" y="5865"/>
                </a:lnTo>
                <a:lnTo>
                  <a:pt x="2333" y="5846"/>
                </a:lnTo>
                <a:lnTo>
                  <a:pt x="2340" y="5826"/>
                </a:lnTo>
                <a:lnTo>
                  <a:pt x="2346" y="5805"/>
                </a:lnTo>
                <a:lnTo>
                  <a:pt x="2350" y="5791"/>
                </a:lnTo>
                <a:lnTo>
                  <a:pt x="2354" y="5780"/>
                </a:lnTo>
                <a:lnTo>
                  <a:pt x="2357" y="5771"/>
                </a:lnTo>
                <a:lnTo>
                  <a:pt x="2360" y="5762"/>
                </a:lnTo>
                <a:lnTo>
                  <a:pt x="2349" y="5777"/>
                </a:lnTo>
                <a:lnTo>
                  <a:pt x="2335" y="5788"/>
                </a:lnTo>
                <a:lnTo>
                  <a:pt x="2319" y="5795"/>
                </a:lnTo>
                <a:lnTo>
                  <a:pt x="2302" y="5798"/>
                </a:lnTo>
                <a:lnTo>
                  <a:pt x="2285" y="5794"/>
                </a:lnTo>
                <a:lnTo>
                  <a:pt x="2273" y="5784"/>
                </a:lnTo>
                <a:lnTo>
                  <a:pt x="2268" y="5768"/>
                </a:lnTo>
                <a:lnTo>
                  <a:pt x="2270" y="5750"/>
                </a:lnTo>
                <a:lnTo>
                  <a:pt x="2279" y="5732"/>
                </a:lnTo>
                <a:lnTo>
                  <a:pt x="2295" y="5716"/>
                </a:lnTo>
                <a:lnTo>
                  <a:pt x="2313" y="5706"/>
                </a:lnTo>
                <a:lnTo>
                  <a:pt x="2334" y="5702"/>
                </a:lnTo>
                <a:lnTo>
                  <a:pt x="2350" y="5706"/>
                </a:lnTo>
                <a:lnTo>
                  <a:pt x="2362" y="5715"/>
                </a:lnTo>
                <a:lnTo>
                  <a:pt x="2367" y="5730"/>
                </a:lnTo>
                <a:lnTo>
                  <a:pt x="2366" y="5748"/>
                </a:lnTo>
                <a:lnTo>
                  <a:pt x="2373" y="5735"/>
                </a:lnTo>
                <a:lnTo>
                  <a:pt x="2376" y="5726"/>
                </a:lnTo>
                <a:lnTo>
                  <a:pt x="2376" y="5705"/>
                </a:lnTo>
                <a:lnTo>
                  <a:pt x="2374" y="5662"/>
                </a:lnTo>
                <a:lnTo>
                  <a:pt x="2378" y="5651"/>
                </a:lnTo>
                <a:lnTo>
                  <a:pt x="2382" y="5641"/>
                </a:lnTo>
                <a:lnTo>
                  <a:pt x="2374" y="5645"/>
                </a:lnTo>
                <a:lnTo>
                  <a:pt x="2366" y="5648"/>
                </a:lnTo>
                <a:lnTo>
                  <a:pt x="2358" y="5650"/>
                </a:lnTo>
                <a:lnTo>
                  <a:pt x="2350" y="5651"/>
                </a:lnTo>
                <a:lnTo>
                  <a:pt x="2333" y="5647"/>
                </a:lnTo>
                <a:lnTo>
                  <a:pt x="2320" y="5637"/>
                </a:lnTo>
                <a:lnTo>
                  <a:pt x="2314" y="5621"/>
                </a:lnTo>
                <a:lnTo>
                  <a:pt x="2317" y="5603"/>
                </a:lnTo>
                <a:lnTo>
                  <a:pt x="2326" y="5584"/>
                </a:lnTo>
                <a:lnTo>
                  <a:pt x="2342" y="5568"/>
                </a:lnTo>
                <a:lnTo>
                  <a:pt x="2360" y="5558"/>
                </a:lnTo>
                <a:lnTo>
                  <a:pt x="2381" y="5554"/>
                </a:lnTo>
                <a:lnTo>
                  <a:pt x="2390" y="5555"/>
                </a:lnTo>
                <a:lnTo>
                  <a:pt x="2397" y="5558"/>
                </a:lnTo>
                <a:lnTo>
                  <a:pt x="2404" y="5562"/>
                </a:lnTo>
                <a:lnTo>
                  <a:pt x="2409" y="5567"/>
                </a:lnTo>
                <a:lnTo>
                  <a:pt x="2412" y="5555"/>
                </a:lnTo>
                <a:lnTo>
                  <a:pt x="2416" y="5540"/>
                </a:lnTo>
                <a:lnTo>
                  <a:pt x="2421" y="5519"/>
                </a:lnTo>
                <a:lnTo>
                  <a:pt x="2428" y="5495"/>
                </a:lnTo>
                <a:lnTo>
                  <a:pt x="2420" y="5499"/>
                </a:lnTo>
                <a:lnTo>
                  <a:pt x="2412" y="5502"/>
                </a:lnTo>
                <a:lnTo>
                  <a:pt x="2405" y="5503"/>
                </a:lnTo>
                <a:lnTo>
                  <a:pt x="2397" y="5504"/>
                </a:lnTo>
                <a:lnTo>
                  <a:pt x="2380" y="5500"/>
                </a:lnTo>
                <a:lnTo>
                  <a:pt x="2367" y="5490"/>
                </a:lnTo>
                <a:lnTo>
                  <a:pt x="2361" y="5474"/>
                </a:lnTo>
                <a:lnTo>
                  <a:pt x="2364" y="5455"/>
                </a:lnTo>
                <a:lnTo>
                  <a:pt x="2373" y="5436"/>
                </a:lnTo>
                <a:lnTo>
                  <a:pt x="2389" y="5421"/>
                </a:lnTo>
                <a:lnTo>
                  <a:pt x="2408" y="5410"/>
                </a:lnTo>
                <a:lnTo>
                  <a:pt x="2429" y="5407"/>
                </a:lnTo>
                <a:lnTo>
                  <a:pt x="2434" y="5407"/>
                </a:lnTo>
                <a:lnTo>
                  <a:pt x="2438" y="5408"/>
                </a:lnTo>
                <a:lnTo>
                  <a:pt x="2443" y="5409"/>
                </a:lnTo>
                <a:lnTo>
                  <a:pt x="2447" y="5411"/>
                </a:lnTo>
                <a:lnTo>
                  <a:pt x="2450" y="5398"/>
                </a:lnTo>
                <a:lnTo>
                  <a:pt x="2453" y="5384"/>
                </a:lnTo>
                <a:lnTo>
                  <a:pt x="2456" y="5369"/>
                </a:lnTo>
                <a:lnTo>
                  <a:pt x="2460" y="5354"/>
                </a:lnTo>
                <a:lnTo>
                  <a:pt x="2452" y="5356"/>
                </a:lnTo>
                <a:lnTo>
                  <a:pt x="2444" y="5357"/>
                </a:lnTo>
                <a:lnTo>
                  <a:pt x="2427" y="5353"/>
                </a:lnTo>
                <a:lnTo>
                  <a:pt x="2414" y="5342"/>
                </a:lnTo>
                <a:lnTo>
                  <a:pt x="2408" y="5327"/>
                </a:lnTo>
                <a:lnTo>
                  <a:pt x="2411" y="5308"/>
                </a:lnTo>
                <a:lnTo>
                  <a:pt x="2415" y="5296"/>
                </a:lnTo>
                <a:lnTo>
                  <a:pt x="2422" y="5286"/>
                </a:lnTo>
                <a:lnTo>
                  <a:pt x="2431" y="5278"/>
                </a:lnTo>
                <a:lnTo>
                  <a:pt x="2440" y="5270"/>
                </a:lnTo>
                <a:lnTo>
                  <a:pt x="2435" y="5269"/>
                </a:lnTo>
                <a:lnTo>
                  <a:pt x="2430" y="5267"/>
                </a:lnTo>
                <a:lnTo>
                  <a:pt x="2445" y="5207"/>
                </a:lnTo>
                <a:lnTo>
                  <a:pt x="2460" y="5147"/>
                </a:lnTo>
                <a:lnTo>
                  <a:pt x="2477" y="5089"/>
                </a:lnTo>
                <a:lnTo>
                  <a:pt x="2495" y="5031"/>
                </a:lnTo>
                <a:lnTo>
                  <a:pt x="2501" y="5005"/>
                </a:lnTo>
                <a:lnTo>
                  <a:pt x="2502" y="4987"/>
                </a:lnTo>
                <a:lnTo>
                  <a:pt x="2499" y="4974"/>
                </a:lnTo>
                <a:lnTo>
                  <a:pt x="2497" y="4967"/>
                </a:lnTo>
                <a:lnTo>
                  <a:pt x="2497" y="4968"/>
                </a:lnTo>
                <a:lnTo>
                  <a:pt x="2497" y="4969"/>
                </a:lnTo>
                <a:lnTo>
                  <a:pt x="2496" y="4967"/>
                </a:lnTo>
                <a:lnTo>
                  <a:pt x="2497" y="4967"/>
                </a:lnTo>
                <a:lnTo>
                  <a:pt x="2517" y="4866"/>
                </a:lnTo>
                <a:lnTo>
                  <a:pt x="2556" y="4780"/>
                </a:lnTo>
                <a:lnTo>
                  <a:pt x="2593" y="4693"/>
                </a:lnTo>
                <a:lnTo>
                  <a:pt x="2606" y="4591"/>
                </a:lnTo>
                <a:lnTo>
                  <a:pt x="2606" y="4565"/>
                </a:lnTo>
                <a:lnTo>
                  <a:pt x="2609" y="4531"/>
                </a:lnTo>
                <a:lnTo>
                  <a:pt x="2614" y="4492"/>
                </a:lnTo>
                <a:lnTo>
                  <a:pt x="2622" y="4451"/>
                </a:lnTo>
                <a:lnTo>
                  <a:pt x="2612" y="4457"/>
                </a:lnTo>
                <a:lnTo>
                  <a:pt x="2602" y="4463"/>
                </a:lnTo>
                <a:lnTo>
                  <a:pt x="2592" y="4467"/>
                </a:lnTo>
                <a:lnTo>
                  <a:pt x="2582" y="4468"/>
                </a:lnTo>
                <a:lnTo>
                  <a:pt x="2565" y="4464"/>
                </a:lnTo>
                <a:lnTo>
                  <a:pt x="2554" y="4454"/>
                </a:lnTo>
                <a:lnTo>
                  <a:pt x="2549" y="4440"/>
                </a:lnTo>
                <a:lnTo>
                  <a:pt x="2551" y="4423"/>
                </a:lnTo>
                <a:lnTo>
                  <a:pt x="2560" y="4404"/>
                </a:lnTo>
                <a:lnTo>
                  <a:pt x="2575" y="4390"/>
                </a:lnTo>
                <a:lnTo>
                  <a:pt x="2592" y="4381"/>
                </a:lnTo>
                <a:lnTo>
                  <a:pt x="2611" y="4378"/>
                </a:lnTo>
                <a:lnTo>
                  <a:pt x="2619" y="4378"/>
                </a:lnTo>
                <a:lnTo>
                  <a:pt x="2626" y="4380"/>
                </a:lnTo>
                <a:lnTo>
                  <a:pt x="2631" y="4383"/>
                </a:lnTo>
                <a:lnTo>
                  <a:pt x="2636" y="4387"/>
                </a:lnTo>
                <a:lnTo>
                  <a:pt x="2642" y="4363"/>
                </a:lnTo>
                <a:lnTo>
                  <a:pt x="2649" y="4342"/>
                </a:lnTo>
                <a:lnTo>
                  <a:pt x="2657" y="4324"/>
                </a:lnTo>
                <a:lnTo>
                  <a:pt x="2665" y="4306"/>
                </a:lnTo>
                <a:lnTo>
                  <a:pt x="2656" y="4312"/>
                </a:lnTo>
                <a:lnTo>
                  <a:pt x="2648" y="4316"/>
                </a:lnTo>
                <a:lnTo>
                  <a:pt x="2639" y="4318"/>
                </a:lnTo>
                <a:lnTo>
                  <a:pt x="2630" y="4319"/>
                </a:lnTo>
                <a:lnTo>
                  <a:pt x="2613" y="4315"/>
                </a:lnTo>
                <a:lnTo>
                  <a:pt x="2602" y="4306"/>
                </a:lnTo>
                <a:lnTo>
                  <a:pt x="2597" y="4292"/>
                </a:lnTo>
                <a:lnTo>
                  <a:pt x="2599" y="4275"/>
                </a:lnTo>
                <a:lnTo>
                  <a:pt x="2608" y="4257"/>
                </a:lnTo>
                <a:lnTo>
                  <a:pt x="2623" y="4243"/>
                </a:lnTo>
                <a:lnTo>
                  <a:pt x="2640" y="4234"/>
                </a:lnTo>
                <a:lnTo>
                  <a:pt x="2658" y="4231"/>
                </a:lnTo>
                <a:lnTo>
                  <a:pt x="2675" y="4234"/>
                </a:lnTo>
                <a:lnTo>
                  <a:pt x="2686" y="4243"/>
                </a:lnTo>
                <a:lnTo>
                  <a:pt x="2691" y="4257"/>
                </a:lnTo>
                <a:lnTo>
                  <a:pt x="2689" y="4275"/>
                </a:lnTo>
                <a:lnTo>
                  <a:pt x="2685" y="4283"/>
                </a:lnTo>
                <a:lnTo>
                  <a:pt x="2681" y="4290"/>
                </a:lnTo>
                <a:lnTo>
                  <a:pt x="2676" y="4296"/>
                </a:lnTo>
                <a:lnTo>
                  <a:pt x="2670" y="4302"/>
                </a:lnTo>
                <a:lnTo>
                  <a:pt x="2683" y="4317"/>
                </a:lnTo>
                <a:lnTo>
                  <a:pt x="2684" y="4338"/>
                </a:lnTo>
                <a:lnTo>
                  <a:pt x="2684" y="4360"/>
                </a:lnTo>
                <a:lnTo>
                  <a:pt x="2692" y="4379"/>
                </a:lnTo>
                <a:lnTo>
                  <a:pt x="2785" y="4077"/>
                </a:lnTo>
                <a:lnTo>
                  <a:pt x="2842" y="3883"/>
                </a:lnTo>
                <a:lnTo>
                  <a:pt x="2880" y="3744"/>
                </a:lnTo>
                <a:lnTo>
                  <a:pt x="2915" y="3608"/>
                </a:lnTo>
                <a:lnTo>
                  <a:pt x="2907" y="3597"/>
                </a:lnTo>
                <a:lnTo>
                  <a:pt x="2900" y="3588"/>
                </a:lnTo>
                <a:lnTo>
                  <a:pt x="2894" y="3581"/>
                </a:lnTo>
                <a:lnTo>
                  <a:pt x="2890" y="3574"/>
                </a:lnTo>
                <a:lnTo>
                  <a:pt x="2885" y="3577"/>
                </a:lnTo>
                <a:lnTo>
                  <a:pt x="2879" y="3579"/>
                </a:lnTo>
                <a:lnTo>
                  <a:pt x="2873" y="3580"/>
                </a:lnTo>
                <a:lnTo>
                  <a:pt x="2867" y="3580"/>
                </a:lnTo>
                <a:lnTo>
                  <a:pt x="2860" y="3580"/>
                </a:lnTo>
                <a:lnTo>
                  <a:pt x="2853" y="3578"/>
                </a:lnTo>
                <a:lnTo>
                  <a:pt x="2848" y="3575"/>
                </a:lnTo>
                <a:lnTo>
                  <a:pt x="2843" y="3570"/>
                </a:lnTo>
                <a:lnTo>
                  <a:pt x="2834" y="3591"/>
                </a:lnTo>
                <a:lnTo>
                  <a:pt x="2826" y="3612"/>
                </a:lnTo>
                <a:lnTo>
                  <a:pt x="2817" y="3635"/>
                </a:lnTo>
                <a:lnTo>
                  <a:pt x="2809" y="3658"/>
                </a:lnTo>
                <a:lnTo>
                  <a:pt x="2817" y="3651"/>
                </a:lnTo>
                <a:lnTo>
                  <a:pt x="2827" y="3646"/>
                </a:lnTo>
                <a:lnTo>
                  <a:pt x="2837" y="3643"/>
                </a:lnTo>
                <a:lnTo>
                  <a:pt x="2847" y="3641"/>
                </a:lnTo>
                <a:lnTo>
                  <a:pt x="2863" y="3645"/>
                </a:lnTo>
                <a:lnTo>
                  <a:pt x="2874" y="3654"/>
                </a:lnTo>
                <a:lnTo>
                  <a:pt x="2879" y="3668"/>
                </a:lnTo>
                <a:lnTo>
                  <a:pt x="2877" y="3685"/>
                </a:lnTo>
                <a:lnTo>
                  <a:pt x="2869" y="3700"/>
                </a:lnTo>
                <a:lnTo>
                  <a:pt x="2858" y="3712"/>
                </a:lnTo>
                <a:lnTo>
                  <a:pt x="2842" y="3722"/>
                </a:lnTo>
                <a:lnTo>
                  <a:pt x="2827" y="3727"/>
                </a:lnTo>
                <a:lnTo>
                  <a:pt x="2824" y="3732"/>
                </a:lnTo>
                <a:lnTo>
                  <a:pt x="2819" y="3740"/>
                </a:lnTo>
                <a:lnTo>
                  <a:pt x="2817" y="3737"/>
                </a:lnTo>
                <a:lnTo>
                  <a:pt x="2816" y="3733"/>
                </a:lnTo>
                <a:lnTo>
                  <a:pt x="2816" y="3731"/>
                </a:lnTo>
                <a:lnTo>
                  <a:pt x="2816" y="3728"/>
                </a:lnTo>
                <a:lnTo>
                  <a:pt x="2808" y="3726"/>
                </a:lnTo>
                <a:lnTo>
                  <a:pt x="2800" y="3723"/>
                </a:lnTo>
                <a:lnTo>
                  <a:pt x="2795" y="3718"/>
                </a:lnTo>
                <a:lnTo>
                  <a:pt x="2791" y="3711"/>
                </a:lnTo>
                <a:lnTo>
                  <a:pt x="2784" y="3734"/>
                </a:lnTo>
                <a:lnTo>
                  <a:pt x="2778" y="3756"/>
                </a:lnTo>
                <a:lnTo>
                  <a:pt x="2772" y="3779"/>
                </a:lnTo>
                <a:lnTo>
                  <a:pt x="2766" y="3800"/>
                </a:lnTo>
                <a:lnTo>
                  <a:pt x="2774" y="3795"/>
                </a:lnTo>
                <a:lnTo>
                  <a:pt x="2782" y="3792"/>
                </a:lnTo>
                <a:lnTo>
                  <a:pt x="2791" y="3789"/>
                </a:lnTo>
                <a:lnTo>
                  <a:pt x="2800" y="3788"/>
                </a:lnTo>
                <a:lnTo>
                  <a:pt x="2816" y="3792"/>
                </a:lnTo>
                <a:lnTo>
                  <a:pt x="2827" y="3801"/>
                </a:lnTo>
                <a:lnTo>
                  <a:pt x="2832" y="3816"/>
                </a:lnTo>
                <a:lnTo>
                  <a:pt x="2830" y="3832"/>
                </a:lnTo>
                <a:lnTo>
                  <a:pt x="2821" y="3849"/>
                </a:lnTo>
                <a:lnTo>
                  <a:pt x="2808" y="3863"/>
                </a:lnTo>
                <a:lnTo>
                  <a:pt x="2790" y="3873"/>
                </a:lnTo>
                <a:lnTo>
                  <a:pt x="2772" y="3876"/>
                </a:lnTo>
                <a:lnTo>
                  <a:pt x="2766" y="3876"/>
                </a:lnTo>
                <a:lnTo>
                  <a:pt x="2760" y="3874"/>
                </a:lnTo>
                <a:lnTo>
                  <a:pt x="2754" y="3872"/>
                </a:lnTo>
                <a:lnTo>
                  <a:pt x="2749" y="3868"/>
                </a:lnTo>
                <a:lnTo>
                  <a:pt x="2745" y="3888"/>
                </a:lnTo>
                <a:lnTo>
                  <a:pt x="2742" y="3907"/>
                </a:lnTo>
                <a:lnTo>
                  <a:pt x="2739" y="3923"/>
                </a:lnTo>
                <a:lnTo>
                  <a:pt x="2736" y="3938"/>
                </a:lnTo>
                <a:lnTo>
                  <a:pt x="2744" y="3936"/>
                </a:lnTo>
                <a:lnTo>
                  <a:pt x="2753" y="3935"/>
                </a:lnTo>
                <a:lnTo>
                  <a:pt x="2769" y="3939"/>
                </a:lnTo>
                <a:lnTo>
                  <a:pt x="2780" y="3949"/>
                </a:lnTo>
                <a:lnTo>
                  <a:pt x="2785" y="3963"/>
                </a:lnTo>
                <a:lnTo>
                  <a:pt x="2783" y="3980"/>
                </a:lnTo>
                <a:lnTo>
                  <a:pt x="2774" y="3997"/>
                </a:lnTo>
                <a:lnTo>
                  <a:pt x="2760" y="4011"/>
                </a:lnTo>
                <a:lnTo>
                  <a:pt x="2743" y="4020"/>
                </a:lnTo>
                <a:lnTo>
                  <a:pt x="2725" y="4024"/>
                </a:lnTo>
                <a:lnTo>
                  <a:pt x="2708" y="4020"/>
                </a:lnTo>
                <a:lnTo>
                  <a:pt x="2697" y="4011"/>
                </a:lnTo>
                <a:lnTo>
                  <a:pt x="2692" y="3997"/>
                </a:lnTo>
                <a:lnTo>
                  <a:pt x="2694" y="3980"/>
                </a:lnTo>
                <a:lnTo>
                  <a:pt x="2695" y="3978"/>
                </a:lnTo>
                <a:lnTo>
                  <a:pt x="2696" y="3976"/>
                </a:lnTo>
                <a:lnTo>
                  <a:pt x="2693" y="3961"/>
                </a:lnTo>
                <a:lnTo>
                  <a:pt x="2691" y="3945"/>
                </a:lnTo>
                <a:lnTo>
                  <a:pt x="2692" y="3930"/>
                </a:lnTo>
                <a:lnTo>
                  <a:pt x="2695" y="3914"/>
                </a:lnTo>
                <a:lnTo>
                  <a:pt x="2705" y="3875"/>
                </a:lnTo>
                <a:lnTo>
                  <a:pt x="2719" y="3828"/>
                </a:lnTo>
                <a:lnTo>
                  <a:pt x="2734" y="3782"/>
                </a:lnTo>
                <a:lnTo>
                  <a:pt x="2751" y="3747"/>
                </a:lnTo>
                <a:lnTo>
                  <a:pt x="2774" y="3707"/>
                </a:lnTo>
                <a:lnTo>
                  <a:pt x="2794" y="3646"/>
                </a:lnTo>
                <a:lnTo>
                  <a:pt x="2827" y="3530"/>
                </a:lnTo>
                <a:lnTo>
                  <a:pt x="2882" y="3326"/>
                </a:lnTo>
                <a:lnTo>
                  <a:pt x="2872" y="3333"/>
                </a:lnTo>
                <a:lnTo>
                  <a:pt x="2863" y="3337"/>
                </a:lnTo>
                <a:lnTo>
                  <a:pt x="2851" y="3316"/>
                </a:lnTo>
                <a:lnTo>
                  <a:pt x="2866" y="3262"/>
                </a:lnTo>
                <a:lnTo>
                  <a:pt x="2889" y="3196"/>
                </a:lnTo>
                <a:lnTo>
                  <a:pt x="2906" y="3144"/>
                </a:lnTo>
                <a:lnTo>
                  <a:pt x="2907" y="3135"/>
                </a:lnTo>
                <a:lnTo>
                  <a:pt x="2906" y="3127"/>
                </a:lnTo>
                <a:lnTo>
                  <a:pt x="2905" y="3118"/>
                </a:lnTo>
                <a:lnTo>
                  <a:pt x="2905" y="3110"/>
                </a:lnTo>
                <a:lnTo>
                  <a:pt x="2896" y="3119"/>
                </a:lnTo>
                <a:lnTo>
                  <a:pt x="2886" y="3126"/>
                </a:lnTo>
                <a:lnTo>
                  <a:pt x="2875" y="3130"/>
                </a:lnTo>
                <a:lnTo>
                  <a:pt x="2864" y="3132"/>
                </a:lnTo>
                <a:lnTo>
                  <a:pt x="2850" y="3129"/>
                </a:lnTo>
                <a:lnTo>
                  <a:pt x="2840" y="3121"/>
                </a:lnTo>
                <a:lnTo>
                  <a:pt x="2836" y="3110"/>
                </a:lnTo>
                <a:lnTo>
                  <a:pt x="2838" y="3094"/>
                </a:lnTo>
                <a:lnTo>
                  <a:pt x="2845" y="3080"/>
                </a:lnTo>
                <a:lnTo>
                  <a:pt x="2858" y="3069"/>
                </a:lnTo>
                <a:lnTo>
                  <a:pt x="2872" y="3061"/>
                </a:lnTo>
                <a:lnTo>
                  <a:pt x="2887" y="3057"/>
                </a:lnTo>
                <a:lnTo>
                  <a:pt x="2899" y="3059"/>
                </a:lnTo>
                <a:lnTo>
                  <a:pt x="2909" y="3067"/>
                </a:lnTo>
                <a:lnTo>
                  <a:pt x="2914" y="3078"/>
                </a:lnTo>
                <a:lnTo>
                  <a:pt x="2913" y="3090"/>
                </a:lnTo>
                <a:lnTo>
                  <a:pt x="2926" y="3087"/>
                </a:lnTo>
                <a:lnTo>
                  <a:pt x="2938" y="3083"/>
                </a:lnTo>
                <a:lnTo>
                  <a:pt x="2948" y="3067"/>
                </a:lnTo>
                <a:lnTo>
                  <a:pt x="2956" y="3050"/>
                </a:lnTo>
                <a:lnTo>
                  <a:pt x="2959" y="3032"/>
                </a:lnTo>
                <a:lnTo>
                  <a:pt x="2958" y="3012"/>
                </a:lnTo>
                <a:lnTo>
                  <a:pt x="2940" y="3022"/>
                </a:lnTo>
                <a:lnTo>
                  <a:pt x="2930" y="3023"/>
                </a:lnTo>
                <a:lnTo>
                  <a:pt x="2928" y="3009"/>
                </a:lnTo>
                <a:lnTo>
                  <a:pt x="2936" y="2976"/>
                </a:lnTo>
                <a:lnTo>
                  <a:pt x="2930" y="2979"/>
                </a:lnTo>
                <a:lnTo>
                  <a:pt x="2924" y="2981"/>
                </a:lnTo>
                <a:lnTo>
                  <a:pt x="2918" y="2983"/>
                </a:lnTo>
                <a:lnTo>
                  <a:pt x="2911" y="2984"/>
                </a:lnTo>
                <a:lnTo>
                  <a:pt x="2897" y="2981"/>
                </a:lnTo>
                <a:lnTo>
                  <a:pt x="2889" y="2973"/>
                </a:lnTo>
                <a:lnTo>
                  <a:pt x="2885" y="2961"/>
                </a:lnTo>
                <a:lnTo>
                  <a:pt x="2886" y="2947"/>
                </a:lnTo>
                <a:lnTo>
                  <a:pt x="2893" y="2933"/>
                </a:lnTo>
                <a:lnTo>
                  <a:pt x="2906" y="2922"/>
                </a:lnTo>
                <a:lnTo>
                  <a:pt x="2920" y="2913"/>
                </a:lnTo>
                <a:lnTo>
                  <a:pt x="2934" y="2910"/>
                </a:lnTo>
                <a:lnTo>
                  <a:pt x="2940" y="2911"/>
                </a:lnTo>
                <a:lnTo>
                  <a:pt x="2944" y="2912"/>
                </a:lnTo>
                <a:lnTo>
                  <a:pt x="2948" y="2914"/>
                </a:lnTo>
                <a:lnTo>
                  <a:pt x="2953" y="2917"/>
                </a:lnTo>
                <a:lnTo>
                  <a:pt x="2955" y="2909"/>
                </a:lnTo>
                <a:lnTo>
                  <a:pt x="2958" y="2900"/>
                </a:lnTo>
                <a:lnTo>
                  <a:pt x="2961" y="2890"/>
                </a:lnTo>
                <a:lnTo>
                  <a:pt x="2964" y="2880"/>
                </a:lnTo>
                <a:lnTo>
                  <a:pt x="2968" y="2867"/>
                </a:lnTo>
                <a:lnTo>
                  <a:pt x="2971" y="2854"/>
                </a:lnTo>
                <a:lnTo>
                  <a:pt x="2975" y="2842"/>
                </a:lnTo>
                <a:lnTo>
                  <a:pt x="2979" y="2830"/>
                </a:lnTo>
                <a:lnTo>
                  <a:pt x="2974" y="2833"/>
                </a:lnTo>
                <a:lnTo>
                  <a:pt x="2969" y="2834"/>
                </a:lnTo>
                <a:lnTo>
                  <a:pt x="2964" y="2835"/>
                </a:lnTo>
                <a:lnTo>
                  <a:pt x="2959" y="2836"/>
                </a:lnTo>
                <a:lnTo>
                  <a:pt x="2945" y="2833"/>
                </a:lnTo>
                <a:lnTo>
                  <a:pt x="2936" y="2825"/>
                </a:lnTo>
                <a:lnTo>
                  <a:pt x="2932" y="2813"/>
                </a:lnTo>
                <a:lnTo>
                  <a:pt x="2934" y="2800"/>
                </a:lnTo>
                <a:lnTo>
                  <a:pt x="2941" y="2786"/>
                </a:lnTo>
                <a:lnTo>
                  <a:pt x="2953" y="2774"/>
                </a:lnTo>
                <a:lnTo>
                  <a:pt x="2967" y="2766"/>
                </a:lnTo>
                <a:lnTo>
                  <a:pt x="2982" y="2763"/>
                </a:lnTo>
                <a:lnTo>
                  <a:pt x="2986" y="2764"/>
                </a:lnTo>
                <a:lnTo>
                  <a:pt x="2990" y="2765"/>
                </a:lnTo>
                <a:lnTo>
                  <a:pt x="2993" y="2766"/>
                </a:lnTo>
                <a:lnTo>
                  <a:pt x="2997" y="2768"/>
                </a:lnTo>
                <a:lnTo>
                  <a:pt x="3004" y="2746"/>
                </a:lnTo>
                <a:lnTo>
                  <a:pt x="3010" y="2724"/>
                </a:lnTo>
                <a:lnTo>
                  <a:pt x="3016" y="2704"/>
                </a:lnTo>
                <a:lnTo>
                  <a:pt x="3022" y="2683"/>
                </a:lnTo>
                <a:lnTo>
                  <a:pt x="3014" y="2687"/>
                </a:lnTo>
                <a:lnTo>
                  <a:pt x="3007" y="2688"/>
                </a:lnTo>
                <a:lnTo>
                  <a:pt x="2993" y="2684"/>
                </a:lnTo>
                <a:lnTo>
                  <a:pt x="2984" y="2677"/>
                </a:lnTo>
                <a:lnTo>
                  <a:pt x="2981" y="2666"/>
                </a:lnTo>
                <a:lnTo>
                  <a:pt x="2982" y="2652"/>
                </a:lnTo>
                <a:lnTo>
                  <a:pt x="2989" y="2638"/>
                </a:lnTo>
                <a:lnTo>
                  <a:pt x="3001" y="2627"/>
                </a:lnTo>
                <a:lnTo>
                  <a:pt x="3014" y="2620"/>
                </a:lnTo>
                <a:lnTo>
                  <a:pt x="3029" y="2617"/>
                </a:lnTo>
                <a:lnTo>
                  <a:pt x="3035" y="2618"/>
                </a:lnTo>
                <a:lnTo>
                  <a:pt x="3041" y="2619"/>
                </a:lnTo>
                <a:lnTo>
                  <a:pt x="3048" y="2598"/>
                </a:lnTo>
                <a:lnTo>
                  <a:pt x="3055" y="2576"/>
                </a:lnTo>
                <a:lnTo>
                  <a:pt x="3060" y="2556"/>
                </a:lnTo>
                <a:lnTo>
                  <a:pt x="3066" y="2537"/>
                </a:lnTo>
                <a:lnTo>
                  <a:pt x="3060" y="2538"/>
                </a:lnTo>
                <a:lnTo>
                  <a:pt x="3054" y="2539"/>
                </a:lnTo>
                <a:lnTo>
                  <a:pt x="3041" y="2536"/>
                </a:lnTo>
                <a:lnTo>
                  <a:pt x="3032" y="2529"/>
                </a:lnTo>
                <a:lnTo>
                  <a:pt x="3028" y="2518"/>
                </a:lnTo>
                <a:lnTo>
                  <a:pt x="3030" y="2505"/>
                </a:lnTo>
                <a:lnTo>
                  <a:pt x="3037" y="2491"/>
                </a:lnTo>
                <a:lnTo>
                  <a:pt x="3049" y="2480"/>
                </a:lnTo>
                <a:lnTo>
                  <a:pt x="3062" y="2473"/>
                </a:lnTo>
                <a:lnTo>
                  <a:pt x="3076" y="2470"/>
                </a:lnTo>
                <a:lnTo>
                  <a:pt x="3081" y="2470"/>
                </a:lnTo>
                <a:lnTo>
                  <a:pt x="3085" y="2472"/>
                </a:lnTo>
                <a:lnTo>
                  <a:pt x="3094" y="2447"/>
                </a:lnTo>
                <a:lnTo>
                  <a:pt x="3101" y="2425"/>
                </a:lnTo>
                <a:lnTo>
                  <a:pt x="3107" y="2405"/>
                </a:lnTo>
                <a:lnTo>
                  <a:pt x="3112" y="2389"/>
                </a:lnTo>
                <a:lnTo>
                  <a:pt x="3107" y="2390"/>
                </a:lnTo>
                <a:lnTo>
                  <a:pt x="3102" y="2391"/>
                </a:lnTo>
                <a:lnTo>
                  <a:pt x="3089" y="2388"/>
                </a:lnTo>
                <a:lnTo>
                  <a:pt x="3080" y="2381"/>
                </a:lnTo>
                <a:lnTo>
                  <a:pt x="3077" y="2370"/>
                </a:lnTo>
                <a:lnTo>
                  <a:pt x="3078" y="2357"/>
                </a:lnTo>
                <a:lnTo>
                  <a:pt x="3085" y="2344"/>
                </a:lnTo>
                <a:lnTo>
                  <a:pt x="3096" y="2333"/>
                </a:lnTo>
                <a:lnTo>
                  <a:pt x="3109" y="2326"/>
                </a:lnTo>
                <a:lnTo>
                  <a:pt x="3123" y="2323"/>
                </a:lnTo>
                <a:lnTo>
                  <a:pt x="3127" y="2324"/>
                </a:lnTo>
                <a:lnTo>
                  <a:pt x="3131" y="2324"/>
                </a:lnTo>
                <a:lnTo>
                  <a:pt x="3134" y="2326"/>
                </a:lnTo>
                <a:lnTo>
                  <a:pt x="3137" y="2327"/>
                </a:lnTo>
                <a:lnTo>
                  <a:pt x="3143" y="2321"/>
                </a:lnTo>
                <a:lnTo>
                  <a:pt x="3148" y="2317"/>
                </a:lnTo>
                <a:lnTo>
                  <a:pt x="3153" y="2314"/>
                </a:lnTo>
                <a:lnTo>
                  <a:pt x="3159" y="2310"/>
                </a:lnTo>
                <a:lnTo>
                  <a:pt x="3159" y="2309"/>
                </a:lnTo>
                <a:lnTo>
                  <a:pt x="3159" y="2307"/>
                </a:lnTo>
                <a:lnTo>
                  <a:pt x="3160" y="2306"/>
                </a:lnTo>
                <a:lnTo>
                  <a:pt x="3162" y="2304"/>
                </a:lnTo>
                <a:lnTo>
                  <a:pt x="3170" y="2280"/>
                </a:lnTo>
                <a:lnTo>
                  <a:pt x="3179" y="2252"/>
                </a:lnTo>
                <a:lnTo>
                  <a:pt x="3190" y="2221"/>
                </a:lnTo>
                <a:lnTo>
                  <a:pt x="3202" y="2183"/>
                </a:lnTo>
                <a:lnTo>
                  <a:pt x="3200" y="2214"/>
                </a:lnTo>
                <a:lnTo>
                  <a:pt x="3194" y="2250"/>
                </a:lnTo>
                <a:lnTo>
                  <a:pt x="3182" y="2282"/>
                </a:lnTo>
                <a:lnTo>
                  <a:pt x="3162" y="2304"/>
                </a:lnTo>
                <a:lnTo>
                  <a:pt x="3161" y="2307"/>
                </a:lnTo>
                <a:lnTo>
                  <a:pt x="3160" y="2310"/>
                </a:lnTo>
                <a:lnTo>
                  <a:pt x="3160" y="2310"/>
                </a:lnTo>
                <a:lnTo>
                  <a:pt x="3159" y="2310"/>
                </a:lnTo>
                <a:lnTo>
                  <a:pt x="3164" y="2343"/>
                </a:lnTo>
                <a:lnTo>
                  <a:pt x="3168" y="2357"/>
                </a:lnTo>
                <a:lnTo>
                  <a:pt x="3176" y="2366"/>
                </a:lnTo>
                <a:lnTo>
                  <a:pt x="3195" y="2377"/>
                </a:lnTo>
                <a:lnTo>
                  <a:pt x="3178" y="2459"/>
                </a:lnTo>
                <a:lnTo>
                  <a:pt x="3146" y="2567"/>
                </a:lnTo>
                <a:lnTo>
                  <a:pt x="3112" y="2679"/>
                </a:lnTo>
                <a:lnTo>
                  <a:pt x="3093" y="2777"/>
                </a:lnTo>
                <a:lnTo>
                  <a:pt x="3098" y="2772"/>
                </a:lnTo>
                <a:lnTo>
                  <a:pt x="3103" y="2768"/>
                </a:lnTo>
                <a:lnTo>
                  <a:pt x="3109" y="2765"/>
                </a:lnTo>
                <a:lnTo>
                  <a:pt x="3115" y="2762"/>
                </a:lnTo>
                <a:lnTo>
                  <a:pt x="3121" y="2742"/>
                </a:lnTo>
                <a:lnTo>
                  <a:pt x="3126" y="2722"/>
                </a:lnTo>
                <a:lnTo>
                  <a:pt x="3132" y="2704"/>
                </a:lnTo>
                <a:lnTo>
                  <a:pt x="3136" y="2688"/>
                </a:lnTo>
                <a:lnTo>
                  <a:pt x="3129" y="2681"/>
                </a:lnTo>
                <a:lnTo>
                  <a:pt x="3125" y="2673"/>
                </a:lnTo>
                <a:lnTo>
                  <a:pt x="3124" y="2663"/>
                </a:lnTo>
                <a:lnTo>
                  <a:pt x="3126" y="2652"/>
                </a:lnTo>
                <a:lnTo>
                  <a:pt x="3130" y="2642"/>
                </a:lnTo>
                <a:lnTo>
                  <a:pt x="3137" y="2632"/>
                </a:lnTo>
                <a:lnTo>
                  <a:pt x="3147" y="2624"/>
                </a:lnTo>
                <a:lnTo>
                  <a:pt x="3157" y="2618"/>
                </a:lnTo>
                <a:lnTo>
                  <a:pt x="3164" y="2593"/>
                </a:lnTo>
                <a:lnTo>
                  <a:pt x="3171" y="2570"/>
                </a:lnTo>
                <a:lnTo>
                  <a:pt x="3176" y="2552"/>
                </a:lnTo>
                <a:lnTo>
                  <a:pt x="3181" y="2536"/>
                </a:lnTo>
                <a:lnTo>
                  <a:pt x="3176" y="2530"/>
                </a:lnTo>
                <a:lnTo>
                  <a:pt x="3173" y="2523"/>
                </a:lnTo>
                <a:lnTo>
                  <a:pt x="3172" y="2514"/>
                </a:lnTo>
                <a:lnTo>
                  <a:pt x="3174" y="2505"/>
                </a:lnTo>
                <a:lnTo>
                  <a:pt x="3179" y="2493"/>
                </a:lnTo>
                <a:lnTo>
                  <a:pt x="3188" y="2483"/>
                </a:lnTo>
                <a:lnTo>
                  <a:pt x="3197" y="2475"/>
                </a:lnTo>
                <a:lnTo>
                  <a:pt x="3208" y="2470"/>
                </a:lnTo>
                <a:lnTo>
                  <a:pt x="3214" y="2459"/>
                </a:lnTo>
                <a:lnTo>
                  <a:pt x="3220" y="2446"/>
                </a:lnTo>
                <a:lnTo>
                  <a:pt x="3227" y="2431"/>
                </a:lnTo>
                <a:lnTo>
                  <a:pt x="3238" y="2413"/>
                </a:lnTo>
                <a:lnTo>
                  <a:pt x="3241" y="2424"/>
                </a:lnTo>
                <a:lnTo>
                  <a:pt x="3241" y="2435"/>
                </a:lnTo>
                <a:lnTo>
                  <a:pt x="3238" y="2448"/>
                </a:lnTo>
                <a:lnTo>
                  <a:pt x="3231" y="2468"/>
                </a:lnTo>
                <a:lnTo>
                  <a:pt x="3243" y="2472"/>
                </a:lnTo>
                <a:lnTo>
                  <a:pt x="3250" y="2480"/>
                </a:lnTo>
                <a:lnTo>
                  <a:pt x="3253" y="2491"/>
                </a:lnTo>
                <a:lnTo>
                  <a:pt x="3251" y="2505"/>
                </a:lnTo>
                <a:lnTo>
                  <a:pt x="3245" y="2517"/>
                </a:lnTo>
                <a:lnTo>
                  <a:pt x="3237" y="2527"/>
                </a:lnTo>
                <a:lnTo>
                  <a:pt x="3225" y="2535"/>
                </a:lnTo>
                <a:lnTo>
                  <a:pt x="3213" y="2540"/>
                </a:lnTo>
                <a:lnTo>
                  <a:pt x="3210" y="2552"/>
                </a:lnTo>
                <a:lnTo>
                  <a:pt x="3208" y="2563"/>
                </a:lnTo>
                <a:lnTo>
                  <a:pt x="3205" y="2576"/>
                </a:lnTo>
                <a:lnTo>
                  <a:pt x="3200" y="2589"/>
                </a:lnTo>
                <a:lnTo>
                  <a:pt x="3195" y="2603"/>
                </a:lnTo>
                <a:lnTo>
                  <a:pt x="3192" y="2616"/>
                </a:lnTo>
                <a:lnTo>
                  <a:pt x="3199" y="2621"/>
                </a:lnTo>
                <a:lnTo>
                  <a:pt x="3203" y="2627"/>
                </a:lnTo>
                <a:lnTo>
                  <a:pt x="3205" y="2636"/>
                </a:lnTo>
                <a:lnTo>
                  <a:pt x="3205" y="2646"/>
                </a:lnTo>
                <a:lnTo>
                  <a:pt x="3212" y="2644"/>
                </a:lnTo>
                <a:lnTo>
                  <a:pt x="3218" y="2642"/>
                </a:lnTo>
                <a:lnTo>
                  <a:pt x="3275" y="2476"/>
                </a:lnTo>
                <a:lnTo>
                  <a:pt x="3306" y="2394"/>
                </a:lnTo>
                <a:lnTo>
                  <a:pt x="3328" y="2356"/>
                </a:lnTo>
                <a:lnTo>
                  <a:pt x="3363" y="2319"/>
                </a:lnTo>
                <a:lnTo>
                  <a:pt x="3377" y="2270"/>
                </a:lnTo>
                <a:lnTo>
                  <a:pt x="3389" y="2238"/>
                </a:lnTo>
                <a:lnTo>
                  <a:pt x="3395" y="2214"/>
                </a:lnTo>
                <a:lnTo>
                  <a:pt x="3392" y="2196"/>
                </a:lnTo>
                <a:lnTo>
                  <a:pt x="3379" y="2210"/>
                </a:lnTo>
                <a:lnTo>
                  <a:pt x="3372" y="2228"/>
                </a:lnTo>
                <a:lnTo>
                  <a:pt x="3368" y="2247"/>
                </a:lnTo>
                <a:lnTo>
                  <a:pt x="3360" y="2263"/>
                </a:lnTo>
                <a:lnTo>
                  <a:pt x="3362" y="2195"/>
                </a:lnTo>
                <a:lnTo>
                  <a:pt x="3434" y="1943"/>
                </a:lnTo>
                <a:lnTo>
                  <a:pt x="3534" y="1616"/>
                </a:lnTo>
                <a:lnTo>
                  <a:pt x="3622" y="1326"/>
                </a:lnTo>
                <a:lnTo>
                  <a:pt x="3616" y="1338"/>
                </a:lnTo>
                <a:lnTo>
                  <a:pt x="3605" y="1347"/>
                </a:lnTo>
                <a:lnTo>
                  <a:pt x="3594" y="1354"/>
                </a:lnTo>
                <a:lnTo>
                  <a:pt x="3581" y="1356"/>
                </a:lnTo>
                <a:lnTo>
                  <a:pt x="3570" y="1353"/>
                </a:lnTo>
                <a:lnTo>
                  <a:pt x="3561" y="1347"/>
                </a:lnTo>
                <a:lnTo>
                  <a:pt x="3558" y="1337"/>
                </a:lnTo>
                <a:lnTo>
                  <a:pt x="3559" y="1324"/>
                </a:lnTo>
                <a:lnTo>
                  <a:pt x="3567" y="1312"/>
                </a:lnTo>
                <a:lnTo>
                  <a:pt x="3576" y="1302"/>
                </a:lnTo>
                <a:lnTo>
                  <a:pt x="3588" y="1296"/>
                </a:lnTo>
                <a:lnTo>
                  <a:pt x="3601" y="1293"/>
                </a:lnTo>
                <a:lnTo>
                  <a:pt x="3612" y="1295"/>
                </a:lnTo>
                <a:lnTo>
                  <a:pt x="3620" y="1301"/>
                </a:lnTo>
                <a:lnTo>
                  <a:pt x="3624" y="1310"/>
                </a:lnTo>
                <a:lnTo>
                  <a:pt x="3623" y="1321"/>
                </a:lnTo>
                <a:lnTo>
                  <a:pt x="3635" y="1279"/>
                </a:lnTo>
                <a:lnTo>
                  <a:pt x="3645" y="1244"/>
                </a:lnTo>
                <a:lnTo>
                  <a:pt x="3652" y="1215"/>
                </a:lnTo>
                <a:lnTo>
                  <a:pt x="3656" y="1196"/>
                </a:lnTo>
                <a:lnTo>
                  <a:pt x="3650" y="1201"/>
                </a:lnTo>
                <a:lnTo>
                  <a:pt x="3643" y="1204"/>
                </a:lnTo>
                <a:lnTo>
                  <a:pt x="3636" y="1207"/>
                </a:lnTo>
                <a:lnTo>
                  <a:pt x="3629" y="1208"/>
                </a:lnTo>
                <a:lnTo>
                  <a:pt x="3618" y="1205"/>
                </a:lnTo>
                <a:lnTo>
                  <a:pt x="3610" y="1199"/>
                </a:lnTo>
                <a:lnTo>
                  <a:pt x="3606" y="1188"/>
                </a:lnTo>
                <a:lnTo>
                  <a:pt x="3608" y="1177"/>
                </a:lnTo>
                <a:lnTo>
                  <a:pt x="3611" y="1170"/>
                </a:lnTo>
                <a:lnTo>
                  <a:pt x="3616" y="1163"/>
                </a:lnTo>
                <a:lnTo>
                  <a:pt x="3622" y="1158"/>
                </a:lnTo>
                <a:lnTo>
                  <a:pt x="3628" y="1153"/>
                </a:lnTo>
                <a:lnTo>
                  <a:pt x="3624" y="1139"/>
                </a:lnTo>
                <a:lnTo>
                  <a:pt x="3625" y="1122"/>
                </a:lnTo>
                <a:lnTo>
                  <a:pt x="3630" y="1099"/>
                </a:lnTo>
                <a:lnTo>
                  <a:pt x="3640" y="1064"/>
                </a:lnTo>
                <a:lnTo>
                  <a:pt x="3671" y="955"/>
                </a:lnTo>
                <a:lnTo>
                  <a:pt x="3686" y="892"/>
                </a:lnTo>
                <a:lnTo>
                  <a:pt x="3694" y="859"/>
                </a:lnTo>
                <a:lnTo>
                  <a:pt x="3701" y="840"/>
                </a:lnTo>
                <a:lnTo>
                  <a:pt x="3716" y="803"/>
                </a:lnTo>
                <a:lnTo>
                  <a:pt x="3723" y="765"/>
                </a:lnTo>
                <a:lnTo>
                  <a:pt x="3724" y="728"/>
                </a:lnTo>
                <a:lnTo>
                  <a:pt x="3720" y="689"/>
                </a:lnTo>
                <a:lnTo>
                  <a:pt x="3673" y="835"/>
                </a:lnTo>
                <a:lnTo>
                  <a:pt x="3626" y="982"/>
                </a:lnTo>
                <a:lnTo>
                  <a:pt x="3579" y="1128"/>
                </a:lnTo>
                <a:lnTo>
                  <a:pt x="3532" y="1274"/>
                </a:lnTo>
                <a:lnTo>
                  <a:pt x="3526" y="1244"/>
                </a:lnTo>
                <a:lnTo>
                  <a:pt x="3552" y="1143"/>
                </a:lnTo>
                <a:lnTo>
                  <a:pt x="3611" y="939"/>
                </a:lnTo>
                <a:lnTo>
                  <a:pt x="3699" y="597"/>
                </a:lnTo>
                <a:lnTo>
                  <a:pt x="3694" y="602"/>
                </a:lnTo>
                <a:lnTo>
                  <a:pt x="3688" y="606"/>
                </a:lnTo>
                <a:lnTo>
                  <a:pt x="3681" y="609"/>
                </a:lnTo>
                <a:lnTo>
                  <a:pt x="3674" y="610"/>
                </a:lnTo>
                <a:lnTo>
                  <a:pt x="3667" y="636"/>
                </a:lnTo>
                <a:lnTo>
                  <a:pt x="3658" y="660"/>
                </a:lnTo>
                <a:lnTo>
                  <a:pt x="3651" y="686"/>
                </a:lnTo>
                <a:lnTo>
                  <a:pt x="3645" y="710"/>
                </a:lnTo>
                <a:lnTo>
                  <a:pt x="3652" y="713"/>
                </a:lnTo>
                <a:lnTo>
                  <a:pt x="3657" y="718"/>
                </a:lnTo>
                <a:lnTo>
                  <a:pt x="3659" y="726"/>
                </a:lnTo>
                <a:lnTo>
                  <a:pt x="3657" y="735"/>
                </a:lnTo>
                <a:lnTo>
                  <a:pt x="3654" y="742"/>
                </a:lnTo>
                <a:lnTo>
                  <a:pt x="3648" y="749"/>
                </a:lnTo>
                <a:lnTo>
                  <a:pt x="3640" y="754"/>
                </a:lnTo>
                <a:lnTo>
                  <a:pt x="3632" y="757"/>
                </a:lnTo>
                <a:lnTo>
                  <a:pt x="3624" y="786"/>
                </a:lnTo>
                <a:lnTo>
                  <a:pt x="3616" y="812"/>
                </a:lnTo>
                <a:lnTo>
                  <a:pt x="3605" y="836"/>
                </a:lnTo>
                <a:lnTo>
                  <a:pt x="3595" y="856"/>
                </a:lnTo>
                <a:lnTo>
                  <a:pt x="3604" y="858"/>
                </a:lnTo>
                <a:lnTo>
                  <a:pt x="3609" y="865"/>
                </a:lnTo>
                <a:lnTo>
                  <a:pt x="3612" y="872"/>
                </a:lnTo>
                <a:lnTo>
                  <a:pt x="3611" y="882"/>
                </a:lnTo>
                <a:lnTo>
                  <a:pt x="3606" y="892"/>
                </a:lnTo>
                <a:lnTo>
                  <a:pt x="3598" y="899"/>
                </a:lnTo>
                <a:lnTo>
                  <a:pt x="3588" y="905"/>
                </a:lnTo>
                <a:lnTo>
                  <a:pt x="3578" y="907"/>
                </a:lnTo>
                <a:lnTo>
                  <a:pt x="3569" y="905"/>
                </a:lnTo>
                <a:lnTo>
                  <a:pt x="3562" y="899"/>
                </a:lnTo>
                <a:lnTo>
                  <a:pt x="3559" y="892"/>
                </a:lnTo>
                <a:lnTo>
                  <a:pt x="3560" y="882"/>
                </a:lnTo>
                <a:lnTo>
                  <a:pt x="3565" y="873"/>
                </a:lnTo>
                <a:lnTo>
                  <a:pt x="3572" y="866"/>
                </a:lnTo>
                <a:lnTo>
                  <a:pt x="3580" y="860"/>
                </a:lnTo>
                <a:lnTo>
                  <a:pt x="3589" y="857"/>
                </a:lnTo>
                <a:lnTo>
                  <a:pt x="3586" y="851"/>
                </a:lnTo>
                <a:lnTo>
                  <a:pt x="3585" y="847"/>
                </a:lnTo>
                <a:lnTo>
                  <a:pt x="3591" y="821"/>
                </a:lnTo>
                <a:lnTo>
                  <a:pt x="3597" y="796"/>
                </a:lnTo>
                <a:lnTo>
                  <a:pt x="3604" y="774"/>
                </a:lnTo>
                <a:lnTo>
                  <a:pt x="3610" y="752"/>
                </a:lnTo>
                <a:lnTo>
                  <a:pt x="3608" y="748"/>
                </a:lnTo>
                <a:lnTo>
                  <a:pt x="3607" y="744"/>
                </a:lnTo>
                <a:lnTo>
                  <a:pt x="3607" y="739"/>
                </a:lnTo>
                <a:lnTo>
                  <a:pt x="3608" y="735"/>
                </a:lnTo>
                <a:lnTo>
                  <a:pt x="3610" y="730"/>
                </a:lnTo>
                <a:lnTo>
                  <a:pt x="3613" y="725"/>
                </a:lnTo>
                <a:lnTo>
                  <a:pt x="3618" y="720"/>
                </a:lnTo>
                <a:lnTo>
                  <a:pt x="3622" y="716"/>
                </a:lnTo>
                <a:lnTo>
                  <a:pt x="3632" y="686"/>
                </a:lnTo>
                <a:lnTo>
                  <a:pt x="3642" y="658"/>
                </a:lnTo>
                <a:lnTo>
                  <a:pt x="3651" y="630"/>
                </a:lnTo>
                <a:lnTo>
                  <a:pt x="3659" y="604"/>
                </a:lnTo>
                <a:lnTo>
                  <a:pt x="3657" y="601"/>
                </a:lnTo>
                <a:lnTo>
                  <a:pt x="3656" y="597"/>
                </a:lnTo>
                <a:lnTo>
                  <a:pt x="3656" y="592"/>
                </a:lnTo>
                <a:lnTo>
                  <a:pt x="3657" y="587"/>
                </a:lnTo>
                <a:lnTo>
                  <a:pt x="3658" y="582"/>
                </a:lnTo>
                <a:lnTo>
                  <a:pt x="3662" y="578"/>
                </a:lnTo>
                <a:lnTo>
                  <a:pt x="3665" y="575"/>
                </a:lnTo>
                <a:lnTo>
                  <a:pt x="3668" y="571"/>
                </a:lnTo>
                <a:lnTo>
                  <a:pt x="3670" y="561"/>
                </a:lnTo>
                <a:lnTo>
                  <a:pt x="3673" y="550"/>
                </a:lnTo>
                <a:lnTo>
                  <a:pt x="3675" y="539"/>
                </a:lnTo>
                <a:lnTo>
                  <a:pt x="3676" y="527"/>
                </a:lnTo>
                <a:lnTo>
                  <a:pt x="3678" y="517"/>
                </a:lnTo>
                <a:lnTo>
                  <a:pt x="3683" y="503"/>
                </a:lnTo>
                <a:lnTo>
                  <a:pt x="3692" y="481"/>
                </a:lnTo>
                <a:lnTo>
                  <a:pt x="3705" y="450"/>
                </a:lnTo>
                <a:lnTo>
                  <a:pt x="3704" y="445"/>
                </a:lnTo>
                <a:lnTo>
                  <a:pt x="3705" y="439"/>
                </a:lnTo>
                <a:lnTo>
                  <a:pt x="3707" y="435"/>
                </a:lnTo>
                <a:lnTo>
                  <a:pt x="3710" y="432"/>
                </a:lnTo>
                <a:lnTo>
                  <a:pt x="3712" y="428"/>
                </a:lnTo>
                <a:lnTo>
                  <a:pt x="3715" y="425"/>
                </a:lnTo>
                <a:lnTo>
                  <a:pt x="3716" y="423"/>
                </a:lnTo>
                <a:lnTo>
                  <a:pt x="3717" y="421"/>
                </a:lnTo>
                <a:lnTo>
                  <a:pt x="3717" y="422"/>
                </a:lnTo>
                <a:lnTo>
                  <a:pt x="3718" y="423"/>
                </a:lnTo>
                <a:lnTo>
                  <a:pt x="3722" y="421"/>
                </a:lnTo>
                <a:lnTo>
                  <a:pt x="3726" y="418"/>
                </a:lnTo>
                <a:lnTo>
                  <a:pt x="3731" y="417"/>
                </a:lnTo>
                <a:lnTo>
                  <a:pt x="3735" y="417"/>
                </a:lnTo>
                <a:lnTo>
                  <a:pt x="3743" y="418"/>
                </a:lnTo>
                <a:lnTo>
                  <a:pt x="3749" y="423"/>
                </a:lnTo>
                <a:lnTo>
                  <a:pt x="3751" y="430"/>
                </a:lnTo>
                <a:lnTo>
                  <a:pt x="3750" y="439"/>
                </a:lnTo>
                <a:lnTo>
                  <a:pt x="3747" y="447"/>
                </a:lnTo>
                <a:lnTo>
                  <a:pt x="3741" y="453"/>
                </a:lnTo>
                <a:lnTo>
                  <a:pt x="3734" y="458"/>
                </a:lnTo>
                <a:lnTo>
                  <a:pt x="3726" y="461"/>
                </a:lnTo>
                <a:lnTo>
                  <a:pt x="3730" y="466"/>
                </a:lnTo>
                <a:lnTo>
                  <a:pt x="3735" y="470"/>
                </a:lnTo>
                <a:lnTo>
                  <a:pt x="3742" y="471"/>
                </a:lnTo>
                <a:lnTo>
                  <a:pt x="3752" y="470"/>
                </a:lnTo>
                <a:lnTo>
                  <a:pt x="3807" y="299"/>
                </a:lnTo>
                <a:lnTo>
                  <a:pt x="3835" y="188"/>
                </a:lnTo>
                <a:lnTo>
                  <a:pt x="3853" y="103"/>
                </a:lnTo>
                <a:lnTo>
                  <a:pt x="3874" y="13"/>
                </a:lnTo>
                <a:lnTo>
                  <a:pt x="3869" y="15"/>
                </a:lnTo>
                <a:lnTo>
                  <a:pt x="3864" y="16"/>
                </a:lnTo>
                <a:lnTo>
                  <a:pt x="3863" y="16"/>
                </a:lnTo>
                <a:lnTo>
                  <a:pt x="3861" y="15"/>
                </a:lnTo>
                <a:lnTo>
                  <a:pt x="3853" y="40"/>
                </a:lnTo>
                <a:lnTo>
                  <a:pt x="3842" y="64"/>
                </a:lnTo>
                <a:lnTo>
                  <a:pt x="3831" y="88"/>
                </a:lnTo>
                <a:lnTo>
                  <a:pt x="3817" y="110"/>
                </a:lnTo>
                <a:lnTo>
                  <a:pt x="3822" y="79"/>
                </a:lnTo>
                <a:lnTo>
                  <a:pt x="3827" y="50"/>
                </a:lnTo>
                <a:lnTo>
                  <a:pt x="3833" y="25"/>
                </a:lnTo>
                <a:lnTo>
                  <a:pt x="3839" y="0"/>
                </a:lnTo>
                <a:close/>
                <a:moveTo>
                  <a:pt x="3967" y="0"/>
                </a:moveTo>
                <a:lnTo>
                  <a:pt x="3983" y="0"/>
                </a:lnTo>
                <a:lnTo>
                  <a:pt x="3978" y="9"/>
                </a:lnTo>
                <a:lnTo>
                  <a:pt x="3974" y="20"/>
                </a:lnTo>
                <a:lnTo>
                  <a:pt x="3968" y="32"/>
                </a:lnTo>
                <a:lnTo>
                  <a:pt x="3961" y="45"/>
                </a:lnTo>
                <a:lnTo>
                  <a:pt x="3962" y="32"/>
                </a:lnTo>
                <a:lnTo>
                  <a:pt x="3964" y="19"/>
                </a:lnTo>
                <a:lnTo>
                  <a:pt x="3965" y="9"/>
                </a:lnTo>
                <a:lnTo>
                  <a:pt x="3967" y="0"/>
                </a:lnTo>
                <a:close/>
                <a:moveTo>
                  <a:pt x="4140" y="0"/>
                </a:moveTo>
                <a:lnTo>
                  <a:pt x="4189" y="0"/>
                </a:lnTo>
                <a:lnTo>
                  <a:pt x="4182" y="8"/>
                </a:lnTo>
                <a:lnTo>
                  <a:pt x="4175" y="15"/>
                </a:lnTo>
                <a:lnTo>
                  <a:pt x="4166" y="19"/>
                </a:lnTo>
                <a:lnTo>
                  <a:pt x="4157" y="21"/>
                </a:lnTo>
                <a:lnTo>
                  <a:pt x="4149" y="19"/>
                </a:lnTo>
                <a:lnTo>
                  <a:pt x="4143" y="15"/>
                </a:lnTo>
                <a:lnTo>
                  <a:pt x="4140" y="8"/>
                </a:lnTo>
                <a:lnTo>
                  <a:pt x="4140" y="0"/>
                </a:lnTo>
                <a:close/>
                <a:moveTo>
                  <a:pt x="4285" y="0"/>
                </a:moveTo>
                <a:lnTo>
                  <a:pt x="4338" y="0"/>
                </a:lnTo>
                <a:lnTo>
                  <a:pt x="4332" y="9"/>
                </a:lnTo>
                <a:lnTo>
                  <a:pt x="4323" y="16"/>
                </a:lnTo>
                <a:lnTo>
                  <a:pt x="4314" y="21"/>
                </a:lnTo>
                <a:lnTo>
                  <a:pt x="4304" y="24"/>
                </a:lnTo>
                <a:lnTo>
                  <a:pt x="4295" y="21"/>
                </a:lnTo>
                <a:lnTo>
                  <a:pt x="4289" y="16"/>
                </a:lnTo>
                <a:lnTo>
                  <a:pt x="4285" y="9"/>
                </a:lnTo>
                <a:lnTo>
                  <a:pt x="4285" y="0"/>
                </a:lnTo>
                <a:close/>
                <a:moveTo>
                  <a:pt x="4343" y="0"/>
                </a:moveTo>
                <a:lnTo>
                  <a:pt x="4356" y="0"/>
                </a:lnTo>
                <a:lnTo>
                  <a:pt x="4342" y="46"/>
                </a:lnTo>
                <a:lnTo>
                  <a:pt x="4336" y="66"/>
                </a:lnTo>
                <a:lnTo>
                  <a:pt x="4332" y="74"/>
                </a:lnTo>
                <a:lnTo>
                  <a:pt x="4326" y="77"/>
                </a:lnTo>
                <a:lnTo>
                  <a:pt x="4323" y="74"/>
                </a:lnTo>
                <a:lnTo>
                  <a:pt x="4322" y="71"/>
                </a:lnTo>
                <a:lnTo>
                  <a:pt x="4325" y="46"/>
                </a:lnTo>
                <a:lnTo>
                  <a:pt x="4330" y="33"/>
                </a:lnTo>
                <a:lnTo>
                  <a:pt x="4334" y="24"/>
                </a:lnTo>
                <a:lnTo>
                  <a:pt x="4340" y="9"/>
                </a:lnTo>
                <a:lnTo>
                  <a:pt x="4342" y="4"/>
                </a:lnTo>
                <a:lnTo>
                  <a:pt x="4343" y="0"/>
                </a:lnTo>
                <a:close/>
                <a:moveTo>
                  <a:pt x="1593" y="9856"/>
                </a:moveTo>
                <a:lnTo>
                  <a:pt x="1586" y="9856"/>
                </a:lnTo>
                <a:lnTo>
                  <a:pt x="1588" y="9856"/>
                </a:lnTo>
                <a:lnTo>
                  <a:pt x="1589" y="9856"/>
                </a:lnTo>
                <a:lnTo>
                  <a:pt x="1591" y="9856"/>
                </a:lnTo>
                <a:lnTo>
                  <a:pt x="1593" y="9856"/>
                </a:lnTo>
                <a:close/>
                <a:moveTo>
                  <a:pt x="1446" y="9856"/>
                </a:moveTo>
                <a:lnTo>
                  <a:pt x="1438" y="9856"/>
                </a:lnTo>
                <a:lnTo>
                  <a:pt x="1440" y="9856"/>
                </a:lnTo>
                <a:lnTo>
                  <a:pt x="1442" y="9856"/>
                </a:lnTo>
                <a:lnTo>
                  <a:pt x="1444" y="9856"/>
                </a:lnTo>
                <a:lnTo>
                  <a:pt x="1446" y="9856"/>
                </a:lnTo>
                <a:close/>
                <a:moveTo>
                  <a:pt x="1101" y="9856"/>
                </a:moveTo>
                <a:lnTo>
                  <a:pt x="1069" y="9856"/>
                </a:lnTo>
                <a:lnTo>
                  <a:pt x="1135" y="9647"/>
                </a:lnTo>
                <a:lnTo>
                  <a:pt x="1220" y="9372"/>
                </a:lnTo>
                <a:lnTo>
                  <a:pt x="1295" y="9123"/>
                </a:lnTo>
                <a:lnTo>
                  <a:pt x="1329" y="8991"/>
                </a:lnTo>
                <a:lnTo>
                  <a:pt x="1315" y="8984"/>
                </a:lnTo>
                <a:lnTo>
                  <a:pt x="1303" y="8977"/>
                </a:lnTo>
                <a:lnTo>
                  <a:pt x="1310" y="8953"/>
                </a:lnTo>
                <a:lnTo>
                  <a:pt x="1317" y="8938"/>
                </a:lnTo>
                <a:lnTo>
                  <a:pt x="1330" y="8928"/>
                </a:lnTo>
                <a:lnTo>
                  <a:pt x="1352" y="8918"/>
                </a:lnTo>
                <a:lnTo>
                  <a:pt x="1367" y="8892"/>
                </a:lnTo>
                <a:lnTo>
                  <a:pt x="1375" y="8864"/>
                </a:lnTo>
                <a:lnTo>
                  <a:pt x="1385" y="8834"/>
                </a:lnTo>
                <a:lnTo>
                  <a:pt x="1400" y="8808"/>
                </a:lnTo>
                <a:lnTo>
                  <a:pt x="1407" y="8820"/>
                </a:lnTo>
                <a:lnTo>
                  <a:pt x="1395" y="8875"/>
                </a:lnTo>
                <a:lnTo>
                  <a:pt x="1345" y="9046"/>
                </a:lnTo>
                <a:lnTo>
                  <a:pt x="1236" y="9404"/>
                </a:lnTo>
                <a:lnTo>
                  <a:pt x="1189" y="9563"/>
                </a:lnTo>
                <a:lnTo>
                  <a:pt x="1152" y="9687"/>
                </a:lnTo>
                <a:lnTo>
                  <a:pt x="1122" y="9784"/>
                </a:lnTo>
                <a:lnTo>
                  <a:pt x="1101" y="9856"/>
                </a:lnTo>
                <a:close/>
                <a:moveTo>
                  <a:pt x="1621" y="9759"/>
                </a:moveTo>
                <a:lnTo>
                  <a:pt x="1631" y="9757"/>
                </a:lnTo>
                <a:lnTo>
                  <a:pt x="1641" y="9752"/>
                </a:lnTo>
                <a:lnTo>
                  <a:pt x="1649" y="9744"/>
                </a:lnTo>
                <a:lnTo>
                  <a:pt x="1655" y="9733"/>
                </a:lnTo>
                <a:lnTo>
                  <a:pt x="1656" y="9723"/>
                </a:lnTo>
                <a:lnTo>
                  <a:pt x="1653" y="9715"/>
                </a:lnTo>
                <a:lnTo>
                  <a:pt x="1646" y="9709"/>
                </a:lnTo>
                <a:lnTo>
                  <a:pt x="1637" y="9707"/>
                </a:lnTo>
                <a:lnTo>
                  <a:pt x="1627" y="9709"/>
                </a:lnTo>
                <a:lnTo>
                  <a:pt x="1616" y="9715"/>
                </a:lnTo>
                <a:lnTo>
                  <a:pt x="1608" y="9723"/>
                </a:lnTo>
                <a:lnTo>
                  <a:pt x="1602" y="9733"/>
                </a:lnTo>
                <a:lnTo>
                  <a:pt x="1601" y="9744"/>
                </a:lnTo>
                <a:lnTo>
                  <a:pt x="1604" y="9752"/>
                </a:lnTo>
                <a:lnTo>
                  <a:pt x="1610" y="9757"/>
                </a:lnTo>
                <a:lnTo>
                  <a:pt x="1621" y="9759"/>
                </a:lnTo>
                <a:close/>
                <a:moveTo>
                  <a:pt x="1538" y="9559"/>
                </a:moveTo>
                <a:lnTo>
                  <a:pt x="1526" y="9561"/>
                </a:lnTo>
                <a:lnTo>
                  <a:pt x="1515" y="9566"/>
                </a:lnTo>
                <a:lnTo>
                  <a:pt x="1507" y="9575"/>
                </a:lnTo>
                <a:lnTo>
                  <a:pt x="1501" y="9585"/>
                </a:lnTo>
                <a:lnTo>
                  <a:pt x="1500" y="9596"/>
                </a:lnTo>
                <a:lnTo>
                  <a:pt x="1503" y="9605"/>
                </a:lnTo>
                <a:lnTo>
                  <a:pt x="1510" y="9611"/>
                </a:lnTo>
                <a:lnTo>
                  <a:pt x="1519" y="9613"/>
                </a:lnTo>
                <a:lnTo>
                  <a:pt x="1531" y="9611"/>
                </a:lnTo>
                <a:lnTo>
                  <a:pt x="1542" y="9605"/>
                </a:lnTo>
                <a:lnTo>
                  <a:pt x="1550" y="9596"/>
                </a:lnTo>
                <a:lnTo>
                  <a:pt x="1556" y="9585"/>
                </a:lnTo>
                <a:lnTo>
                  <a:pt x="1557" y="9575"/>
                </a:lnTo>
                <a:lnTo>
                  <a:pt x="1554" y="9566"/>
                </a:lnTo>
                <a:lnTo>
                  <a:pt x="1547" y="9561"/>
                </a:lnTo>
                <a:lnTo>
                  <a:pt x="1538" y="9559"/>
                </a:lnTo>
                <a:close/>
                <a:moveTo>
                  <a:pt x="1455" y="9733"/>
                </a:moveTo>
                <a:lnTo>
                  <a:pt x="1454" y="9744"/>
                </a:lnTo>
                <a:lnTo>
                  <a:pt x="1457" y="9752"/>
                </a:lnTo>
                <a:lnTo>
                  <a:pt x="1463" y="9757"/>
                </a:lnTo>
                <a:lnTo>
                  <a:pt x="1472" y="9759"/>
                </a:lnTo>
                <a:lnTo>
                  <a:pt x="1484" y="9757"/>
                </a:lnTo>
                <a:lnTo>
                  <a:pt x="1494" y="9752"/>
                </a:lnTo>
                <a:lnTo>
                  <a:pt x="1502" y="9744"/>
                </a:lnTo>
                <a:lnTo>
                  <a:pt x="1507" y="9733"/>
                </a:lnTo>
                <a:lnTo>
                  <a:pt x="1508" y="9723"/>
                </a:lnTo>
                <a:lnTo>
                  <a:pt x="1506" y="9715"/>
                </a:lnTo>
                <a:lnTo>
                  <a:pt x="1499" y="9709"/>
                </a:lnTo>
                <a:lnTo>
                  <a:pt x="1490" y="9707"/>
                </a:lnTo>
                <a:lnTo>
                  <a:pt x="1479" y="9709"/>
                </a:lnTo>
                <a:lnTo>
                  <a:pt x="1468" y="9715"/>
                </a:lnTo>
                <a:lnTo>
                  <a:pt x="1460" y="9723"/>
                </a:lnTo>
                <a:lnTo>
                  <a:pt x="1455" y="9733"/>
                </a:lnTo>
                <a:close/>
                <a:moveTo>
                  <a:pt x="1795" y="8296"/>
                </a:moveTo>
                <a:lnTo>
                  <a:pt x="1811" y="8293"/>
                </a:lnTo>
                <a:lnTo>
                  <a:pt x="1826" y="8284"/>
                </a:lnTo>
                <a:lnTo>
                  <a:pt x="1837" y="8272"/>
                </a:lnTo>
                <a:lnTo>
                  <a:pt x="1845" y="8258"/>
                </a:lnTo>
                <a:lnTo>
                  <a:pt x="1846" y="8243"/>
                </a:lnTo>
                <a:lnTo>
                  <a:pt x="1842" y="8231"/>
                </a:lnTo>
                <a:lnTo>
                  <a:pt x="1833" y="8223"/>
                </a:lnTo>
                <a:lnTo>
                  <a:pt x="1820" y="8220"/>
                </a:lnTo>
                <a:lnTo>
                  <a:pt x="1803" y="8223"/>
                </a:lnTo>
                <a:lnTo>
                  <a:pt x="1789" y="8231"/>
                </a:lnTo>
                <a:lnTo>
                  <a:pt x="1778" y="8243"/>
                </a:lnTo>
                <a:lnTo>
                  <a:pt x="1770" y="8258"/>
                </a:lnTo>
                <a:lnTo>
                  <a:pt x="1768" y="8272"/>
                </a:lnTo>
                <a:lnTo>
                  <a:pt x="1773" y="8284"/>
                </a:lnTo>
                <a:lnTo>
                  <a:pt x="1782" y="8293"/>
                </a:lnTo>
                <a:lnTo>
                  <a:pt x="1795" y="8296"/>
                </a:lnTo>
                <a:close/>
                <a:moveTo>
                  <a:pt x="1724" y="8405"/>
                </a:moveTo>
                <a:lnTo>
                  <a:pt x="1722" y="8419"/>
                </a:lnTo>
                <a:lnTo>
                  <a:pt x="1726" y="8432"/>
                </a:lnTo>
                <a:lnTo>
                  <a:pt x="1735" y="8439"/>
                </a:lnTo>
                <a:lnTo>
                  <a:pt x="1748" y="8442"/>
                </a:lnTo>
                <a:lnTo>
                  <a:pt x="1764" y="8439"/>
                </a:lnTo>
                <a:lnTo>
                  <a:pt x="1778" y="8432"/>
                </a:lnTo>
                <a:lnTo>
                  <a:pt x="1789" y="8419"/>
                </a:lnTo>
                <a:lnTo>
                  <a:pt x="1796" y="8405"/>
                </a:lnTo>
                <a:lnTo>
                  <a:pt x="1798" y="8392"/>
                </a:lnTo>
                <a:lnTo>
                  <a:pt x="1794" y="8379"/>
                </a:lnTo>
                <a:lnTo>
                  <a:pt x="1785" y="8372"/>
                </a:lnTo>
                <a:lnTo>
                  <a:pt x="1772" y="8369"/>
                </a:lnTo>
                <a:lnTo>
                  <a:pt x="1756" y="8372"/>
                </a:lnTo>
                <a:lnTo>
                  <a:pt x="1742" y="8379"/>
                </a:lnTo>
                <a:lnTo>
                  <a:pt x="1731" y="8392"/>
                </a:lnTo>
                <a:lnTo>
                  <a:pt x="1724" y="8405"/>
                </a:lnTo>
                <a:close/>
                <a:moveTo>
                  <a:pt x="1678" y="8553"/>
                </a:moveTo>
                <a:lnTo>
                  <a:pt x="1676" y="8566"/>
                </a:lnTo>
                <a:lnTo>
                  <a:pt x="1680" y="8578"/>
                </a:lnTo>
                <a:lnTo>
                  <a:pt x="1689" y="8586"/>
                </a:lnTo>
                <a:lnTo>
                  <a:pt x="1701" y="8588"/>
                </a:lnTo>
                <a:lnTo>
                  <a:pt x="1716" y="8586"/>
                </a:lnTo>
                <a:lnTo>
                  <a:pt x="1730" y="8578"/>
                </a:lnTo>
                <a:lnTo>
                  <a:pt x="1741" y="8566"/>
                </a:lnTo>
                <a:lnTo>
                  <a:pt x="1748" y="8553"/>
                </a:lnTo>
                <a:lnTo>
                  <a:pt x="1749" y="8539"/>
                </a:lnTo>
                <a:lnTo>
                  <a:pt x="1745" y="8529"/>
                </a:lnTo>
                <a:lnTo>
                  <a:pt x="1737" y="8520"/>
                </a:lnTo>
                <a:lnTo>
                  <a:pt x="1724" y="8517"/>
                </a:lnTo>
                <a:lnTo>
                  <a:pt x="1709" y="8520"/>
                </a:lnTo>
                <a:lnTo>
                  <a:pt x="1696" y="8529"/>
                </a:lnTo>
                <a:lnTo>
                  <a:pt x="1685" y="8539"/>
                </a:lnTo>
                <a:lnTo>
                  <a:pt x="1678" y="8553"/>
                </a:lnTo>
                <a:close/>
                <a:moveTo>
                  <a:pt x="1676" y="8667"/>
                </a:moveTo>
                <a:lnTo>
                  <a:pt x="1670" y="8668"/>
                </a:lnTo>
                <a:lnTo>
                  <a:pt x="1663" y="8669"/>
                </a:lnTo>
                <a:lnTo>
                  <a:pt x="1657" y="8672"/>
                </a:lnTo>
                <a:lnTo>
                  <a:pt x="1651" y="8676"/>
                </a:lnTo>
                <a:lnTo>
                  <a:pt x="1658" y="8664"/>
                </a:lnTo>
                <a:lnTo>
                  <a:pt x="1663" y="8651"/>
                </a:lnTo>
                <a:lnTo>
                  <a:pt x="1664" y="8636"/>
                </a:lnTo>
                <a:lnTo>
                  <a:pt x="1661" y="8617"/>
                </a:lnTo>
                <a:lnTo>
                  <a:pt x="1654" y="8633"/>
                </a:lnTo>
                <a:lnTo>
                  <a:pt x="1648" y="8647"/>
                </a:lnTo>
                <a:lnTo>
                  <a:pt x="1645" y="8660"/>
                </a:lnTo>
                <a:lnTo>
                  <a:pt x="1649" y="8677"/>
                </a:lnTo>
                <a:lnTo>
                  <a:pt x="1643" y="8682"/>
                </a:lnTo>
                <a:lnTo>
                  <a:pt x="1638" y="8687"/>
                </a:lnTo>
                <a:lnTo>
                  <a:pt x="1634" y="8694"/>
                </a:lnTo>
                <a:lnTo>
                  <a:pt x="1632" y="8700"/>
                </a:lnTo>
                <a:lnTo>
                  <a:pt x="1630" y="8714"/>
                </a:lnTo>
                <a:lnTo>
                  <a:pt x="1634" y="8725"/>
                </a:lnTo>
                <a:lnTo>
                  <a:pt x="1642" y="8732"/>
                </a:lnTo>
                <a:lnTo>
                  <a:pt x="1654" y="8734"/>
                </a:lnTo>
                <a:lnTo>
                  <a:pt x="1669" y="8732"/>
                </a:lnTo>
                <a:lnTo>
                  <a:pt x="1682" y="8725"/>
                </a:lnTo>
                <a:lnTo>
                  <a:pt x="1692" y="8714"/>
                </a:lnTo>
                <a:lnTo>
                  <a:pt x="1699" y="8700"/>
                </a:lnTo>
                <a:lnTo>
                  <a:pt x="1701" y="8687"/>
                </a:lnTo>
                <a:lnTo>
                  <a:pt x="1697" y="8677"/>
                </a:lnTo>
                <a:lnTo>
                  <a:pt x="1689" y="8670"/>
                </a:lnTo>
                <a:lnTo>
                  <a:pt x="1676" y="8667"/>
                </a:lnTo>
                <a:close/>
                <a:moveTo>
                  <a:pt x="1485" y="9261"/>
                </a:moveTo>
                <a:lnTo>
                  <a:pt x="1473" y="9264"/>
                </a:lnTo>
                <a:lnTo>
                  <a:pt x="1462" y="9270"/>
                </a:lnTo>
                <a:lnTo>
                  <a:pt x="1453" y="9280"/>
                </a:lnTo>
                <a:lnTo>
                  <a:pt x="1447" y="9291"/>
                </a:lnTo>
                <a:lnTo>
                  <a:pt x="1446" y="9302"/>
                </a:lnTo>
                <a:lnTo>
                  <a:pt x="1449" y="9311"/>
                </a:lnTo>
                <a:lnTo>
                  <a:pt x="1456" y="9317"/>
                </a:lnTo>
                <a:lnTo>
                  <a:pt x="1466" y="9320"/>
                </a:lnTo>
                <a:lnTo>
                  <a:pt x="1479" y="9317"/>
                </a:lnTo>
                <a:lnTo>
                  <a:pt x="1490" y="9311"/>
                </a:lnTo>
                <a:lnTo>
                  <a:pt x="1499" y="9302"/>
                </a:lnTo>
                <a:lnTo>
                  <a:pt x="1505" y="9291"/>
                </a:lnTo>
                <a:lnTo>
                  <a:pt x="1506" y="9280"/>
                </a:lnTo>
                <a:lnTo>
                  <a:pt x="1503" y="9270"/>
                </a:lnTo>
                <a:lnTo>
                  <a:pt x="1496" y="9264"/>
                </a:lnTo>
                <a:lnTo>
                  <a:pt x="1485" y="9261"/>
                </a:lnTo>
                <a:close/>
                <a:moveTo>
                  <a:pt x="1401" y="9438"/>
                </a:moveTo>
                <a:lnTo>
                  <a:pt x="1399" y="9449"/>
                </a:lnTo>
                <a:lnTo>
                  <a:pt x="1403" y="9457"/>
                </a:lnTo>
                <a:lnTo>
                  <a:pt x="1409" y="9464"/>
                </a:lnTo>
                <a:lnTo>
                  <a:pt x="1419" y="9466"/>
                </a:lnTo>
                <a:lnTo>
                  <a:pt x="1431" y="9464"/>
                </a:lnTo>
                <a:lnTo>
                  <a:pt x="1442" y="9457"/>
                </a:lnTo>
                <a:lnTo>
                  <a:pt x="1451" y="9449"/>
                </a:lnTo>
                <a:lnTo>
                  <a:pt x="1456" y="9438"/>
                </a:lnTo>
                <a:lnTo>
                  <a:pt x="1457" y="9427"/>
                </a:lnTo>
                <a:lnTo>
                  <a:pt x="1454" y="9419"/>
                </a:lnTo>
                <a:lnTo>
                  <a:pt x="1448" y="9413"/>
                </a:lnTo>
                <a:lnTo>
                  <a:pt x="1438" y="9410"/>
                </a:lnTo>
                <a:lnTo>
                  <a:pt x="1425" y="9413"/>
                </a:lnTo>
                <a:lnTo>
                  <a:pt x="1415" y="9419"/>
                </a:lnTo>
                <a:lnTo>
                  <a:pt x="1406" y="9427"/>
                </a:lnTo>
                <a:lnTo>
                  <a:pt x="1401" y="9438"/>
                </a:lnTo>
                <a:close/>
                <a:moveTo>
                  <a:pt x="1408" y="9585"/>
                </a:moveTo>
                <a:lnTo>
                  <a:pt x="1409" y="9575"/>
                </a:lnTo>
                <a:lnTo>
                  <a:pt x="1406" y="9567"/>
                </a:lnTo>
                <a:lnTo>
                  <a:pt x="1399" y="9561"/>
                </a:lnTo>
                <a:lnTo>
                  <a:pt x="1390" y="9559"/>
                </a:lnTo>
                <a:lnTo>
                  <a:pt x="1378" y="9561"/>
                </a:lnTo>
                <a:lnTo>
                  <a:pt x="1368" y="9567"/>
                </a:lnTo>
                <a:lnTo>
                  <a:pt x="1360" y="9575"/>
                </a:lnTo>
                <a:lnTo>
                  <a:pt x="1355" y="9585"/>
                </a:lnTo>
                <a:lnTo>
                  <a:pt x="1353" y="9596"/>
                </a:lnTo>
                <a:lnTo>
                  <a:pt x="1356" y="9605"/>
                </a:lnTo>
                <a:lnTo>
                  <a:pt x="1363" y="9610"/>
                </a:lnTo>
                <a:lnTo>
                  <a:pt x="1372" y="9612"/>
                </a:lnTo>
                <a:lnTo>
                  <a:pt x="1384" y="9610"/>
                </a:lnTo>
                <a:lnTo>
                  <a:pt x="1394" y="9605"/>
                </a:lnTo>
                <a:lnTo>
                  <a:pt x="1402" y="9596"/>
                </a:lnTo>
                <a:lnTo>
                  <a:pt x="1408" y="9585"/>
                </a:lnTo>
                <a:close/>
                <a:moveTo>
                  <a:pt x="1359" y="9733"/>
                </a:moveTo>
                <a:lnTo>
                  <a:pt x="1360" y="9723"/>
                </a:lnTo>
                <a:lnTo>
                  <a:pt x="1357" y="9715"/>
                </a:lnTo>
                <a:lnTo>
                  <a:pt x="1351" y="9710"/>
                </a:lnTo>
                <a:lnTo>
                  <a:pt x="1342" y="9708"/>
                </a:lnTo>
                <a:lnTo>
                  <a:pt x="1331" y="9710"/>
                </a:lnTo>
                <a:lnTo>
                  <a:pt x="1321" y="9715"/>
                </a:lnTo>
                <a:lnTo>
                  <a:pt x="1313" y="9723"/>
                </a:lnTo>
                <a:lnTo>
                  <a:pt x="1308" y="9733"/>
                </a:lnTo>
                <a:lnTo>
                  <a:pt x="1307" y="9743"/>
                </a:lnTo>
                <a:lnTo>
                  <a:pt x="1310" y="9751"/>
                </a:lnTo>
                <a:lnTo>
                  <a:pt x="1316" y="9757"/>
                </a:lnTo>
                <a:lnTo>
                  <a:pt x="1325" y="9759"/>
                </a:lnTo>
                <a:lnTo>
                  <a:pt x="1337" y="9757"/>
                </a:lnTo>
                <a:lnTo>
                  <a:pt x="1346" y="9751"/>
                </a:lnTo>
                <a:lnTo>
                  <a:pt x="1354" y="9743"/>
                </a:lnTo>
                <a:lnTo>
                  <a:pt x="1359" y="9733"/>
                </a:lnTo>
                <a:close/>
                <a:moveTo>
                  <a:pt x="1672" y="8222"/>
                </a:moveTo>
                <a:lnTo>
                  <a:pt x="1656" y="8225"/>
                </a:lnTo>
                <a:lnTo>
                  <a:pt x="1643" y="8233"/>
                </a:lnTo>
                <a:lnTo>
                  <a:pt x="1632" y="8245"/>
                </a:lnTo>
                <a:lnTo>
                  <a:pt x="1625" y="8258"/>
                </a:lnTo>
                <a:lnTo>
                  <a:pt x="1623" y="8272"/>
                </a:lnTo>
                <a:lnTo>
                  <a:pt x="1627" y="8283"/>
                </a:lnTo>
                <a:lnTo>
                  <a:pt x="1636" y="8290"/>
                </a:lnTo>
                <a:lnTo>
                  <a:pt x="1648" y="8294"/>
                </a:lnTo>
                <a:lnTo>
                  <a:pt x="1663" y="8290"/>
                </a:lnTo>
                <a:lnTo>
                  <a:pt x="1677" y="8283"/>
                </a:lnTo>
                <a:lnTo>
                  <a:pt x="1688" y="8272"/>
                </a:lnTo>
                <a:lnTo>
                  <a:pt x="1695" y="8258"/>
                </a:lnTo>
                <a:lnTo>
                  <a:pt x="1697" y="8245"/>
                </a:lnTo>
                <a:lnTo>
                  <a:pt x="1693" y="8233"/>
                </a:lnTo>
                <a:lnTo>
                  <a:pt x="1684" y="8225"/>
                </a:lnTo>
                <a:lnTo>
                  <a:pt x="1672" y="8222"/>
                </a:lnTo>
                <a:close/>
                <a:moveTo>
                  <a:pt x="1647" y="8405"/>
                </a:moveTo>
                <a:lnTo>
                  <a:pt x="1648" y="8392"/>
                </a:lnTo>
                <a:lnTo>
                  <a:pt x="1645" y="8381"/>
                </a:lnTo>
                <a:lnTo>
                  <a:pt x="1636" y="8373"/>
                </a:lnTo>
                <a:lnTo>
                  <a:pt x="1624" y="8371"/>
                </a:lnTo>
                <a:lnTo>
                  <a:pt x="1609" y="8373"/>
                </a:lnTo>
                <a:lnTo>
                  <a:pt x="1596" y="8381"/>
                </a:lnTo>
                <a:lnTo>
                  <a:pt x="1585" y="8392"/>
                </a:lnTo>
                <a:lnTo>
                  <a:pt x="1579" y="8405"/>
                </a:lnTo>
                <a:lnTo>
                  <a:pt x="1577" y="8419"/>
                </a:lnTo>
                <a:lnTo>
                  <a:pt x="1581" y="8429"/>
                </a:lnTo>
                <a:lnTo>
                  <a:pt x="1589" y="8437"/>
                </a:lnTo>
                <a:lnTo>
                  <a:pt x="1601" y="8440"/>
                </a:lnTo>
                <a:lnTo>
                  <a:pt x="1615" y="8437"/>
                </a:lnTo>
                <a:lnTo>
                  <a:pt x="1629" y="8429"/>
                </a:lnTo>
                <a:lnTo>
                  <a:pt x="1640" y="8419"/>
                </a:lnTo>
                <a:lnTo>
                  <a:pt x="1647" y="8405"/>
                </a:lnTo>
                <a:close/>
                <a:moveTo>
                  <a:pt x="1393" y="8996"/>
                </a:moveTo>
                <a:lnTo>
                  <a:pt x="1392" y="9000"/>
                </a:lnTo>
                <a:lnTo>
                  <a:pt x="1392" y="9004"/>
                </a:lnTo>
                <a:lnTo>
                  <a:pt x="1393" y="9008"/>
                </a:lnTo>
                <a:lnTo>
                  <a:pt x="1394" y="9012"/>
                </a:lnTo>
                <a:lnTo>
                  <a:pt x="1388" y="9035"/>
                </a:lnTo>
                <a:lnTo>
                  <a:pt x="1383" y="9060"/>
                </a:lnTo>
                <a:lnTo>
                  <a:pt x="1377" y="9088"/>
                </a:lnTo>
                <a:lnTo>
                  <a:pt x="1373" y="9116"/>
                </a:lnTo>
                <a:lnTo>
                  <a:pt x="1364" y="9121"/>
                </a:lnTo>
                <a:lnTo>
                  <a:pt x="1357" y="9127"/>
                </a:lnTo>
                <a:lnTo>
                  <a:pt x="1351" y="9135"/>
                </a:lnTo>
                <a:lnTo>
                  <a:pt x="1347" y="9143"/>
                </a:lnTo>
                <a:lnTo>
                  <a:pt x="1346" y="9154"/>
                </a:lnTo>
                <a:lnTo>
                  <a:pt x="1349" y="9163"/>
                </a:lnTo>
                <a:lnTo>
                  <a:pt x="1356" y="9169"/>
                </a:lnTo>
                <a:lnTo>
                  <a:pt x="1366" y="9171"/>
                </a:lnTo>
                <a:lnTo>
                  <a:pt x="1374" y="9170"/>
                </a:lnTo>
                <a:lnTo>
                  <a:pt x="1382" y="9168"/>
                </a:lnTo>
                <a:lnTo>
                  <a:pt x="1383" y="9168"/>
                </a:lnTo>
                <a:lnTo>
                  <a:pt x="1383" y="9168"/>
                </a:lnTo>
                <a:lnTo>
                  <a:pt x="1383" y="9167"/>
                </a:lnTo>
                <a:lnTo>
                  <a:pt x="1384" y="9167"/>
                </a:lnTo>
                <a:lnTo>
                  <a:pt x="1390" y="9162"/>
                </a:lnTo>
                <a:lnTo>
                  <a:pt x="1396" y="9157"/>
                </a:lnTo>
                <a:lnTo>
                  <a:pt x="1401" y="9150"/>
                </a:lnTo>
                <a:lnTo>
                  <a:pt x="1404" y="9143"/>
                </a:lnTo>
                <a:lnTo>
                  <a:pt x="1406" y="9137"/>
                </a:lnTo>
                <a:lnTo>
                  <a:pt x="1405" y="9130"/>
                </a:lnTo>
                <a:lnTo>
                  <a:pt x="1403" y="9124"/>
                </a:lnTo>
                <a:lnTo>
                  <a:pt x="1400" y="9120"/>
                </a:lnTo>
                <a:lnTo>
                  <a:pt x="1410" y="9091"/>
                </a:lnTo>
                <a:lnTo>
                  <a:pt x="1419" y="9064"/>
                </a:lnTo>
                <a:lnTo>
                  <a:pt x="1429" y="9040"/>
                </a:lnTo>
                <a:lnTo>
                  <a:pt x="1436" y="9017"/>
                </a:lnTo>
                <a:lnTo>
                  <a:pt x="1442" y="9013"/>
                </a:lnTo>
                <a:lnTo>
                  <a:pt x="1446" y="9008"/>
                </a:lnTo>
                <a:lnTo>
                  <a:pt x="1450" y="9002"/>
                </a:lnTo>
                <a:lnTo>
                  <a:pt x="1453" y="8996"/>
                </a:lnTo>
                <a:lnTo>
                  <a:pt x="1454" y="8989"/>
                </a:lnTo>
                <a:lnTo>
                  <a:pt x="1454" y="8984"/>
                </a:lnTo>
                <a:lnTo>
                  <a:pt x="1453" y="8980"/>
                </a:lnTo>
                <a:lnTo>
                  <a:pt x="1451" y="8975"/>
                </a:lnTo>
                <a:lnTo>
                  <a:pt x="1469" y="8929"/>
                </a:lnTo>
                <a:lnTo>
                  <a:pt x="1480" y="8904"/>
                </a:lnTo>
                <a:lnTo>
                  <a:pt x="1485" y="8892"/>
                </a:lnTo>
                <a:lnTo>
                  <a:pt x="1486" y="8890"/>
                </a:lnTo>
                <a:lnTo>
                  <a:pt x="1486" y="8890"/>
                </a:lnTo>
                <a:lnTo>
                  <a:pt x="1486" y="8890"/>
                </a:lnTo>
                <a:lnTo>
                  <a:pt x="1487" y="8885"/>
                </a:lnTo>
                <a:lnTo>
                  <a:pt x="1491" y="8865"/>
                </a:lnTo>
                <a:lnTo>
                  <a:pt x="1494" y="8861"/>
                </a:lnTo>
                <a:lnTo>
                  <a:pt x="1497" y="8857"/>
                </a:lnTo>
                <a:lnTo>
                  <a:pt x="1500" y="8853"/>
                </a:lnTo>
                <a:lnTo>
                  <a:pt x="1502" y="8848"/>
                </a:lnTo>
                <a:lnTo>
                  <a:pt x="1503" y="8841"/>
                </a:lnTo>
                <a:lnTo>
                  <a:pt x="1503" y="8836"/>
                </a:lnTo>
                <a:lnTo>
                  <a:pt x="1502" y="8830"/>
                </a:lnTo>
                <a:lnTo>
                  <a:pt x="1499" y="8826"/>
                </a:lnTo>
                <a:lnTo>
                  <a:pt x="1504" y="8807"/>
                </a:lnTo>
                <a:lnTo>
                  <a:pt x="1509" y="8785"/>
                </a:lnTo>
                <a:lnTo>
                  <a:pt x="1515" y="8759"/>
                </a:lnTo>
                <a:lnTo>
                  <a:pt x="1524" y="8729"/>
                </a:lnTo>
                <a:lnTo>
                  <a:pt x="1532" y="8724"/>
                </a:lnTo>
                <a:lnTo>
                  <a:pt x="1540" y="8718"/>
                </a:lnTo>
                <a:lnTo>
                  <a:pt x="1546" y="8709"/>
                </a:lnTo>
                <a:lnTo>
                  <a:pt x="1550" y="8700"/>
                </a:lnTo>
                <a:lnTo>
                  <a:pt x="1552" y="8690"/>
                </a:lnTo>
                <a:lnTo>
                  <a:pt x="1550" y="8682"/>
                </a:lnTo>
                <a:lnTo>
                  <a:pt x="1545" y="8675"/>
                </a:lnTo>
                <a:lnTo>
                  <a:pt x="1538" y="8671"/>
                </a:lnTo>
                <a:lnTo>
                  <a:pt x="1543" y="8651"/>
                </a:lnTo>
                <a:lnTo>
                  <a:pt x="1548" y="8630"/>
                </a:lnTo>
                <a:lnTo>
                  <a:pt x="1554" y="8608"/>
                </a:lnTo>
                <a:lnTo>
                  <a:pt x="1560" y="8586"/>
                </a:lnTo>
                <a:lnTo>
                  <a:pt x="1573" y="8582"/>
                </a:lnTo>
                <a:lnTo>
                  <a:pt x="1584" y="8575"/>
                </a:lnTo>
                <a:lnTo>
                  <a:pt x="1593" y="8564"/>
                </a:lnTo>
                <a:lnTo>
                  <a:pt x="1599" y="8553"/>
                </a:lnTo>
                <a:lnTo>
                  <a:pt x="1600" y="8540"/>
                </a:lnTo>
                <a:lnTo>
                  <a:pt x="1596" y="8530"/>
                </a:lnTo>
                <a:lnTo>
                  <a:pt x="1588" y="8522"/>
                </a:lnTo>
                <a:lnTo>
                  <a:pt x="1576" y="8519"/>
                </a:lnTo>
                <a:lnTo>
                  <a:pt x="1562" y="8522"/>
                </a:lnTo>
                <a:lnTo>
                  <a:pt x="1549" y="8530"/>
                </a:lnTo>
                <a:lnTo>
                  <a:pt x="1539" y="8540"/>
                </a:lnTo>
                <a:lnTo>
                  <a:pt x="1532" y="8553"/>
                </a:lnTo>
                <a:lnTo>
                  <a:pt x="1530" y="8563"/>
                </a:lnTo>
                <a:lnTo>
                  <a:pt x="1532" y="8573"/>
                </a:lnTo>
                <a:lnTo>
                  <a:pt x="1538" y="8580"/>
                </a:lnTo>
                <a:lnTo>
                  <a:pt x="1546" y="8585"/>
                </a:lnTo>
                <a:lnTo>
                  <a:pt x="1538" y="8607"/>
                </a:lnTo>
                <a:lnTo>
                  <a:pt x="1531" y="8630"/>
                </a:lnTo>
                <a:lnTo>
                  <a:pt x="1524" y="8650"/>
                </a:lnTo>
                <a:lnTo>
                  <a:pt x="1516" y="8671"/>
                </a:lnTo>
                <a:lnTo>
                  <a:pt x="1506" y="8675"/>
                </a:lnTo>
                <a:lnTo>
                  <a:pt x="1498" y="8682"/>
                </a:lnTo>
                <a:lnTo>
                  <a:pt x="1491" y="8691"/>
                </a:lnTo>
                <a:lnTo>
                  <a:pt x="1486" y="8700"/>
                </a:lnTo>
                <a:lnTo>
                  <a:pt x="1484" y="8709"/>
                </a:lnTo>
                <a:lnTo>
                  <a:pt x="1486" y="8719"/>
                </a:lnTo>
                <a:lnTo>
                  <a:pt x="1489" y="8725"/>
                </a:lnTo>
                <a:lnTo>
                  <a:pt x="1495" y="8730"/>
                </a:lnTo>
                <a:lnTo>
                  <a:pt x="1486" y="8755"/>
                </a:lnTo>
                <a:lnTo>
                  <a:pt x="1477" y="8780"/>
                </a:lnTo>
                <a:lnTo>
                  <a:pt x="1468" y="8802"/>
                </a:lnTo>
                <a:lnTo>
                  <a:pt x="1460" y="8824"/>
                </a:lnTo>
                <a:lnTo>
                  <a:pt x="1453" y="8828"/>
                </a:lnTo>
                <a:lnTo>
                  <a:pt x="1447" y="8834"/>
                </a:lnTo>
                <a:lnTo>
                  <a:pt x="1443" y="8840"/>
                </a:lnTo>
                <a:lnTo>
                  <a:pt x="1440" y="8848"/>
                </a:lnTo>
                <a:lnTo>
                  <a:pt x="1438" y="8855"/>
                </a:lnTo>
                <a:lnTo>
                  <a:pt x="1438" y="8861"/>
                </a:lnTo>
                <a:lnTo>
                  <a:pt x="1440" y="8866"/>
                </a:lnTo>
                <a:lnTo>
                  <a:pt x="1442" y="8870"/>
                </a:lnTo>
                <a:lnTo>
                  <a:pt x="1431" y="8901"/>
                </a:lnTo>
                <a:lnTo>
                  <a:pt x="1420" y="8928"/>
                </a:lnTo>
                <a:lnTo>
                  <a:pt x="1410" y="8955"/>
                </a:lnTo>
                <a:lnTo>
                  <a:pt x="1402" y="8981"/>
                </a:lnTo>
                <a:lnTo>
                  <a:pt x="1397" y="8988"/>
                </a:lnTo>
                <a:lnTo>
                  <a:pt x="1393" y="8996"/>
                </a:lnTo>
                <a:close/>
                <a:moveTo>
                  <a:pt x="1356" y="9291"/>
                </a:moveTo>
                <a:lnTo>
                  <a:pt x="1357" y="9280"/>
                </a:lnTo>
                <a:lnTo>
                  <a:pt x="1354" y="9271"/>
                </a:lnTo>
                <a:lnTo>
                  <a:pt x="1347" y="9265"/>
                </a:lnTo>
                <a:lnTo>
                  <a:pt x="1338" y="9263"/>
                </a:lnTo>
                <a:lnTo>
                  <a:pt x="1325" y="9265"/>
                </a:lnTo>
                <a:lnTo>
                  <a:pt x="1315" y="9271"/>
                </a:lnTo>
                <a:lnTo>
                  <a:pt x="1307" y="9280"/>
                </a:lnTo>
                <a:lnTo>
                  <a:pt x="1301" y="9291"/>
                </a:lnTo>
                <a:lnTo>
                  <a:pt x="1300" y="9301"/>
                </a:lnTo>
                <a:lnTo>
                  <a:pt x="1303" y="9310"/>
                </a:lnTo>
                <a:lnTo>
                  <a:pt x="1310" y="9315"/>
                </a:lnTo>
                <a:lnTo>
                  <a:pt x="1319" y="9318"/>
                </a:lnTo>
                <a:lnTo>
                  <a:pt x="1330" y="9315"/>
                </a:lnTo>
                <a:lnTo>
                  <a:pt x="1342" y="9310"/>
                </a:lnTo>
                <a:lnTo>
                  <a:pt x="1350" y="9301"/>
                </a:lnTo>
                <a:lnTo>
                  <a:pt x="1356" y="9291"/>
                </a:lnTo>
                <a:close/>
                <a:moveTo>
                  <a:pt x="1255" y="9438"/>
                </a:moveTo>
                <a:lnTo>
                  <a:pt x="1254" y="9448"/>
                </a:lnTo>
                <a:lnTo>
                  <a:pt x="1257" y="9456"/>
                </a:lnTo>
                <a:lnTo>
                  <a:pt x="1263" y="9463"/>
                </a:lnTo>
                <a:lnTo>
                  <a:pt x="1272" y="9465"/>
                </a:lnTo>
                <a:lnTo>
                  <a:pt x="1283" y="9463"/>
                </a:lnTo>
                <a:lnTo>
                  <a:pt x="1294" y="9456"/>
                </a:lnTo>
                <a:lnTo>
                  <a:pt x="1302" y="9448"/>
                </a:lnTo>
                <a:lnTo>
                  <a:pt x="1307" y="9438"/>
                </a:lnTo>
                <a:lnTo>
                  <a:pt x="1308" y="9428"/>
                </a:lnTo>
                <a:lnTo>
                  <a:pt x="1306" y="9420"/>
                </a:lnTo>
                <a:lnTo>
                  <a:pt x="1299" y="9414"/>
                </a:lnTo>
                <a:lnTo>
                  <a:pt x="1290" y="9411"/>
                </a:lnTo>
                <a:lnTo>
                  <a:pt x="1278" y="9414"/>
                </a:lnTo>
                <a:lnTo>
                  <a:pt x="1268" y="9420"/>
                </a:lnTo>
                <a:lnTo>
                  <a:pt x="1260" y="9428"/>
                </a:lnTo>
                <a:lnTo>
                  <a:pt x="1255" y="9438"/>
                </a:lnTo>
                <a:close/>
                <a:moveTo>
                  <a:pt x="1259" y="9585"/>
                </a:moveTo>
                <a:lnTo>
                  <a:pt x="1260" y="9576"/>
                </a:lnTo>
                <a:lnTo>
                  <a:pt x="1257" y="9568"/>
                </a:lnTo>
                <a:lnTo>
                  <a:pt x="1251" y="9563"/>
                </a:lnTo>
                <a:lnTo>
                  <a:pt x="1242" y="9561"/>
                </a:lnTo>
                <a:lnTo>
                  <a:pt x="1231" y="9563"/>
                </a:lnTo>
                <a:lnTo>
                  <a:pt x="1222" y="9568"/>
                </a:lnTo>
                <a:lnTo>
                  <a:pt x="1214" y="9576"/>
                </a:lnTo>
                <a:lnTo>
                  <a:pt x="1209" y="9585"/>
                </a:lnTo>
                <a:lnTo>
                  <a:pt x="1208" y="9595"/>
                </a:lnTo>
                <a:lnTo>
                  <a:pt x="1210" y="9604"/>
                </a:lnTo>
                <a:lnTo>
                  <a:pt x="1216" y="9609"/>
                </a:lnTo>
                <a:lnTo>
                  <a:pt x="1225" y="9611"/>
                </a:lnTo>
                <a:lnTo>
                  <a:pt x="1235" y="9609"/>
                </a:lnTo>
                <a:lnTo>
                  <a:pt x="1246" y="9604"/>
                </a:lnTo>
                <a:lnTo>
                  <a:pt x="1254" y="9595"/>
                </a:lnTo>
                <a:lnTo>
                  <a:pt x="1259" y="9585"/>
                </a:lnTo>
                <a:close/>
                <a:moveTo>
                  <a:pt x="1178" y="9757"/>
                </a:moveTo>
                <a:lnTo>
                  <a:pt x="1188" y="9755"/>
                </a:lnTo>
                <a:lnTo>
                  <a:pt x="1198" y="9750"/>
                </a:lnTo>
                <a:lnTo>
                  <a:pt x="1205" y="9743"/>
                </a:lnTo>
                <a:lnTo>
                  <a:pt x="1210" y="9733"/>
                </a:lnTo>
                <a:lnTo>
                  <a:pt x="1211" y="9724"/>
                </a:lnTo>
                <a:lnTo>
                  <a:pt x="1209" y="9716"/>
                </a:lnTo>
                <a:lnTo>
                  <a:pt x="1203" y="9711"/>
                </a:lnTo>
                <a:lnTo>
                  <a:pt x="1194" y="9710"/>
                </a:lnTo>
                <a:lnTo>
                  <a:pt x="1184" y="9711"/>
                </a:lnTo>
                <a:lnTo>
                  <a:pt x="1175" y="9716"/>
                </a:lnTo>
                <a:lnTo>
                  <a:pt x="1167" y="9724"/>
                </a:lnTo>
                <a:lnTo>
                  <a:pt x="1163" y="9733"/>
                </a:lnTo>
                <a:lnTo>
                  <a:pt x="1162" y="9743"/>
                </a:lnTo>
                <a:lnTo>
                  <a:pt x="1164" y="9750"/>
                </a:lnTo>
                <a:lnTo>
                  <a:pt x="1170" y="9755"/>
                </a:lnTo>
                <a:lnTo>
                  <a:pt x="1178" y="9757"/>
                </a:lnTo>
                <a:close/>
                <a:moveTo>
                  <a:pt x="3919" y="764"/>
                </a:moveTo>
                <a:lnTo>
                  <a:pt x="3931" y="762"/>
                </a:lnTo>
                <a:lnTo>
                  <a:pt x="3942" y="755"/>
                </a:lnTo>
                <a:lnTo>
                  <a:pt x="3953" y="746"/>
                </a:lnTo>
                <a:lnTo>
                  <a:pt x="3959" y="735"/>
                </a:lnTo>
                <a:lnTo>
                  <a:pt x="3960" y="722"/>
                </a:lnTo>
                <a:lnTo>
                  <a:pt x="3957" y="713"/>
                </a:lnTo>
                <a:lnTo>
                  <a:pt x="3949" y="706"/>
                </a:lnTo>
                <a:lnTo>
                  <a:pt x="3938" y="704"/>
                </a:lnTo>
                <a:lnTo>
                  <a:pt x="3925" y="706"/>
                </a:lnTo>
                <a:lnTo>
                  <a:pt x="3914" y="713"/>
                </a:lnTo>
                <a:lnTo>
                  <a:pt x="3905" y="722"/>
                </a:lnTo>
                <a:lnTo>
                  <a:pt x="3898" y="735"/>
                </a:lnTo>
                <a:lnTo>
                  <a:pt x="3896" y="746"/>
                </a:lnTo>
                <a:lnTo>
                  <a:pt x="3900" y="755"/>
                </a:lnTo>
                <a:lnTo>
                  <a:pt x="3908" y="762"/>
                </a:lnTo>
                <a:lnTo>
                  <a:pt x="3919" y="764"/>
                </a:lnTo>
                <a:close/>
                <a:moveTo>
                  <a:pt x="2029" y="6782"/>
                </a:moveTo>
                <a:lnTo>
                  <a:pt x="2031" y="6766"/>
                </a:lnTo>
                <a:lnTo>
                  <a:pt x="2026" y="6753"/>
                </a:lnTo>
                <a:lnTo>
                  <a:pt x="2016" y="6743"/>
                </a:lnTo>
                <a:lnTo>
                  <a:pt x="2000" y="6739"/>
                </a:lnTo>
                <a:lnTo>
                  <a:pt x="1982" y="6743"/>
                </a:lnTo>
                <a:lnTo>
                  <a:pt x="1966" y="6753"/>
                </a:lnTo>
                <a:lnTo>
                  <a:pt x="1952" y="6766"/>
                </a:lnTo>
                <a:lnTo>
                  <a:pt x="1943" y="6782"/>
                </a:lnTo>
                <a:lnTo>
                  <a:pt x="1941" y="6800"/>
                </a:lnTo>
                <a:lnTo>
                  <a:pt x="1946" y="6813"/>
                </a:lnTo>
                <a:lnTo>
                  <a:pt x="1957" y="6822"/>
                </a:lnTo>
                <a:lnTo>
                  <a:pt x="1972" y="6825"/>
                </a:lnTo>
                <a:lnTo>
                  <a:pt x="1990" y="6822"/>
                </a:lnTo>
                <a:lnTo>
                  <a:pt x="2007" y="6813"/>
                </a:lnTo>
                <a:lnTo>
                  <a:pt x="2020" y="6800"/>
                </a:lnTo>
                <a:lnTo>
                  <a:pt x="2029" y="6782"/>
                </a:lnTo>
                <a:close/>
                <a:moveTo>
                  <a:pt x="1981" y="6930"/>
                </a:moveTo>
                <a:lnTo>
                  <a:pt x="1983" y="6914"/>
                </a:lnTo>
                <a:lnTo>
                  <a:pt x="1978" y="6901"/>
                </a:lnTo>
                <a:lnTo>
                  <a:pt x="1968" y="6892"/>
                </a:lnTo>
                <a:lnTo>
                  <a:pt x="1953" y="6888"/>
                </a:lnTo>
                <a:lnTo>
                  <a:pt x="1935" y="6892"/>
                </a:lnTo>
                <a:lnTo>
                  <a:pt x="1919" y="6901"/>
                </a:lnTo>
                <a:lnTo>
                  <a:pt x="1906" y="6914"/>
                </a:lnTo>
                <a:lnTo>
                  <a:pt x="1896" y="6930"/>
                </a:lnTo>
                <a:lnTo>
                  <a:pt x="1894" y="6947"/>
                </a:lnTo>
                <a:lnTo>
                  <a:pt x="1899" y="6960"/>
                </a:lnTo>
                <a:lnTo>
                  <a:pt x="1910" y="6969"/>
                </a:lnTo>
                <a:lnTo>
                  <a:pt x="1925" y="6972"/>
                </a:lnTo>
                <a:lnTo>
                  <a:pt x="1942" y="6969"/>
                </a:lnTo>
                <a:lnTo>
                  <a:pt x="1959" y="6960"/>
                </a:lnTo>
                <a:lnTo>
                  <a:pt x="1972" y="6947"/>
                </a:lnTo>
                <a:lnTo>
                  <a:pt x="1981" y="6930"/>
                </a:lnTo>
                <a:close/>
                <a:moveTo>
                  <a:pt x="1810" y="7334"/>
                </a:moveTo>
                <a:lnTo>
                  <a:pt x="1799" y="7335"/>
                </a:lnTo>
                <a:lnTo>
                  <a:pt x="1789" y="7339"/>
                </a:lnTo>
                <a:lnTo>
                  <a:pt x="1780" y="7344"/>
                </a:lnTo>
                <a:lnTo>
                  <a:pt x="1771" y="7351"/>
                </a:lnTo>
                <a:lnTo>
                  <a:pt x="1780" y="7324"/>
                </a:lnTo>
                <a:lnTo>
                  <a:pt x="1788" y="7297"/>
                </a:lnTo>
                <a:lnTo>
                  <a:pt x="1796" y="7272"/>
                </a:lnTo>
                <a:lnTo>
                  <a:pt x="1803" y="7246"/>
                </a:lnTo>
                <a:lnTo>
                  <a:pt x="1807" y="7254"/>
                </a:lnTo>
                <a:lnTo>
                  <a:pt x="1814" y="7260"/>
                </a:lnTo>
                <a:lnTo>
                  <a:pt x="1821" y="7265"/>
                </a:lnTo>
                <a:lnTo>
                  <a:pt x="1831" y="7266"/>
                </a:lnTo>
                <a:lnTo>
                  <a:pt x="1836" y="7266"/>
                </a:lnTo>
                <a:lnTo>
                  <a:pt x="1840" y="7265"/>
                </a:lnTo>
                <a:lnTo>
                  <a:pt x="1836" y="7280"/>
                </a:lnTo>
                <a:lnTo>
                  <a:pt x="1831" y="7297"/>
                </a:lnTo>
                <a:lnTo>
                  <a:pt x="1827" y="7316"/>
                </a:lnTo>
                <a:lnTo>
                  <a:pt x="1822" y="7336"/>
                </a:lnTo>
                <a:lnTo>
                  <a:pt x="1816" y="7334"/>
                </a:lnTo>
                <a:lnTo>
                  <a:pt x="1810" y="7334"/>
                </a:lnTo>
                <a:close/>
                <a:moveTo>
                  <a:pt x="1933" y="7078"/>
                </a:moveTo>
                <a:lnTo>
                  <a:pt x="1934" y="7061"/>
                </a:lnTo>
                <a:lnTo>
                  <a:pt x="1930" y="7049"/>
                </a:lnTo>
                <a:lnTo>
                  <a:pt x="1920" y="7040"/>
                </a:lnTo>
                <a:lnTo>
                  <a:pt x="1905" y="7037"/>
                </a:lnTo>
                <a:lnTo>
                  <a:pt x="1887" y="7040"/>
                </a:lnTo>
                <a:lnTo>
                  <a:pt x="1872" y="7049"/>
                </a:lnTo>
                <a:lnTo>
                  <a:pt x="1859" y="7061"/>
                </a:lnTo>
                <a:lnTo>
                  <a:pt x="1850" y="7078"/>
                </a:lnTo>
                <a:lnTo>
                  <a:pt x="1848" y="7094"/>
                </a:lnTo>
                <a:lnTo>
                  <a:pt x="1852" y="7107"/>
                </a:lnTo>
                <a:lnTo>
                  <a:pt x="1863" y="7115"/>
                </a:lnTo>
                <a:lnTo>
                  <a:pt x="1878" y="7119"/>
                </a:lnTo>
                <a:lnTo>
                  <a:pt x="1881" y="7118"/>
                </a:lnTo>
                <a:lnTo>
                  <a:pt x="1884" y="7118"/>
                </a:lnTo>
                <a:lnTo>
                  <a:pt x="1879" y="7128"/>
                </a:lnTo>
                <a:lnTo>
                  <a:pt x="1874" y="7140"/>
                </a:lnTo>
                <a:lnTo>
                  <a:pt x="1868" y="7159"/>
                </a:lnTo>
                <a:lnTo>
                  <a:pt x="1861" y="7186"/>
                </a:lnTo>
                <a:lnTo>
                  <a:pt x="1859" y="7185"/>
                </a:lnTo>
                <a:lnTo>
                  <a:pt x="1858" y="7185"/>
                </a:lnTo>
                <a:lnTo>
                  <a:pt x="1845" y="7186"/>
                </a:lnTo>
                <a:lnTo>
                  <a:pt x="1835" y="7191"/>
                </a:lnTo>
                <a:lnTo>
                  <a:pt x="1825" y="7197"/>
                </a:lnTo>
                <a:lnTo>
                  <a:pt x="1816" y="7205"/>
                </a:lnTo>
                <a:lnTo>
                  <a:pt x="1834" y="7140"/>
                </a:lnTo>
                <a:lnTo>
                  <a:pt x="1848" y="7088"/>
                </a:lnTo>
                <a:lnTo>
                  <a:pt x="1855" y="7051"/>
                </a:lnTo>
                <a:lnTo>
                  <a:pt x="1854" y="7033"/>
                </a:lnTo>
                <a:lnTo>
                  <a:pt x="1747" y="7321"/>
                </a:lnTo>
                <a:lnTo>
                  <a:pt x="1636" y="7657"/>
                </a:lnTo>
                <a:lnTo>
                  <a:pt x="1531" y="7993"/>
                </a:lnTo>
                <a:lnTo>
                  <a:pt x="1443" y="8286"/>
                </a:lnTo>
                <a:lnTo>
                  <a:pt x="1366" y="8537"/>
                </a:lnTo>
                <a:lnTo>
                  <a:pt x="1301" y="8741"/>
                </a:lnTo>
                <a:lnTo>
                  <a:pt x="1256" y="8888"/>
                </a:lnTo>
                <a:lnTo>
                  <a:pt x="1245" y="8966"/>
                </a:lnTo>
                <a:lnTo>
                  <a:pt x="1263" y="8962"/>
                </a:lnTo>
                <a:lnTo>
                  <a:pt x="1277" y="8946"/>
                </a:lnTo>
                <a:lnTo>
                  <a:pt x="1290" y="8917"/>
                </a:lnTo>
                <a:lnTo>
                  <a:pt x="1304" y="8875"/>
                </a:lnTo>
                <a:lnTo>
                  <a:pt x="1308" y="8876"/>
                </a:lnTo>
                <a:lnTo>
                  <a:pt x="1314" y="8877"/>
                </a:lnTo>
                <a:lnTo>
                  <a:pt x="1325" y="8875"/>
                </a:lnTo>
                <a:lnTo>
                  <a:pt x="1337" y="8869"/>
                </a:lnTo>
                <a:lnTo>
                  <a:pt x="1346" y="8860"/>
                </a:lnTo>
                <a:lnTo>
                  <a:pt x="1352" y="8848"/>
                </a:lnTo>
                <a:lnTo>
                  <a:pt x="1353" y="8837"/>
                </a:lnTo>
                <a:lnTo>
                  <a:pt x="1350" y="8827"/>
                </a:lnTo>
                <a:lnTo>
                  <a:pt x="1343" y="8821"/>
                </a:lnTo>
                <a:lnTo>
                  <a:pt x="1332" y="8819"/>
                </a:lnTo>
                <a:lnTo>
                  <a:pt x="1326" y="8820"/>
                </a:lnTo>
                <a:lnTo>
                  <a:pt x="1320" y="8822"/>
                </a:lnTo>
                <a:lnTo>
                  <a:pt x="1326" y="8800"/>
                </a:lnTo>
                <a:lnTo>
                  <a:pt x="1334" y="8778"/>
                </a:lnTo>
                <a:lnTo>
                  <a:pt x="1342" y="8754"/>
                </a:lnTo>
                <a:lnTo>
                  <a:pt x="1350" y="8728"/>
                </a:lnTo>
                <a:lnTo>
                  <a:pt x="1355" y="8730"/>
                </a:lnTo>
                <a:lnTo>
                  <a:pt x="1361" y="8730"/>
                </a:lnTo>
                <a:lnTo>
                  <a:pt x="1373" y="8728"/>
                </a:lnTo>
                <a:lnTo>
                  <a:pt x="1385" y="8722"/>
                </a:lnTo>
                <a:lnTo>
                  <a:pt x="1394" y="8713"/>
                </a:lnTo>
                <a:lnTo>
                  <a:pt x="1400" y="8700"/>
                </a:lnTo>
                <a:lnTo>
                  <a:pt x="1402" y="8689"/>
                </a:lnTo>
                <a:lnTo>
                  <a:pt x="1398" y="8680"/>
                </a:lnTo>
                <a:lnTo>
                  <a:pt x="1391" y="8673"/>
                </a:lnTo>
                <a:lnTo>
                  <a:pt x="1379" y="8671"/>
                </a:lnTo>
                <a:lnTo>
                  <a:pt x="1375" y="8672"/>
                </a:lnTo>
                <a:lnTo>
                  <a:pt x="1370" y="8673"/>
                </a:lnTo>
                <a:lnTo>
                  <a:pt x="1370" y="8670"/>
                </a:lnTo>
                <a:lnTo>
                  <a:pt x="1371" y="8668"/>
                </a:lnTo>
                <a:lnTo>
                  <a:pt x="1393" y="8668"/>
                </a:lnTo>
                <a:lnTo>
                  <a:pt x="1408" y="8660"/>
                </a:lnTo>
                <a:lnTo>
                  <a:pt x="1421" y="8634"/>
                </a:lnTo>
                <a:lnTo>
                  <a:pt x="1436" y="8575"/>
                </a:lnTo>
                <a:lnTo>
                  <a:pt x="1436" y="8574"/>
                </a:lnTo>
                <a:lnTo>
                  <a:pt x="1435" y="8573"/>
                </a:lnTo>
                <a:lnTo>
                  <a:pt x="1440" y="8568"/>
                </a:lnTo>
                <a:lnTo>
                  <a:pt x="1444" y="8563"/>
                </a:lnTo>
                <a:lnTo>
                  <a:pt x="1447" y="8558"/>
                </a:lnTo>
                <a:lnTo>
                  <a:pt x="1449" y="8553"/>
                </a:lnTo>
                <a:lnTo>
                  <a:pt x="1450" y="8541"/>
                </a:lnTo>
                <a:lnTo>
                  <a:pt x="1447" y="8531"/>
                </a:lnTo>
                <a:lnTo>
                  <a:pt x="1439" y="8524"/>
                </a:lnTo>
                <a:lnTo>
                  <a:pt x="1427" y="8521"/>
                </a:lnTo>
                <a:lnTo>
                  <a:pt x="1422" y="8522"/>
                </a:lnTo>
                <a:lnTo>
                  <a:pt x="1416" y="8524"/>
                </a:lnTo>
                <a:lnTo>
                  <a:pt x="1421" y="8501"/>
                </a:lnTo>
                <a:lnTo>
                  <a:pt x="1426" y="8479"/>
                </a:lnTo>
                <a:lnTo>
                  <a:pt x="1433" y="8455"/>
                </a:lnTo>
                <a:lnTo>
                  <a:pt x="1440" y="8433"/>
                </a:lnTo>
                <a:lnTo>
                  <a:pt x="1443" y="8435"/>
                </a:lnTo>
                <a:lnTo>
                  <a:pt x="1447" y="8437"/>
                </a:lnTo>
                <a:lnTo>
                  <a:pt x="1450" y="8438"/>
                </a:lnTo>
                <a:lnTo>
                  <a:pt x="1455" y="8438"/>
                </a:lnTo>
                <a:lnTo>
                  <a:pt x="1460" y="8438"/>
                </a:lnTo>
                <a:lnTo>
                  <a:pt x="1465" y="8436"/>
                </a:lnTo>
                <a:lnTo>
                  <a:pt x="1470" y="8434"/>
                </a:lnTo>
                <a:lnTo>
                  <a:pt x="1475" y="8432"/>
                </a:lnTo>
                <a:lnTo>
                  <a:pt x="1475" y="8433"/>
                </a:lnTo>
                <a:lnTo>
                  <a:pt x="1475" y="8433"/>
                </a:lnTo>
                <a:lnTo>
                  <a:pt x="1477" y="8432"/>
                </a:lnTo>
                <a:lnTo>
                  <a:pt x="1478" y="8429"/>
                </a:lnTo>
                <a:lnTo>
                  <a:pt x="1484" y="8425"/>
                </a:lnTo>
                <a:lnTo>
                  <a:pt x="1490" y="8419"/>
                </a:lnTo>
                <a:lnTo>
                  <a:pt x="1494" y="8413"/>
                </a:lnTo>
                <a:lnTo>
                  <a:pt x="1497" y="8405"/>
                </a:lnTo>
                <a:lnTo>
                  <a:pt x="1499" y="8398"/>
                </a:lnTo>
                <a:lnTo>
                  <a:pt x="1498" y="8391"/>
                </a:lnTo>
                <a:lnTo>
                  <a:pt x="1496" y="8384"/>
                </a:lnTo>
                <a:lnTo>
                  <a:pt x="1492" y="8380"/>
                </a:lnTo>
                <a:lnTo>
                  <a:pt x="1490" y="8373"/>
                </a:lnTo>
                <a:lnTo>
                  <a:pt x="1486" y="8367"/>
                </a:lnTo>
                <a:lnTo>
                  <a:pt x="1485" y="8371"/>
                </a:lnTo>
                <a:lnTo>
                  <a:pt x="1484" y="8375"/>
                </a:lnTo>
                <a:lnTo>
                  <a:pt x="1480" y="8373"/>
                </a:lnTo>
                <a:lnTo>
                  <a:pt x="1475" y="8373"/>
                </a:lnTo>
                <a:lnTo>
                  <a:pt x="1469" y="8373"/>
                </a:lnTo>
                <a:lnTo>
                  <a:pt x="1463" y="8375"/>
                </a:lnTo>
                <a:lnTo>
                  <a:pt x="1473" y="8368"/>
                </a:lnTo>
                <a:lnTo>
                  <a:pt x="1484" y="8362"/>
                </a:lnTo>
                <a:lnTo>
                  <a:pt x="1485" y="8365"/>
                </a:lnTo>
                <a:lnTo>
                  <a:pt x="1486" y="8367"/>
                </a:lnTo>
                <a:lnTo>
                  <a:pt x="1487" y="8364"/>
                </a:lnTo>
                <a:lnTo>
                  <a:pt x="1486" y="8363"/>
                </a:lnTo>
                <a:lnTo>
                  <a:pt x="1485" y="8362"/>
                </a:lnTo>
                <a:lnTo>
                  <a:pt x="1484" y="8362"/>
                </a:lnTo>
                <a:lnTo>
                  <a:pt x="1485" y="8362"/>
                </a:lnTo>
                <a:lnTo>
                  <a:pt x="1485" y="8361"/>
                </a:lnTo>
                <a:lnTo>
                  <a:pt x="1486" y="8361"/>
                </a:lnTo>
                <a:lnTo>
                  <a:pt x="1485" y="8361"/>
                </a:lnTo>
                <a:lnTo>
                  <a:pt x="1485" y="8362"/>
                </a:lnTo>
                <a:lnTo>
                  <a:pt x="1484" y="8362"/>
                </a:lnTo>
                <a:lnTo>
                  <a:pt x="1500" y="8343"/>
                </a:lnTo>
                <a:lnTo>
                  <a:pt x="1514" y="8322"/>
                </a:lnTo>
                <a:lnTo>
                  <a:pt x="1526" y="8300"/>
                </a:lnTo>
                <a:lnTo>
                  <a:pt x="1533" y="8277"/>
                </a:lnTo>
                <a:lnTo>
                  <a:pt x="1537" y="8273"/>
                </a:lnTo>
                <a:lnTo>
                  <a:pt x="1541" y="8268"/>
                </a:lnTo>
                <a:lnTo>
                  <a:pt x="1543" y="8263"/>
                </a:lnTo>
                <a:lnTo>
                  <a:pt x="1546" y="8258"/>
                </a:lnTo>
                <a:lnTo>
                  <a:pt x="1547" y="8249"/>
                </a:lnTo>
                <a:lnTo>
                  <a:pt x="1546" y="8240"/>
                </a:lnTo>
                <a:lnTo>
                  <a:pt x="1543" y="8234"/>
                </a:lnTo>
                <a:lnTo>
                  <a:pt x="1537" y="8229"/>
                </a:lnTo>
                <a:lnTo>
                  <a:pt x="1537" y="8221"/>
                </a:lnTo>
                <a:lnTo>
                  <a:pt x="1536" y="8213"/>
                </a:lnTo>
                <a:lnTo>
                  <a:pt x="1535" y="8201"/>
                </a:lnTo>
                <a:lnTo>
                  <a:pt x="1535" y="8184"/>
                </a:lnTo>
                <a:lnTo>
                  <a:pt x="1538" y="8165"/>
                </a:lnTo>
                <a:lnTo>
                  <a:pt x="1541" y="8143"/>
                </a:lnTo>
                <a:lnTo>
                  <a:pt x="1545" y="8144"/>
                </a:lnTo>
                <a:lnTo>
                  <a:pt x="1549" y="8144"/>
                </a:lnTo>
                <a:lnTo>
                  <a:pt x="1563" y="8142"/>
                </a:lnTo>
                <a:lnTo>
                  <a:pt x="1577" y="8135"/>
                </a:lnTo>
                <a:lnTo>
                  <a:pt x="1587" y="8124"/>
                </a:lnTo>
                <a:lnTo>
                  <a:pt x="1594" y="8111"/>
                </a:lnTo>
                <a:lnTo>
                  <a:pt x="1596" y="8097"/>
                </a:lnTo>
                <a:lnTo>
                  <a:pt x="1592" y="8086"/>
                </a:lnTo>
                <a:lnTo>
                  <a:pt x="1584" y="8079"/>
                </a:lnTo>
                <a:lnTo>
                  <a:pt x="1570" y="8076"/>
                </a:lnTo>
                <a:lnTo>
                  <a:pt x="1562" y="8077"/>
                </a:lnTo>
                <a:lnTo>
                  <a:pt x="1554" y="8080"/>
                </a:lnTo>
                <a:lnTo>
                  <a:pt x="1559" y="8060"/>
                </a:lnTo>
                <a:lnTo>
                  <a:pt x="1564" y="8037"/>
                </a:lnTo>
                <a:lnTo>
                  <a:pt x="1570" y="8014"/>
                </a:lnTo>
                <a:lnTo>
                  <a:pt x="1577" y="7990"/>
                </a:lnTo>
                <a:lnTo>
                  <a:pt x="1581" y="7993"/>
                </a:lnTo>
                <a:lnTo>
                  <a:pt x="1585" y="7996"/>
                </a:lnTo>
                <a:lnTo>
                  <a:pt x="1590" y="7997"/>
                </a:lnTo>
                <a:lnTo>
                  <a:pt x="1596" y="7998"/>
                </a:lnTo>
                <a:lnTo>
                  <a:pt x="1610" y="7995"/>
                </a:lnTo>
                <a:lnTo>
                  <a:pt x="1624" y="7988"/>
                </a:lnTo>
                <a:lnTo>
                  <a:pt x="1635" y="7977"/>
                </a:lnTo>
                <a:lnTo>
                  <a:pt x="1642" y="7962"/>
                </a:lnTo>
                <a:lnTo>
                  <a:pt x="1644" y="7949"/>
                </a:lnTo>
                <a:lnTo>
                  <a:pt x="1640" y="7938"/>
                </a:lnTo>
                <a:lnTo>
                  <a:pt x="1632" y="7931"/>
                </a:lnTo>
                <a:lnTo>
                  <a:pt x="1619" y="7928"/>
                </a:lnTo>
                <a:lnTo>
                  <a:pt x="1611" y="7929"/>
                </a:lnTo>
                <a:lnTo>
                  <a:pt x="1604" y="7931"/>
                </a:lnTo>
                <a:lnTo>
                  <a:pt x="1597" y="7934"/>
                </a:lnTo>
                <a:lnTo>
                  <a:pt x="1591" y="7938"/>
                </a:lnTo>
                <a:lnTo>
                  <a:pt x="1598" y="7913"/>
                </a:lnTo>
                <a:lnTo>
                  <a:pt x="1605" y="7889"/>
                </a:lnTo>
                <a:lnTo>
                  <a:pt x="1612" y="7864"/>
                </a:lnTo>
                <a:lnTo>
                  <a:pt x="1620" y="7839"/>
                </a:lnTo>
                <a:lnTo>
                  <a:pt x="1624" y="7844"/>
                </a:lnTo>
                <a:lnTo>
                  <a:pt x="1629" y="7848"/>
                </a:lnTo>
                <a:lnTo>
                  <a:pt x="1635" y="7851"/>
                </a:lnTo>
                <a:lnTo>
                  <a:pt x="1643" y="7852"/>
                </a:lnTo>
                <a:lnTo>
                  <a:pt x="1658" y="7849"/>
                </a:lnTo>
                <a:lnTo>
                  <a:pt x="1672" y="7841"/>
                </a:lnTo>
                <a:lnTo>
                  <a:pt x="1684" y="7830"/>
                </a:lnTo>
                <a:lnTo>
                  <a:pt x="1691" y="7815"/>
                </a:lnTo>
                <a:lnTo>
                  <a:pt x="1693" y="7801"/>
                </a:lnTo>
                <a:lnTo>
                  <a:pt x="1689" y="7790"/>
                </a:lnTo>
                <a:lnTo>
                  <a:pt x="1680" y="7782"/>
                </a:lnTo>
                <a:lnTo>
                  <a:pt x="1667" y="7779"/>
                </a:lnTo>
                <a:lnTo>
                  <a:pt x="1657" y="7780"/>
                </a:lnTo>
                <a:lnTo>
                  <a:pt x="1649" y="7783"/>
                </a:lnTo>
                <a:lnTo>
                  <a:pt x="1641" y="7788"/>
                </a:lnTo>
                <a:lnTo>
                  <a:pt x="1633" y="7794"/>
                </a:lnTo>
                <a:lnTo>
                  <a:pt x="1641" y="7768"/>
                </a:lnTo>
                <a:lnTo>
                  <a:pt x="1649" y="7742"/>
                </a:lnTo>
                <a:lnTo>
                  <a:pt x="1657" y="7716"/>
                </a:lnTo>
                <a:lnTo>
                  <a:pt x="1665" y="7690"/>
                </a:lnTo>
                <a:lnTo>
                  <a:pt x="1669" y="7696"/>
                </a:lnTo>
                <a:lnTo>
                  <a:pt x="1675" y="7701"/>
                </a:lnTo>
                <a:lnTo>
                  <a:pt x="1681" y="7704"/>
                </a:lnTo>
                <a:lnTo>
                  <a:pt x="1690" y="7706"/>
                </a:lnTo>
                <a:lnTo>
                  <a:pt x="1705" y="7703"/>
                </a:lnTo>
                <a:lnTo>
                  <a:pt x="1720" y="7695"/>
                </a:lnTo>
                <a:lnTo>
                  <a:pt x="1732" y="7682"/>
                </a:lnTo>
                <a:lnTo>
                  <a:pt x="1740" y="7668"/>
                </a:lnTo>
                <a:lnTo>
                  <a:pt x="1741" y="7661"/>
                </a:lnTo>
                <a:lnTo>
                  <a:pt x="1741" y="7654"/>
                </a:lnTo>
                <a:lnTo>
                  <a:pt x="1740" y="7648"/>
                </a:lnTo>
                <a:lnTo>
                  <a:pt x="1738" y="7643"/>
                </a:lnTo>
                <a:lnTo>
                  <a:pt x="1740" y="7636"/>
                </a:lnTo>
                <a:lnTo>
                  <a:pt x="1744" y="7627"/>
                </a:lnTo>
                <a:lnTo>
                  <a:pt x="1741" y="7626"/>
                </a:lnTo>
                <a:lnTo>
                  <a:pt x="1740" y="7626"/>
                </a:lnTo>
                <a:lnTo>
                  <a:pt x="1738" y="7630"/>
                </a:lnTo>
                <a:lnTo>
                  <a:pt x="1734" y="7639"/>
                </a:lnTo>
                <a:lnTo>
                  <a:pt x="1731" y="7635"/>
                </a:lnTo>
                <a:lnTo>
                  <a:pt x="1726" y="7632"/>
                </a:lnTo>
                <a:lnTo>
                  <a:pt x="1721" y="7630"/>
                </a:lnTo>
                <a:lnTo>
                  <a:pt x="1715" y="7630"/>
                </a:lnTo>
                <a:lnTo>
                  <a:pt x="1704" y="7631"/>
                </a:lnTo>
                <a:lnTo>
                  <a:pt x="1695" y="7634"/>
                </a:lnTo>
                <a:lnTo>
                  <a:pt x="1686" y="7640"/>
                </a:lnTo>
                <a:lnTo>
                  <a:pt x="1679" y="7647"/>
                </a:lnTo>
                <a:lnTo>
                  <a:pt x="1687" y="7620"/>
                </a:lnTo>
                <a:lnTo>
                  <a:pt x="1695" y="7594"/>
                </a:lnTo>
                <a:lnTo>
                  <a:pt x="1703" y="7568"/>
                </a:lnTo>
                <a:lnTo>
                  <a:pt x="1711" y="7541"/>
                </a:lnTo>
                <a:lnTo>
                  <a:pt x="1716" y="7549"/>
                </a:lnTo>
                <a:lnTo>
                  <a:pt x="1721" y="7554"/>
                </a:lnTo>
                <a:lnTo>
                  <a:pt x="1728" y="7558"/>
                </a:lnTo>
                <a:lnTo>
                  <a:pt x="1737" y="7559"/>
                </a:lnTo>
                <a:lnTo>
                  <a:pt x="1753" y="7556"/>
                </a:lnTo>
                <a:lnTo>
                  <a:pt x="1768" y="7548"/>
                </a:lnTo>
                <a:lnTo>
                  <a:pt x="1780" y="7535"/>
                </a:lnTo>
                <a:lnTo>
                  <a:pt x="1788" y="7520"/>
                </a:lnTo>
                <a:lnTo>
                  <a:pt x="1789" y="7506"/>
                </a:lnTo>
                <a:lnTo>
                  <a:pt x="1785" y="7493"/>
                </a:lnTo>
                <a:lnTo>
                  <a:pt x="1776" y="7485"/>
                </a:lnTo>
                <a:lnTo>
                  <a:pt x="1762" y="7482"/>
                </a:lnTo>
                <a:lnTo>
                  <a:pt x="1751" y="7483"/>
                </a:lnTo>
                <a:lnTo>
                  <a:pt x="1742" y="7486"/>
                </a:lnTo>
                <a:lnTo>
                  <a:pt x="1733" y="7492"/>
                </a:lnTo>
                <a:lnTo>
                  <a:pt x="1725" y="7500"/>
                </a:lnTo>
                <a:lnTo>
                  <a:pt x="1733" y="7473"/>
                </a:lnTo>
                <a:lnTo>
                  <a:pt x="1741" y="7446"/>
                </a:lnTo>
                <a:lnTo>
                  <a:pt x="1749" y="7420"/>
                </a:lnTo>
                <a:lnTo>
                  <a:pt x="1757" y="7394"/>
                </a:lnTo>
                <a:lnTo>
                  <a:pt x="1762" y="7401"/>
                </a:lnTo>
                <a:lnTo>
                  <a:pt x="1768" y="7408"/>
                </a:lnTo>
                <a:lnTo>
                  <a:pt x="1775" y="7411"/>
                </a:lnTo>
                <a:lnTo>
                  <a:pt x="1784" y="7412"/>
                </a:lnTo>
                <a:lnTo>
                  <a:pt x="1793" y="7411"/>
                </a:lnTo>
                <a:lnTo>
                  <a:pt x="1802" y="7408"/>
                </a:lnTo>
                <a:lnTo>
                  <a:pt x="1799" y="7421"/>
                </a:lnTo>
                <a:lnTo>
                  <a:pt x="1795" y="7434"/>
                </a:lnTo>
                <a:lnTo>
                  <a:pt x="1792" y="7447"/>
                </a:lnTo>
                <a:lnTo>
                  <a:pt x="1788" y="7462"/>
                </a:lnTo>
                <a:lnTo>
                  <a:pt x="1794" y="7446"/>
                </a:lnTo>
                <a:lnTo>
                  <a:pt x="1800" y="7432"/>
                </a:lnTo>
                <a:lnTo>
                  <a:pt x="1805" y="7417"/>
                </a:lnTo>
                <a:lnTo>
                  <a:pt x="1812" y="7403"/>
                </a:lnTo>
                <a:lnTo>
                  <a:pt x="1819" y="7397"/>
                </a:lnTo>
                <a:lnTo>
                  <a:pt x="1826" y="7390"/>
                </a:lnTo>
                <a:lnTo>
                  <a:pt x="1832" y="7382"/>
                </a:lnTo>
                <a:lnTo>
                  <a:pt x="1836" y="7373"/>
                </a:lnTo>
                <a:lnTo>
                  <a:pt x="1837" y="7366"/>
                </a:lnTo>
                <a:lnTo>
                  <a:pt x="1838" y="7359"/>
                </a:lnTo>
                <a:lnTo>
                  <a:pt x="1836" y="7351"/>
                </a:lnTo>
                <a:lnTo>
                  <a:pt x="1834" y="7346"/>
                </a:lnTo>
                <a:lnTo>
                  <a:pt x="1839" y="7333"/>
                </a:lnTo>
                <a:lnTo>
                  <a:pt x="1845" y="7320"/>
                </a:lnTo>
                <a:lnTo>
                  <a:pt x="1851" y="7307"/>
                </a:lnTo>
                <a:lnTo>
                  <a:pt x="1858" y="7295"/>
                </a:lnTo>
                <a:lnTo>
                  <a:pt x="1865" y="7281"/>
                </a:lnTo>
                <a:lnTo>
                  <a:pt x="1870" y="7267"/>
                </a:lnTo>
                <a:lnTo>
                  <a:pt x="1874" y="7252"/>
                </a:lnTo>
                <a:lnTo>
                  <a:pt x="1878" y="7238"/>
                </a:lnTo>
                <a:lnTo>
                  <a:pt x="1882" y="7232"/>
                </a:lnTo>
                <a:lnTo>
                  <a:pt x="1884" y="7226"/>
                </a:lnTo>
                <a:lnTo>
                  <a:pt x="1886" y="7216"/>
                </a:lnTo>
                <a:lnTo>
                  <a:pt x="1886" y="7208"/>
                </a:lnTo>
                <a:lnTo>
                  <a:pt x="1889" y="7199"/>
                </a:lnTo>
                <a:lnTo>
                  <a:pt x="1892" y="7190"/>
                </a:lnTo>
                <a:lnTo>
                  <a:pt x="1897" y="7182"/>
                </a:lnTo>
                <a:lnTo>
                  <a:pt x="1901" y="7173"/>
                </a:lnTo>
                <a:lnTo>
                  <a:pt x="1905" y="7164"/>
                </a:lnTo>
                <a:lnTo>
                  <a:pt x="1905" y="7150"/>
                </a:lnTo>
                <a:lnTo>
                  <a:pt x="1905" y="7133"/>
                </a:lnTo>
                <a:lnTo>
                  <a:pt x="1902" y="7111"/>
                </a:lnTo>
                <a:lnTo>
                  <a:pt x="1913" y="7105"/>
                </a:lnTo>
                <a:lnTo>
                  <a:pt x="1921" y="7097"/>
                </a:lnTo>
                <a:lnTo>
                  <a:pt x="1928" y="7088"/>
                </a:lnTo>
                <a:lnTo>
                  <a:pt x="1933" y="7078"/>
                </a:lnTo>
                <a:close/>
                <a:moveTo>
                  <a:pt x="1304" y="8996"/>
                </a:moveTo>
                <a:lnTo>
                  <a:pt x="1305" y="8984"/>
                </a:lnTo>
                <a:lnTo>
                  <a:pt x="1302" y="8976"/>
                </a:lnTo>
                <a:lnTo>
                  <a:pt x="1295" y="8970"/>
                </a:lnTo>
                <a:lnTo>
                  <a:pt x="1284" y="8968"/>
                </a:lnTo>
                <a:lnTo>
                  <a:pt x="1273" y="8970"/>
                </a:lnTo>
                <a:lnTo>
                  <a:pt x="1262" y="8976"/>
                </a:lnTo>
                <a:lnTo>
                  <a:pt x="1254" y="8984"/>
                </a:lnTo>
                <a:lnTo>
                  <a:pt x="1248" y="8996"/>
                </a:lnTo>
                <a:lnTo>
                  <a:pt x="1247" y="9007"/>
                </a:lnTo>
                <a:lnTo>
                  <a:pt x="1250" y="9015"/>
                </a:lnTo>
                <a:lnTo>
                  <a:pt x="1257" y="9021"/>
                </a:lnTo>
                <a:lnTo>
                  <a:pt x="1267" y="9023"/>
                </a:lnTo>
                <a:lnTo>
                  <a:pt x="1278" y="9021"/>
                </a:lnTo>
                <a:lnTo>
                  <a:pt x="1289" y="9015"/>
                </a:lnTo>
                <a:lnTo>
                  <a:pt x="1298" y="9007"/>
                </a:lnTo>
                <a:lnTo>
                  <a:pt x="1304" y="8996"/>
                </a:lnTo>
                <a:close/>
                <a:moveTo>
                  <a:pt x="1202" y="9143"/>
                </a:moveTo>
                <a:lnTo>
                  <a:pt x="1201" y="9153"/>
                </a:lnTo>
                <a:lnTo>
                  <a:pt x="1204" y="9162"/>
                </a:lnTo>
                <a:lnTo>
                  <a:pt x="1210" y="9167"/>
                </a:lnTo>
                <a:lnTo>
                  <a:pt x="1220" y="9169"/>
                </a:lnTo>
                <a:lnTo>
                  <a:pt x="1230" y="9167"/>
                </a:lnTo>
                <a:lnTo>
                  <a:pt x="1241" y="9162"/>
                </a:lnTo>
                <a:lnTo>
                  <a:pt x="1250" y="9153"/>
                </a:lnTo>
                <a:lnTo>
                  <a:pt x="1255" y="9143"/>
                </a:lnTo>
                <a:lnTo>
                  <a:pt x="1256" y="9133"/>
                </a:lnTo>
                <a:lnTo>
                  <a:pt x="1253" y="9124"/>
                </a:lnTo>
                <a:lnTo>
                  <a:pt x="1247" y="9118"/>
                </a:lnTo>
                <a:lnTo>
                  <a:pt x="1236" y="9116"/>
                </a:lnTo>
                <a:lnTo>
                  <a:pt x="1226" y="9118"/>
                </a:lnTo>
                <a:lnTo>
                  <a:pt x="1215" y="9124"/>
                </a:lnTo>
                <a:lnTo>
                  <a:pt x="1207" y="9133"/>
                </a:lnTo>
                <a:lnTo>
                  <a:pt x="1202" y="9143"/>
                </a:lnTo>
                <a:close/>
                <a:moveTo>
                  <a:pt x="1206" y="9291"/>
                </a:moveTo>
                <a:lnTo>
                  <a:pt x="1208" y="9281"/>
                </a:lnTo>
                <a:lnTo>
                  <a:pt x="1205" y="9273"/>
                </a:lnTo>
                <a:lnTo>
                  <a:pt x="1199" y="9267"/>
                </a:lnTo>
                <a:lnTo>
                  <a:pt x="1189" y="9265"/>
                </a:lnTo>
                <a:lnTo>
                  <a:pt x="1178" y="9267"/>
                </a:lnTo>
                <a:lnTo>
                  <a:pt x="1169" y="9273"/>
                </a:lnTo>
                <a:lnTo>
                  <a:pt x="1161" y="9281"/>
                </a:lnTo>
                <a:lnTo>
                  <a:pt x="1156" y="9291"/>
                </a:lnTo>
                <a:lnTo>
                  <a:pt x="1155" y="9300"/>
                </a:lnTo>
                <a:lnTo>
                  <a:pt x="1157" y="9308"/>
                </a:lnTo>
                <a:lnTo>
                  <a:pt x="1164" y="9314"/>
                </a:lnTo>
                <a:lnTo>
                  <a:pt x="1173" y="9316"/>
                </a:lnTo>
                <a:lnTo>
                  <a:pt x="1183" y="9314"/>
                </a:lnTo>
                <a:lnTo>
                  <a:pt x="1194" y="9308"/>
                </a:lnTo>
                <a:lnTo>
                  <a:pt x="1201" y="9300"/>
                </a:lnTo>
                <a:lnTo>
                  <a:pt x="1206" y="9291"/>
                </a:lnTo>
                <a:close/>
                <a:moveTo>
                  <a:pt x="1158" y="9438"/>
                </a:moveTo>
                <a:lnTo>
                  <a:pt x="1159" y="9429"/>
                </a:lnTo>
                <a:lnTo>
                  <a:pt x="1157" y="9421"/>
                </a:lnTo>
                <a:lnTo>
                  <a:pt x="1151" y="9416"/>
                </a:lnTo>
                <a:lnTo>
                  <a:pt x="1141" y="9414"/>
                </a:lnTo>
                <a:lnTo>
                  <a:pt x="1131" y="9416"/>
                </a:lnTo>
                <a:lnTo>
                  <a:pt x="1122" y="9421"/>
                </a:lnTo>
                <a:lnTo>
                  <a:pt x="1114" y="9429"/>
                </a:lnTo>
                <a:lnTo>
                  <a:pt x="1109" y="9438"/>
                </a:lnTo>
                <a:lnTo>
                  <a:pt x="1108" y="9447"/>
                </a:lnTo>
                <a:lnTo>
                  <a:pt x="1111" y="9455"/>
                </a:lnTo>
                <a:lnTo>
                  <a:pt x="1117" y="9461"/>
                </a:lnTo>
                <a:lnTo>
                  <a:pt x="1126" y="9463"/>
                </a:lnTo>
                <a:lnTo>
                  <a:pt x="1135" y="9461"/>
                </a:lnTo>
                <a:lnTo>
                  <a:pt x="1146" y="9455"/>
                </a:lnTo>
                <a:lnTo>
                  <a:pt x="1153" y="9447"/>
                </a:lnTo>
                <a:lnTo>
                  <a:pt x="1158" y="9438"/>
                </a:lnTo>
                <a:close/>
                <a:moveTo>
                  <a:pt x="1061" y="9733"/>
                </a:moveTo>
                <a:lnTo>
                  <a:pt x="1062" y="9724"/>
                </a:lnTo>
                <a:lnTo>
                  <a:pt x="1060" y="9717"/>
                </a:lnTo>
                <a:lnTo>
                  <a:pt x="1054" y="9713"/>
                </a:lnTo>
                <a:lnTo>
                  <a:pt x="1045" y="9711"/>
                </a:lnTo>
                <a:lnTo>
                  <a:pt x="1036" y="9713"/>
                </a:lnTo>
                <a:lnTo>
                  <a:pt x="1028" y="9717"/>
                </a:lnTo>
                <a:lnTo>
                  <a:pt x="1021" y="9724"/>
                </a:lnTo>
                <a:lnTo>
                  <a:pt x="1017" y="9733"/>
                </a:lnTo>
                <a:lnTo>
                  <a:pt x="1016" y="9742"/>
                </a:lnTo>
                <a:lnTo>
                  <a:pt x="1018" y="9749"/>
                </a:lnTo>
                <a:lnTo>
                  <a:pt x="1024" y="9754"/>
                </a:lnTo>
                <a:lnTo>
                  <a:pt x="1032" y="9755"/>
                </a:lnTo>
                <a:lnTo>
                  <a:pt x="1040" y="9754"/>
                </a:lnTo>
                <a:lnTo>
                  <a:pt x="1050" y="9749"/>
                </a:lnTo>
                <a:lnTo>
                  <a:pt x="1057" y="9742"/>
                </a:lnTo>
                <a:lnTo>
                  <a:pt x="1061" y="9733"/>
                </a:lnTo>
                <a:close/>
                <a:moveTo>
                  <a:pt x="3577" y="1472"/>
                </a:moveTo>
                <a:lnTo>
                  <a:pt x="3578" y="1459"/>
                </a:lnTo>
                <a:lnTo>
                  <a:pt x="3574" y="1449"/>
                </a:lnTo>
                <a:lnTo>
                  <a:pt x="3567" y="1442"/>
                </a:lnTo>
                <a:lnTo>
                  <a:pt x="3554" y="1440"/>
                </a:lnTo>
                <a:lnTo>
                  <a:pt x="3541" y="1442"/>
                </a:lnTo>
                <a:lnTo>
                  <a:pt x="3529" y="1449"/>
                </a:lnTo>
                <a:lnTo>
                  <a:pt x="3518" y="1459"/>
                </a:lnTo>
                <a:lnTo>
                  <a:pt x="3511" y="1472"/>
                </a:lnTo>
                <a:lnTo>
                  <a:pt x="3510" y="1485"/>
                </a:lnTo>
                <a:lnTo>
                  <a:pt x="3513" y="1495"/>
                </a:lnTo>
                <a:lnTo>
                  <a:pt x="3522" y="1501"/>
                </a:lnTo>
                <a:lnTo>
                  <a:pt x="3534" y="1504"/>
                </a:lnTo>
                <a:lnTo>
                  <a:pt x="3547" y="1501"/>
                </a:lnTo>
                <a:lnTo>
                  <a:pt x="3559" y="1495"/>
                </a:lnTo>
                <a:lnTo>
                  <a:pt x="3570" y="1485"/>
                </a:lnTo>
                <a:lnTo>
                  <a:pt x="3577" y="1472"/>
                </a:lnTo>
                <a:close/>
                <a:moveTo>
                  <a:pt x="3530" y="1620"/>
                </a:moveTo>
                <a:lnTo>
                  <a:pt x="3532" y="1606"/>
                </a:lnTo>
                <a:lnTo>
                  <a:pt x="3528" y="1595"/>
                </a:lnTo>
                <a:lnTo>
                  <a:pt x="3520" y="1588"/>
                </a:lnTo>
                <a:lnTo>
                  <a:pt x="3507" y="1586"/>
                </a:lnTo>
                <a:lnTo>
                  <a:pt x="3493" y="1588"/>
                </a:lnTo>
                <a:lnTo>
                  <a:pt x="3481" y="1595"/>
                </a:lnTo>
                <a:lnTo>
                  <a:pt x="3469" y="1606"/>
                </a:lnTo>
                <a:lnTo>
                  <a:pt x="3463" y="1620"/>
                </a:lnTo>
                <a:lnTo>
                  <a:pt x="3461" y="1632"/>
                </a:lnTo>
                <a:lnTo>
                  <a:pt x="3465" y="1643"/>
                </a:lnTo>
                <a:lnTo>
                  <a:pt x="3474" y="1650"/>
                </a:lnTo>
                <a:lnTo>
                  <a:pt x="3486" y="1653"/>
                </a:lnTo>
                <a:lnTo>
                  <a:pt x="3500" y="1650"/>
                </a:lnTo>
                <a:lnTo>
                  <a:pt x="3512" y="1643"/>
                </a:lnTo>
                <a:lnTo>
                  <a:pt x="3524" y="1632"/>
                </a:lnTo>
                <a:lnTo>
                  <a:pt x="3530" y="1620"/>
                </a:lnTo>
                <a:close/>
                <a:moveTo>
                  <a:pt x="3484" y="1767"/>
                </a:moveTo>
                <a:lnTo>
                  <a:pt x="3485" y="1754"/>
                </a:lnTo>
                <a:lnTo>
                  <a:pt x="3482" y="1742"/>
                </a:lnTo>
                <a:lnTo>
                  <a:pt x="3473" y="1735"/>
                </a:lnTo>
                <a:lnTo>
                  <a:pt x="3460" y="1732"/>
                </a:lnTo>
                <a:lnTo>
                  <a:pt x="3446" y="1735"/>
                </a:lnTo>
                <a:lnTo>
                  <a:pt x="3433" y="1742"/>
                </a:lnTo>
                <a:lnTo>
                  <a:pt x="3421" y="1754"/>
                </a:lnTo>
                <a:lnTo>
                  <a:pt x="3415" y="1767"/>
                </a:lnTo>
                <a:lnTo>
                  <a:pt x="3413" y="1780"/>
                </a:lnTo>
                <a:lnTo>
                  <a:pt x="3417" y="1791"/>
                </a:lnTo>
                <a:lnTo>
                  <a:pt x="3426" y="1799"/>
                </a:lnTo>
                <a:lnTo>
                  <a:pt x="3438" y="1802"/>
                </a:lnTo>
                <a:lnTo>
                  <a:pt x="3452" y="1799"/>
                </a:lnTo>
                <a:lnTo>
                  <a:pt x="3465" y="1791"/>
                </a:lnTo>
                <a:lnTo>
                  <a:pt x="3477" y="1780"/>
                </a:lnTo>
                <a:lnTo>
                  <a:pt x="3484" y="1767"/>
                </a:lnTo>
                <a:close/>
                <a:moveTo>
                  <a:pt x="3437" y="1914"/>
                </a:moveTo>
                <a:lnTo>
                  <a:pt x="3439" y="1901"/>
                </a:lnTo>
                <a:lnTo>
                  <a:pt x="3435" y="1889"/>
                </a:lnTo>
                <a:lnTo>
                  <a:pt x="3426" y="1882"/>
                </a:lnTo>
                <a:lnTo>
                  <a:pt x="3413" y="1879"/>
                </a:lnTo>
                <a:lnTo>
                  <a:pt x="3399" y="1882"/>
                </a:lnTo>
                <a:lnTo>
                  <a:pt x="3385" y="1889"/>
                </a:lnTo>
                <a:lnTo>
                  <a:pt x="3373" y="1901"/>
                </a:lnTo>
                <a:lnTo>
                  <a:pt x="3366" y="1914"/>
                </a:lnTo>
                <a:lnTo>
                  <a:pt x="3365" y="1928"/>
                </a:lnTo>
                <a:lnTo>
                  <a:pt x="3369" y="1940"/>
                </a:lnTo>
                <a:lnTo>
                  <a:pt x="3378" y="1947"/>
                </a:lnTo>
                <a:lnTo>
                  <a:pt x="3391" y="1950"/>
                </a:lnTo>
                <a:lnTo>
                  <a:pt x="3405" y="1947"/>
                </a:lnTo>
                <a:lnTo>
                  <a:pt x="3418" y="1940"/>
                </a:lnTo>
                <a:lnTo>
                  <a:pt x="3430" y="1928"/>
                </a:lnTo>
                <a:lnTo>
                  <a:pt x="3437" y="1914"/>
                </a:lnTo>
                <a:close/>
                <a:moveTo>
                  <a:pt x="3391" y="2062"/>
                </a:moveTo>
                <a:lnTo>
                  <a:pt x="3392" y="2048"/>
                </a:lnTo>
                <a:lnTo>
                  <a:pt x="3388" y="2037"/>
                </a:lnTo>
                <a:lnTo>
                  <a:pt x="3380" y="2028"/>
                </a:lnTo>
                <a:lnTo>
                  <a:pt x="3366" y="2026"/>
                </a:lnTo>
                <a:lnTo>
                  <a:pt x="3351" y="2028"/>
                </a:lnTo>
                <a:lnTo>
                  <a:pt x="3338" y="2037"/>
                </a:lnTo>
                <a:lnTo>
                  <a:pt x="3325" y="2048"/>
                </a:lnTo>
                <a:lnTo>
                  <a:pt x="3318" y="2062"/>
                </a:lnTo>
                <a:lnTo>
                  <a:pt x="3317" y="2075"/>
                </a:lnTo>
                <a:lnTo>
                  <a:pt x="3321" y="2088"/>
                </a:lnTo>
                <a:lnTo>
                  <a:pt x="3330" y="2095"/>
                </a:lnTo>
                <a:lnTo>
                  <a:pt x="3343" y="2098"/>
                </a:lnTo>
                <a:lnTo>
                  <a:pt x="3358" y="2095"/>
                </a:lnTo>
                <a:lnTo>
                  <a:pt x="3371" y="2088"/>
                </a:lnTo>
                <a:lnTo>
                  <a:pt x="3383" y="2075"/>
                </a:lnTo>
                <a:lnTo>
                  <a:pt x="3391" y="2062"/>
                </a:lnTo>
                <a:close/>
                <a:moveTo>
                  <a:pt x="3344" y="2209"/>
                </a:moveTo>
                <a:lnTo>
                  <a:pt x="3346" y="2195"/>
                </a:lnTo>
                <a:lnTo>
                  <a:pt x="3342" y="2184"/>
                </a:lnTo>
                <a:lnTo>
                  <a:pt x="3333" y="2176"/>
                </a:lnTo>
                <a:lnTo>
                  <a:pt x="3319" y="2173"/>
                </a:lnTo>
                <a:lnTo>
                  <a:pt x="3304" y="2176"/>
                </a:lnTo>
                <a:lnTo>
                  <a:pt x="3290" y="2184"/>
                </a:lnTo>
                <a:lnTo>
                  <a:pt x="3277" y="2195"/>
                </a:lnTo>
                <a:lnTo>
                  <a:pt x="3270" y="2209"/>
                </a:lnTo>
                <a:lnTo>
                  <a:pt x="3268" y="2224"/>
                </a:lnTo>
                <a:lnTo>
                  <a:pt x="3272" y="2236"/>
                </a:lnTo>
                <a:lnTo>
                  <a:pt x="3282" y="2243"/>
                </a:lnTo>
                <a:lnTo>
                  <a:pt x="3295" y="2246"/>
                </a:lnTo>
                <a:lnTo>
                  <a:pt x="3310" y="2243"/>
                </a:lnTo>
                <a:lnTo>
                  <a:pt x="3324" y="2236"/>
                </a:lnTo>
                <a:lnTo>
                  <a:pt x="3337" y="2224"/>
                </a:lnTo>
                <a:lnTo>
                  <a:pt x="3344" y="2209"/>
                </a:lnTo>
                <a:close/>
                <a:moveTo>
                  <a:pt x="3248" y="2394"/>
                </a:moveTo>
                <a:lnTo>
                  <a:pt x="3263" y="2391"/>
                </a:lnTo>
                <a:lnTo>
                  <a:pt x="3277" y="2384"/>
                </a:lnTo>
                <a:lnTo>
                  <a:pt x="3290" y="2372"/>
                </a:lnTo>
                <a:lnTo>
                  <a:pt x="3298" y="2357"/>
                </a:lnTo>
                <a:lnTo>
                  <a:pt x="3299" y="2342"/>
                </a:lnTo>
                <a:lnTo>
                  <a:pt x="3295" y="2330"/>
                </a:lnTo>
                <a:lnTo>
                  <a:pt x="3286" y="2323"/>
                </a:lnTo>
                <a:lnTo>
                  <a:pt x="3272" y="2320"/>
                </a:lnTo>
                <a:lnTo>
                  <a:pt x="3256" y="2323"/>
                </a:lnTo>
                <a:lnTo>
                  <a:pt x="3242" y="2330"/>
                </a:lnTo>
                <a:lnTo>
                  <a:pt x="3229" y="2342"/>
                </a:lnTo>
                <a:lnTo>
                  <a:pt x="3222" y="2357"/>
                </a:lnTo>
                <a:lnTo>
                  <a:pt x="3220" y="2372"/>
                </a:lnTo>
                <a:lnTo>
                  <a:pt x="3224" y="2384"/>
                </a:lnTo>
                <a:lnTo>
                  <a:pt x="3233" y="2391"/>
                </a:lnTo>
                <a:lnTo>
                  <a:pt x="3248" y="2394"/>
                </a:lnTo>
                <a:close/>
                <a:moveTo>
                  <a:pt x="2647" y="4127"/>
                </a:moveTo>
                <a:lnTo>
                  <a:pt x="2645" y="4145"/>
                </a:lnTo>
                <a:lnTo>
                  <a:pt x="2649" y="4159"/>
                </a:lnTo>
                <a:lnTo>
                  <a:pt x="2660" y="4168"/>
                </a:lnTo>
                <a:lnTo>
                  <a:pt x="2677" y="4172"/>
                </a:lnTo>
                <a:lnTo>
                  <a:pt x="2695" y="4168"/>
                </a:lnTo>
                <a:lnTo>
                  <a:pt x="2713" y="4159"/>
                </a:lnTo>
                <a:lnTo>
                  <a:pt x="2727" y="4145"/>
                </a:lnTo>
                <a:lnTo>
                  <a:pt x="2736" y="4127"/>
                </a:lnTo>
                <a:lnTo>
                  <a:pt x="2738" y="4110"/>
                </a:lnTo>
                <a:lnTo>
                  <a:pt x="2733" y="4096"/>
                </a:lnTo>
                <a:lnTo>
                  <a:pt x="2722" y="4086"/>
                </a:lnTo>
                <a:lnTo>
                  <a:pt x="2705" y="4082"/>
                </a:lnTo>
                <a:lnTo>
                  <a:pt x="2687" y="4086"/>
                </a:lnTo>
                <a:lnTo>
                  <a:pt x="2670" y="4096"/>
                </a:lnTo>
                <a:lnTo>
                  <a:pt x="2655" y="4110"/>
                </a:lnTo>
                <a:lnTo>
                  <a:pt x="2647" y="4127"/>
                </a:lnTo>
                <a:close/>
                <a:moveTo>
                  <a:pt x="2563" y="4525"/>
                </a:moveTo>
                <a:lnTo>
                  <a:pt x="2545" y="4528"/>
                </a:lnTo>
                <a:lnTo>
                  <a:pt x="2528" y="4538"/>
                </a:lnTo>
                <a:lnTo>
                  <a:pt x="2513" y="4552"/>
                </a:lnTo>
                <a:lnTo>
                  <a:pt x="2504" y="4570"/>
                </a:lnTo>
                <a:lnTo>
                  <a:pt x="2502" y="4587"/>
                </a:lnTo>
                <a:lnTo>
                  <a:pt x="2507" y="4602"/>
                </a:lnTo>
                <a:lnTo>
                  <a:pt x="2518" y="4612"/>
                </a:lnTo>
                <a:lnTo>
                  <a:pt x="2535" y="4615"/>
                </a:lnTo>
                <a:lnTo>
                  <a:pt x="2553" y="4612"/>
                </a:lnTo>
                <a:lnTo>
                  <a:pt x="2571" y="4602"/>
                </a:lnTo>
                <a:lnTo>
                  <a:pt x="2585" y="4587"/>
                </a:lnTo>
                <a:lnTo>
                  <a:pt x="2594" y="4570"/>
                </a:lnTo>
                <a:lnTo>
                  <a:pt x="2596" y="4552"/>
                </a:lnTo>
                <a:lnTo>
                  <a:pt x="2591" y="4538"/>
                </a:lnTo>
                <a:lnTo>
                  <a:pt x="2580" y="4528"/>
                </a:lnTo>
                <a:lnTo>
                  <a:pt x="2563" y="4525"/>
                </a:lnTo>
                <a:close/>
                <a:moveTo>
                  <a:pt x="2547" y="4717"/>
                </a:moveTo>
                <a:lnTo>
                  <a:pt x="2548" y="4711"/>
                </a:lnTo>
                <a:lnTo>
                  <a:pt x="2549" y="4705"/>
                </a:lnTo>
                <a:lnTo>
                  <a:pt x="2558" y="4684"/>
                </a:lnTo>
                <a:lnTo>
                  <a:pt x="2566" y="4663"/>
                </a:lnTo>
                <a:lnTo>
                  <a:pt x="2571" y="4640"/>
                </a:lnTo>
                <a:lnTo>
                  <a:pt x="2571" y="4616"/>
                </a:lnTo>
                <a:lnTo>
                  <a:pt x="2558" y="4636"/>
                </a:lnTo>
                <a:lnTo>
                  <a:pt x="2550" y="4653"/>
                </a:lnTo>
                <a:lnTo>
                  <a:pt x="2545" y="4667"/>
                </a:lnTo>
                <a:lnTo>
                  <a:pt x="2542" y="4683"/>
                </a:lnTo>
                <a:lnTo>
                  <a:pt x="2537" y="4679"/>
                </a:lnTo>
                <a:lnTo>
                  <a:pt x="2532" y="4675"/>
                </a:lnTo>
                <a:lnTo>
                  <a:pt x="2525" y="4673"/>
                </a:lnTo>
                <a:lnTo>
                  <a:pt x="2516" y="4672"/>
                </a:lnTo>
                <a:lnTo>
                  <a:pt x="2498" y="4676"/>
                </a:lnTo>
                <a:lnTo>
                  <a:pt x="2481" y="4685"/>
                </a:lnTo>
                <a:lnTo>
                  <a:pt x="2466" y="4700"/>
                </a:lnTo>
                <a:lnTo>
                  <a:pt x="2457" y="4717"/>
                </a:lnTo>
                <a:lnTo>
                  <a:pt x="2455" y="4735"/>
                </a:lnTo>
                <a:lnTo>
                  <a:pt x="2460" y="4750"/>
                </a:lnTo>
                <a:lnTo>
                  <a:pt x="2471" y="4759"/>
                </a:lnTo>
                <a:lnTo>
                  <a:pt x="2488" y="4762"/>
                </a:lnTo>
                <a:lnTo>
                  <a:pt x="2506" y="4759"/>
                </a:lnTo>
                <a:lnTo>
                  <a:pt x="2524" y="4750"/>
                </a:lnTo>
                <a:lnTo>
                  <a:pt x="2538" y="4735"/>
                </a:lnTo>
                <a:lnTo>
                  <a:pt x="2547" y="4717"/>
                </a:lnTo>
                <a:close/>
                <a:moveTo>
                  <a:pt x="2469" y="4820"/>
                </a:moveTo>
                <a:lnTo>
                  <a:pt x="2450" y="4823"/>
                </a:lnTo>
                <a:lnTo>
                  <a:pt x="2433" y="4833"/>
                </a:lnTo>
                <a:lnTo>
                  <a:pt x="2418" y="4848"/>
                </a:lnTo>
                <a:lnTo>
                  <a:pt x="2409" y="4865"/>
                </a:lnTo>
                <a:lnTo>
                  <a:pt x="2407" y="4883"/>
                </a:lnTo>
                <a:lnTo>
                  <a:pt x="2412" y="4897"/>
                </a:lnTo>
                <a:lnTo>
                  <a:pt x="2423" y="4906"/>
                </a:lnTo>
                <a:lnTo>
                  <a:pt x="2440" y="4910"/>
                </a:lnTo>
                <a:lnTo>
                  <a:pt x="2458" y="4906"/>
                </a:lnTo>
                <a:lnTo>
                  <a:pt x="2477" y="4897"/>
                </a:lnTo>
                <a:lnTo>
                  <a:pt x="2490" y="4883"/>
                </a:lnTo>
                <a:lnTo>
                  <a:pt x="2499" y="4865"/>
                </a:lnTo>
                <a:lnTo>
                  <a:pt x="2501" y="4848"/>
                </a:lnTo>
                <a:lnTo>
                  <a:pt x="2497" y="4833"/>
                </a:lnTo>
                <a:lnTo>
                  <a:pt x="2486" y="4823"/>
                </a:lnTo>
                <a:lnTo>
                  <a:pt x="2469" y="4820"/>
                </a:lnTo>
                <a:close/>
                <a:moveTo>
                  <a:pt x="2452" y="5012"/>
                </a:moveTo>
                <a:lnTo>
                  <a:pt x="2454" y="4995"/>
                </a:lnTo>
                <a:lnTo>
                  <a:pt x="2449" y="4981"/>
                </a:lnTo>
                <a:lnTo>
                  <a:pt x="2438" y="4971"/>
                </a:lnTo>
                <a:lnTo>
                  <a:pt x="2421" y="4967"/>
                </a:lnTo>
                <a:lnTo>
                  <a:pt x="2403" y="4971"/>
                </a:lnTo>
                <a:lnTo>
                  <a:pt x="2386" y="4981"/>
                </a:lnTo>
                <a:lnTo>
                  <a:pt x="2371" y="4995"/>
                </a:lnTo>
                <a:lnTo>
                  <a:pt x="2362" y="5012"/>
                </a:lnTo>
                <a:lnTo>
                  <a:pt x="2360" y="5030"/>
                </a:lnTo>
                <a:lnTo>
                  <a:pt x="2365" y="5044"/>
                </a:lnTo>
                <a:lnTo>
                  <a:pt x="2376" y="5054"/>
                </a:lnTo>
                <a:lnTo>
                  <a:pt x="2393" y="5057"/>
                </a:lnTo>
                <a:lnTo>
                  <a:pt x="2411" y="5054"/>
                </a:lnTo>
                <a:lnTo>
                  <a:pt x="2429" y="5044"/>
                </a:lnTo>
                <a:lnTo>
                  <a:pt x="2443" y="5030"/>
                </a:lnTo>
                <a:lnTo>
                  <a:pt x="2452" y="5012"/>
                </a:lnTo>
                <a:close/>
                <a:moveTo>
                  <a:pt x="2404" y="5159"/>
                </a:moveTo>
                <a:lnTo>
                  <a:pt x="2406" y="5142"/>
                </a:lnTo>
                <a:lnTo>
                  <a:pt x="2401" y="5129"/>
                </a:lnTo>
                <a:lnTo>
                  <a:pt x="2391" y="5119"/>
                </a:lnTo>
                <a:lnTo>
                  <a:pt x="2374" y="5116"/>
                </a:lnTo>
                <a:lnTo>
                  <a:pt x="2356" y="5119"/>
                </a:lnTo>
                <a:lnTo>
                  <a:pt x="2339" y="5129"/>
                </a:lnTo>
                <a:lnTo>
                  <a:pt x="2324" y="5142"/>
                </a:lnTo>
                <a:lnTo>
                  <a:pt x="2315" y="5159"/>
                </a:lnTo>
                <a:lnTo>
                  <a:pt x="2313" y="5177"/>
                </a:lnTo>
                <a:lnTo>
                  <a:pt x="2318" y="5191"/>
                </a:lnTo>
                <a:lnTo>
                  <a:pt x="2329" y="5201"/>
                </a:lnTo>
                <a:lnTo>
                  <a:pt x="2346" y="5204"/>
                </a:lnTo>
                <a:lnTo>
                  <a:pt x="2364" y="5201"/>
                </a:lnTo>
                <a:lnTo>
                  <a:pt x="2382" y="5191"/>
                </a:lnTo>
                <a:lnTo>
                  <a:pt x="2395" y="5177"/>
                </a:lnTo>
                <a:lnTo>
                  <a:pt x="2404" y="5159"/>
                </a:lnTo>
                <a:close/>
                <a:moveTo>
                  <a:pt x="2298" y="5352"/>
                </a:moveTo>
                <a:lnTo>
                  <a:pt x="2316" y="5349"/>
                </a:lnTo>
                <a:lnTo>
                  <a:pt x="2334" y="5339"/>
                </a:lnTo>
                <a:lnTo>
                  <a:pt x="2348" y="5325"/>
                </a:lnTo>
                <a:lnTo>
                  <a:pt x="2357" y="5308"/>
                </a:lnTo>
                <a:lnTo>
                  <a:pt x="2359" y="5290"/>
                </a:lnTo>
                <a:lnTo>
                  <a:pt x="2354" y="5276"/>
                </a:lnTo>
                <a:lnTo>
                  <a:pt x="2343" y="5267"/>
                </a:lnTo>
                <a:lnTo>
                  <a:pt x="2326" y="5263"/>
                </a:lnTo>
                <a:lnTo>
                  <a:pt x="2308" y="5267"/>
                </a:lnTo>
                <a:lnTo>
                  <a:pt x="2291" y="5276"/>
                </a:lnTo>
                <a:lnTo>
                  <a:pt x="2277" y="5290"/>
                </a:lnTo>
                <a:lnTo>
                  <a:pt x="2268" y="5308"/>
                </a:lnTo>
                <a:lnTo>
                  <a:pt x="2265" y="5322"/>
                </a:lnTo>
                <a:lnTo>
                  <a:pt x="2268" y="5334"/>
                </a:lnTo>
                <a:lnTo>
                  <a:pt x="2275" y="5343"/>
                </a:lnTo>
                <a:lnTo>
                  <a:pt x="2286" y="5350"/>
                </a:lnTo>
                <a:lnTo>
                  <a:pt x="2283" y="5354"/>
                </a:lnTo>
                <a:lnTo>
                  <a:pt x="2279" y="5364"/>
                </a:lnTo>
                <a:lnTo>
                  <a:pt x="2274" y="5383"/>
                </a:lnTo>
                <a:lnTo>
                  <a:pt x="2265" y="5414"/>
                </a:lnTo>
                <a:lnTo>
                  <a:pt x="2251" y="5420"/>
                </a:lnTo>
                <a:lnTo>
                  <a:pt x="2238" y="5429"/>
                </a:lnTo>
                <a:lnTo>
                  <a:pt x="2227" y="5441"/>
                </a:lnTo>
                <a:lnTo>
                  <a:pt x="2221" y="5455"/>
                </a:lnTo>
                <a:lnTo>
                  <a:pt x="2218" y="5468"/>
                </a:lnTo>
                <a:lnTo>
                  <a:pt x="2220" y="5479"/>
                </a:lnTo>
                <a:lnTo>
                  <a:pt x="2225" y="5488"/>
                </a:lnTo>
                <a:lnTo>
                  <a:pt x="2233" y="5495"/>
                </a:lnTo>
                <a:lnTo>
                  <a:pt x="2207" y="5523"/>
                </a:lnTo>
                <a:lnTo>
                  <a:pt x="2182" y="5563"/>
                </a:lnTo>
                <a:lnTo>
                  <a:pt x="2164" y="5609"/>
                </a:lnTo>
                <a:lnTo>
                  <a:pt x="2158" y="5654"/>
                </a:lnTo>
                <a:lnTo>
                  <a:pt x="2159" y="5657"/>
                </a:lnTo>
                <a:lnTo>
                  <a:pt x="2163" y="5659"/>
                </a:lnTo>
                <a:lnTo>
                  <a:pt x="2168" y="5662"/>
                </a:lnTo>
                <a:lnTo>
                  <a:pt x="2173" y="5665"/>
                </a:lnTo>
                <a:lnTo>
                  <a:pt x="2180" y="5654"/>
                </a:lnTo>
                <a:lnTo>
                  <a:pt x="2187" y="5643"/>
                </a:lnTo>
                <a:lnTo>
                  <a:pt x="2195" y="5646"/>
                </a:lnTo>
                <a:lnTo>
                  <a:pt x="2204" y="5646"/>
                </a:lnTo>
                <a:lnTo>
                  <a:pt x="2209" y="5646"/>
                </a:lnTo>
                <a:lnTo>
                  <a:pt x="2214" y="5645"/>
                </a:lnTo>
                <a:lnTo>
                  <a:pt x="2219" y="5644"/>
                </a:lnTo>
                <a:lnTo>
                  <a:pt x="2224" y="5642"/>
                </a:lnTo>
                <a:lnTo>
                  <a:pt x="2227" y="5654"/>
                </a:lnTo>
                <a:lnTo>
                  <a:pt x="2230" y="5666"/>
                </a:lnTo>
                <a:lnTo>
                  <a:pt x="2254" y="5661"/>
                </a:lnTo>
                <a:lnTo>
                  <a:pt x="2263" y="5644"/>
                </a:lnTo>
                <a:lnTo>
                  <a:pt x="2273" y="5620"/>
                </a:lnTo>
                <a:lnTo>
                  <a:pt x="2297" y="5600"/>
                </a:lnTo>
                <a:lnTo>
                  <a:pt x="2304" y="5606"/>
                </a:lnTo>
                <a:lnTo>
                  <a:pt x="2311" y="5613"/>
                </a:lnTo>
                <a:lnTo>
                  <a:pt x="2315" y="5603"/>
                </a:lnTo>
                <a:lnTo>
                  <a:pt x="2318" y="5593"/>
                </a:lnTo>
                <a:lnTo>
                  <a:pt x="2318" y="5583"/>
                </a:lnTo>
                <a:lnTo>
                  <a:pt x="2313" y="5572"/>
                </a:lnTo>
                <a:lnTo>
                  <a:pt x="2304" y="5546"/>
                </a:lnTo>
                <a:lnTo>
                  <a:pt x="2314" y="5524"/>
                </a:lnTo>
                <a:lnTo>
                  <a:pt x="2328" y="5503"/>
                </a:lnTo>
                <a:lnTo>
                  <a:pt x="2330" y="5475"/>
                </a:lnTo>
                <a:lnTo>
                  <a:pt x="2326" y="5473"/>
                </a:lnTo>
                <a:lnTo>
                  <a:pt x="2319" y="5475"/>
                </a:lnTo>
                <a:lnTo>
                  <a:pt x="2311" y="5479"/>
                </a:lnTo>
                <a:lnTo>
                  <a:pt x="2306" y="5484"/>
                </a:lnTo>
                <a:lnTo>
                  <a:pt x="2285" y="5525"/>
                </a:lnTo>
                <a:lnTo>
                  <a:pt x="2276" y="5542"/>
                </a:lnTo>
                <a:lnTo>
                  <a:pt x="2271" y="5546"/>
                </a:lnTo>
                <a:lnTo>
                  <a:pt x="2262" y="5549"/>
                </a:lnTo>
                <a:lnTo>
                  <a:pt x="2264" y="5530"/>
                </a:lnTo>
                <a:lnTo>
                  <a:pt x="2266" y="5516"/>
                </a:lnTo>
                <a:lnTo>
                  <a:pt x="2267" y="5505"/>
                </a:lnTo>
                <a:lnTo>
                  <a:pt x="2267" y="5496"/>
                </a:lnTo>
                <a:lnTo>
                  <a:pt x="2280" y="5490"/>
                </a:lnTo>
                <a:lnTo>
                  <a:pt x="2293" y="5480"/>
                </a:lnTo>
                <a:lnTo>
                  <a:pt x="2303" y="5469"/>
                </a:lnTo>
                <a:lnTo>
                  <a:pt x="2309" y="5455"/>
                </a:lnTo>
                <a:lnTo>
                  <a:pt x="2311" y="5438"/>
                </a:lnTo>
                <a:lnTo>
                  <a:pt x="2307" y="5424"/>
                </a:lnTo>
                <a:lnTo>
                  <a:pt x="2296" y="5415"/>
                </a:lnTo>
                <a:lnTo>
                  <a:pt x="2280" y="5411"/>
                </a:lnTo>
                <a:lnTo>
                  <a:pt x="2282" y="5400"/>
                </a:lnTo>
                <a:lnTo>
                  <a:pt x="2285" y="5385"/>
                </a:lnTo>
                <a:lnTo>
                  <a:pt x="2287" y="5369"/>
                </a:lnTo>
                <a:lnTo>
                  <a:pt x="2290" y="5352"/>
                </a:lnTo>
                <a:lnTo>
                  <a:pt x="2294" y="5352"/>
                </a:lnTo>
                <a:lnTo>
                  <a:pt x="2298" y="5352"/>
                </a:lnTo>
                <a:close/>
                <a:moveTo>
                  <a:pt x="2214" y="5750"/>
                </a:moveTo>
                <a:lnTo>
                  <a:pt x="2216" y="5733"/>
                </a:lnTo>
                <a:lnTo>
                  <a:pt x="2211" y="5719"/>
                </a:lnTo>
                <a:lnTo>
                  <a:pt x="2200" y="5710"/>
                </a:lnTo>
                <a:lnTo>
                  <a:pt x="2184" y="5706"/>
                </a:lnTo>
                <a:lnTo>
                  <a:pt x="2166" y="5710"/>
                </a:lnTo>
                <a:lnTo>
                  <a:pt x="2150" y="5719"/>
                </a:lnTo>
                <a:lnTo>
                  <a:pt x="2135" y="5733"/>
                </a:lnTo>
                <a:lnTo>
                  <a:pt x="2127" y="5750"/>
                </a:lnTo>
                <a:lnTo>
                  <a:pt x="2125" y="5766"/>
                </a:lnTo>
                <a:lnTo>
                  <a:pt x="2130" y="5781"/>
                </a:lnTo>
                <a:lnTo>
                  <a:pt x="2140" y="5790"/>
                </a:lnTo>
                <a:lnTo>
                  <a:pt x="2157" y="5793"/>
                </a:lnTo>
                <a:lnTo>
                  <a:pt x="2174" y="5790"/>
                </a:lnTo>
                <a:lnTo>
                  <a:pt x="2192" y="5781"/>
                </a:lnTo>
                <a:lnTo>
                  <a:pt x="2205" y="5766"/>
                </a:lnTo>
                <a:lnTo>
                  <a:pt x="2214" y="5750"/>
                </a:lnTo>
                <a:close/>
                <a:moveTo>
                  <a:pt x="2166" y="5897"/>
                </a:moveTo>
                <a:lnTo>
                  <a:pt x="2168" y="5881"/>
                </a:lnTo>
                <a:lnTo>
                  <a:pt x="2163" y="5868"/>
                </a:lnTo>
                <a:lnTo>
                  <a:pt x="2153" y="5858"/>
                </a:lnTo>
                <a:lnTo>
                  <a:pt x="2136" y="5854"/>
                </a:lnTo>
                <a:lnTo>
                  <a:pt x="2119" y="5858"/>
                </a:lnTo>
                <a:lnTo>
                  <a:pt x="2103" y="5868"/>
                </a:lnTo>
                <a:lnTo>
                  <a:pt x="2088" y="5881"/>
                </a:lnTo>
                <a:lnTo>
                  <a:pt x="2080" y="5897"/>
                </a:lnTo>
                <a:lnTo>
                  <a:pt x="2078" y="5915"/>
                </a:lnTo>
                <a:lnTo>
                  <a:pt x="2083" y="5928"/>
                </a:lnTo>
                <a:lnTo>
                  <a:pt x="2093" y="5937"/>
                </a:lnTo>
                <a:lnTo>
                  <a:pt x="2109" y="5940"/>
                </a:lnTo>
                <a:lnTo>
                  <a:pt x="2127" y="5937"/>
                </a:lnTo>
                <a:lnTo>
                  <a:pt x="2144" y="5928"/>
                </a:lnTo>
                <a:lnTo>
                  <a:pt x="2157" y="5915"/>
                </a:lnTo>
                <a:lnTo>
                  <a:pt x="2166" y="5897"/>
                </a:lnTo>
                <a:close/>
                <a:moveTo>
                  <a:pt x="2118" y="6045"/>
                </a:moveTo>
                <a:lnTo>
                  <a:pt x="2120" y="6028"/>
                </a:lnTo>
                <a:lnTo>
                  <a:pt x="2115" y="6015"/>
                </a:lnTo>
                <a:lnTo>
                  <a:pt x="2105" y="6006"/>
                </a:lnTo>
                <a:lnTo>
                  <a:pt x="2089" y="6003"/>
                </a:lnTo>
                <a:lnTo>
                  <a:pt x="2072" y="6006"/>
                </a:lnTo>
                <a:lnTo>
                  <a:pt x="2055" y="6015"/>
                </a:lnTo>
                <a:lnTo>
                  <a:pt x="2041" y="6028"/>
                </a:lnTo>
                <a:lnTo>
                  <a:pt x="2033" y="6045"/>
                </a:lnTo>
                <a:lnTo>
                  <a:pt x="2031" y="6062"/>
                </a:lnTo>
                <a:lnTo>
                  <a:pt x="2036" y="6075"/>
                </a:lnTo>
                <a:lnTo>
                  <a:pt x="2047" y="6084"/>
                </a:lnTo>
                <a:lnTo>
                  <a:pt x="2062" y="6087"/>
                </a:lnTo>
                <a:lnTo>
                  <a:pt x="2079" y="6084"/>
                </a:lnTo>
                <a:lnTo>
                  <a:pt x="2096" y="6075"/>
                </a:lnTo>
                <a:lnTo>
                  <a:pt x="2110" y="6062"/>
                </a:lnTo>
                <a:lnTo>
                  <a:pt x="2118" y="6045"/>
                </a:lnTo>
                <a:close/>
                <a:moveTo>
                  <a:pt x="2041" y="6151"/>
                </a:moveTo>
                <a:lnTo>
                  <a:pt x="2024" y="6154"/>
                </a:lnTo>
                <a:lnTo>
                  <a:pt x="2008" y="6163"/>
                </a:lnTo>
                <a:lnTo>
                  <a:pt x="1994" y="6176"/>
                </a:lnTo>
                <a:lnTo>
                  <a:pt x="1986" y="6193"/>
                </a:lnTo>
                <a:lnTo>
                  <a:pt x="1984" y="6209"/>
                </a:lnTo>
                <a:lnTo>
                  <a:pt x="1989" y="6222"/>
                </a:lnTo>
                <a:lnTo>
                  <a:pt x="2000" y="6231"/>
                </a:lnTo>
                <a:lnTo>
                  <a:pt x="2015" y="6234"/>
                </a:lnTo>
                <a:lnTo>
                  <a:pt x="2032" y="6231"/>
                </a:lnTo>
                <a:lnTo>
                  <a:pt x="2049" y="6222"/>
                </a:lnTo>
                <a:lnTo>
                  <a:pt x="2062" y="6209"/>
                </a:lnTo>
                <a:lnTo>
                  <a:pt x="2070" y="6193"/>
                </a:lnTo>
                <a:lnTo>
                  <a:pt x="2072" y="6176"/>
                </a:lnTo>
                <a:lnTo>
                  <a:pt x="2068" y="6163"/>
                </a:lnTo>
                <a:lnTo>
                  <a:pt x="2057" y="6154"/>
                </a:lnTo>
                <a:lnTo>
                  <a:pt x="2041" y="6151"/>
                </a:lnTo>
                <a:close/>
                <a:moveTo>
                  <a:pt x="1974" y="6488"/>
                </a:moveTo>
                <a:lnTo>
                  <a:pt x="1976" y="6472"/>
                </a:lnTo>
                <a:lnTo>
                  <a:pt x="1971" y="6459"/>
                </a:lnTo>
                <a:lnTo>
                  <a:pt x="1961" y="6450"/>
                </a:lnTo>
                <a:lnTo>
                  <a:pt x="1946" y="6447"/>
                </a:lnTo>
                <a:lnTo>
                  <a:pt x="1930" y="6450"/>
                </a:lnTo>
                <a:lnTo>
                  <a:pt x="1914" y="6459"/>
                </a:lnTo>
                <a:lnTo>
                  <a:pt x="1901" y="6472"/>
                </a:lnTo>
                <a:lnTo>
                  <a:pt x="1893" y="6488"/>
                </a:lnTo>
                <a:lnTo>
                  <a:pt x="1891" y="6503"/>
                </a:lnTo>
                <a:lnTo>
                  <a:pt x="1895" y="6517"/>
                </a:lnTo>
                <a:lnTo>
                  <a:pt x="1906" y="6525"/>
                </a:lnTo>
                <a:lnTo>
                  <a:pt x="1921" y="6528"/>
                </a:lnTo>
                <a:lnTo>
                  <a:pt x="1937" y="6525"/>
                </a:lnTo>
                <a:lnTo>
                  <a:pt x="1953" y="6517"/>
                </a:lnTo>
                <a:lnTo>
                  <a:pt x="1966" y="6503"/>
                </a:lnTo>
                <a:lnTo>
                  <a:pt x="1974" y="6488"/>
                </a:lnTo>
                <a:close/>
                <a:moveTo>
                  <a:pt x="1926" y="6635"/>
                </a:moveTo>
                <a:lnTo>
                  <a:pt x="1928" y="6620"/>
                </a:lnTo>
                <a:lnTo>
                  <a:pt x="1924" y="6606"/>
                </a:lnTo>
                <a:lnTo>
                  <a:pt x="1914" y="6598"/>
                </a:lnTo>
                <a:lnTo>
                  <a:pt x="1899" y="6595"/>
                </a:lnTo>
                <a:lnTo>
                  <a:pt x="1882" y="6598"/>
                </a:lnTo>
                <a:lnTo>
                  <a:pt x="1867" y="6606"/>
                </a:lnTo>
                <a:lnTo>
                  <a:pt x="1854" y="6620"/>
                </a:lnTo>
                <a:lnTo>
                  <a:pt x="1846" y="6635"/>
                </a:lnTo>
                <a:lnTo>
                  <a:pt x="1844" y="6650"/>
                </a:lnTo>
                <a:lnTo>
                  <a:pt x="1848" y="6664"/>
                </a:lnTo>
                <a:lnTo>
                  <a:pt x="1859" y="6672"/>
                </a:lnTo>
                <a:lnTo>
                  <a:pt x="1873" y="6675"/>
                </a:lnTo>
                <a:lnTo>
                  <a:pt x="1890" y="6672"/>
                </a:lnTo>
                <a:lnTo>
                  <a:pt x="1906" y="6664"/>
                </a:lnTo>
                <a:lnTo>
                  <a:pt x="1918" y="6650"/>
                </a:lnTo>
                <a:lnTo>
                  <a:pt x="1926" y="6635"/>
                </a:lnTo>
                <a:close/>
                <a:moveTo>
                  <a:pt x="1878" y="6782"/>
                </a:moveTo>
                <a:lnTo>
                  <a:pt x="1880" y="6768"/>
                </a:lnTo>
                <a:lnTo>
                  <a:pt x="1875" y="6755"/>
                </a:lnTo>
                <a:lnTo>
                  <a:pt x="1866" y="6746"/>
                </a:lnTo>
                <a:lnTo>
                  <a:pt x="1851" y="6743"/>
                </a:lnTo>
                <a:lnTo>
                  <a:pt x="1835" y="6746"/>
                </a:lnTo>
                <a:lnTo>
                  <a:pt x="1820" y="6755"/>
                </a:lnTo>
                <a:lnTo>
                  <a:pt x="1807" y="6768"/>
                </a:lnTo>
                <a:lnTo>
                  <a:pt x="1799" y="6782"/>
                </a:lnTo>
                <a:lnTo>
                  <a:pt x="1797" y="6798"/>
                </a:lnTo>
                <a:lnTo>
                  <a:pt x="1802" y="6811"/>
                </a:lnTo>
                <a:lnTo>
                  <a:pt x="1812" y="6819"/>
                </a:lnTo>
                <a:lnTo>
                  <a:pt x="1826" y="6822"/>
                </a:lnTo>
                <a:lnTo>
                  <a:pt x="1842" y="6819"/>
                </a:lnTo>
                <a:lnTo>
                  <a:pt x="1858" y="6811"/>
                </a:lnTo>
                <a:lnTo>
                  <a:pt x="1870" y="6798"/>
                </a:lnTo>
                <a:lnTo>
                  <a:pt x="1878" y="6782"/>
                </a:lnTo>
                <a:close/>
                <a:moveTo>
                  <a:pt x="1830" y="6930"/>
                </a:moveTo>
                <a:lnTo>
                  <a:pt x="1832" y="6915"/>
                </a:lnTo>
                <a:lnTo>
                  <a:pt x="1827" y="6903"/>
                </a:lnTo>
                <a:lnTo>
                  <a:pt x="1818" y="6895"/>
                </a:lnTo>
                <a:lnTo>
                  <a:pt x="1803" y="6892"/>
                </a:lnTo>
                <a:lnTo>
                  <a:pt x="1788" y="6895"/>
                </a:lnTo>
                <a:lnTo>
                  <a:pt x="1773" y="6903"/>
                </a:lnTo>
                <a:lnTo>
                  <a:pt x="1760" y="6915"/>
                </a:lnTo>
                <a:lnTo>
                  <a:pt x="1753" y="6930"/>
                </a:lnTo>
                <a:lnTo>
                  <a:pt x="1751" y="6946"/>
                </a:lnTo>
                <a:lnTo>
                  <a:pt x="1755" y="6957"/>
                </a:lnTo>
                <a:lnTo>
                  <a:pt x="1765" y="6966"/>
                </a:lnTo>
                <a:lnTo>
                  <a:pt x="1779" y="6968"/>
                </a:lnTo>
                <a:lnTo>
                  <a:pt x="1795" y="6966"/>
                </a:lnTo>
                <a:lnTo>
                  <a:pt x="1810" y="6957"/>
                </a:lnTo>
                <a:lnTo>
                  <a:pt x="1822" y="6945"/>
                </a:lnTo>
                <a:lnTo>
                  <a:pt x="1830" y="6930"/>
                </a:lnTo>
                <a:close/>
                <a:moveTo>
                  <a:pt x="1782" y="7078"/>
                </a:moveTo>
                <a:lnTo>
                  <a:pt x="1783" y="7063"/>
                </a:lnTo>
                <a:lnTo>
                  <a:pt x="1779" y="7051"/>
                </a:lnTo>
                <a:lnTo>
                  <a:pt x="1770" y="7043"/>
                </a:lnTo>
                <a:lnTo>
                  <a:pt x="1756" y="7040"/>
                </a:lnTo>
                <a:lnTo>
                  <a:pt x="1740" y="7043"/>
                </a:lnTo>
                <a:lnTo>
                  <a:pt x="1726" y="7051"/>
                </a:lnTo>
                <a:lnTo>
                  <a:pt x="1714" y="7063"/>
                </a:lnTo>
                <a:lnTo>
                  <a:pt x="1706" y="7078"/>
                </a:lnTo>
                <a:lnTo>
                  <a:pt x="1704" y="7093"/>
                </a:lnTo>
                <a:lnTo>
                  <a:pt x="1708" y="7104"/>
                </a:lnTo>
                <a:lnTo>
                  <a:pt x="1719" y="7112"/>
                </a:lnTo>
                <a:lnTo>
                  <a:pt x="1732" y="7115"/>
                </a:lnTo>
                <a:lnTo>
                  <a:pt x="1747" y="7112"/>
                </a:lnTo>
                <a:lnTo>
                  <a:pt x="1762" y="7104"/>
                </a:lnTo>
                <a:lnTo>
                  <a:pt x="1774" y="7093"/>
                </a:lnTo>
                <a:lnTo>
                  <a:pt x="1782" y="7078"/>
                </a:lnTo>
                <a:close/>
                <a:moveTo>
                  <a:pt x="1685" y="7373"/>
                </a:moveTo>
                <a:lnTo>
                  <a:pt x="1687" y="7359"/>
                </a:lnTo>
                <a:lnTo>
                  <a:pt x="1683" y="7347"/>
                </a:lnTo>
                <a:lnTo>
                  <a:pt x="1674" y="7339"/>
                </a:lnTo>
                <a:lnTo>
                  <a:pt x="1660" y="7337"/>
                </a:lnTo>
                <a:lnTo>
                  <a:pt x="1646" y="7339"/>
                </a:lnTo>
                <a:lnTo>
                  <a:pt x="1632" y="7347"/>
                </a:lnTo>
                <a:lnTo>
                  <a:pt x="1621" y="7359"/>
                </a:lnTo>
                <a:lnTo>
                  <a:pt x="1613" y="7373"/>
                </a:lnTo>
                <a:lnTo>
                  <a:pt x="1611" y="7387"/>
                </a:lnTo>
                <a:lnTo>
                  <a:pt x="1615" y="7398"/>
                </a:lnTo>
                <a:lnTo>
                  <a:pt x="1625" y="7406"/>
                </a:lnTo>
                <a:lnTo>
                  <a:pt x="1638" y="7409"/>
                </a:lnTo>
                <a:lnTo>
                  <a:pt x="1652" y="7406"/>
                </a:lnTo>
                <a:lnTo>
                  <a:pt x="1667" y="7398"/>
                </a:lnTo>
                <a:lnTo>
                  <a:pt x="1678" y="7387"/>
                </a:lnTo>
                <a:lnTo>
                  <a:pt x="1685" y="7373"/>
                </a:lnTo>
                <a:close/>
                <a:moveTo>
                  <a:pt x="1613" y="7485"/>
                </a:moveTo>
                <a:lnTo>
                  <a:pt x="1598" y="7488"/>
                </a:lnTo>
                <a:lnTo>
                  <a:pt x="1585" y="7495"/>
                </a:lnTo>
                <a:lnTo>
                  <a:pt x="1574" y="7507"/>
                </a:lnTo>
                <a:lnTo>
                  <a:pt x="1566" y="7520"/>
                </a:lnTo>
                <a:lnTo>
                  <a:pt x="1565" y="7534"/>
                </a:lnTo>
                <a:lnTo>
                  <a:pt x="1569" y="7546"/>
                </a:lnTo>
                <a:lnTo>
                  <a:pt x="1578" y="7553"/>
                </a:lnTo>
                <a:lnTo>
                  <a:pt x="1591" y="7556"/>
                </a:lnTo>
                <a:lnTo>
                  <a:pt x="1605" y="7553"/>
                </a:lnTo>
                <a:lnTo>
                  <a:pt x="1619" y="7546"/>
                </a:lnTo>
                <a:lnTo>
                  <a:pt x="1630" y="7534"/>
                </a:lnTo>
                <a:lnTo>
                  <a:pt x="1637" y="7520"/>
                </a:lnTo>
                <a:lnTo>
                  <a:pt x="1639" y="7507"/>
                </a:lnTo>
                <a:lnTo>
                  <a:pt x="1635" y="7495"/>
                </a:lnTo>
                <a:lnTo>
                  <a:pt x="1626" y="7488"/>
                </a:lnTo>
                <a:lnTo>
                  <a:pt x="1613" y="7485"/>
                </a:lnTo>
                <a:close/>
                <a:moveTo>
                  <a:pt x="1589" y="7668"/>
                </a:moveTo>
                <a:lnTo>
                  <a:pt x="1591" y="7655"/>
                </a:lnTo>
                <a:lnTo>
                  <a:pt x="1587" y="7644"/>
                </a:lnTo>
                <a:lnTo>
                  <a:pt x="1578" y="7636"/>
                </a:lnTo>
                <a:lnTo>
                  <a:pt x="1565" y="7633"/>
                </a:lnTo>
                <a:lnTo>
                  <a:pt x="1551" y="7636"/>
                </a:lnTo>
                <a:lnTo>
                  <a:pt x="1538" y="7644"/>
                </a:lnTo>
                <a:lnTo>
                  <a:pt x="1528" y="7655"/>
                </a:lnTo>
                <a:lnTo>
                  <a:pt x="1520" y="7668"/>
                </a:lnTo>
                <a:lnTo>
                  <a:pt x="1518" y="7681"/>
                </a:lnTo>
                <a:lnTo>
                  <a:pt x="1522" y="7692"/>
                </a:lnTo>
                <a:lnTo>
                  <a:pt x="1531" y="7700"/>
                </a:lnTo>
                <a:lnTo>
                  <a:pt x="1544" y="7702"/>
                </a:lnTo>
                <a:lnTo>
                  <a:pt x="1557" y="7700"/>
                </a:lnTo>
                <a:lnTo>
                  <a:pt x="1570" y="7692"/>
                </a:lnTo>
                <a:lnTo>
                  <a:pt x="1582" y="7681"/>
                </a:lnTo>
                <a:lnTo>
                  <a:pt x="1589" y="7668"/>
                </a:lnTo>
                <a:close/>
                <a:moveTo>
                  <a:pt x="1517" y="7783"/>
                </a:moveTo>
                <a:lnTo>
                  <a:pt x="1504" y="7785"/>
                </a:lnTo>
                <a:lnTo>
                  <a:pt x="1491" y="7792"/>
                </a:lnTo>
                <a:lnTo>
                  <a:pt x="1481" y="7802"/>
                </a:lnTo>
                <a:lnTo>
                  <a:pt x="1474" y="7815"/>
                </a:lnTo>
                <a:lnTo>
                  <a:pt x="1472" y="7829"/>
                </a:lnTo>
                <a:lnTo>
                  <a:pt x="1477" y="7839"/>
                </a:lnTo>
                <a:lnTo>
                  <a:pt x="1485" y="7846"/>
                </a:lnTo>
                <a:lnTo>
                  <a:pt x="1497" y="7848"/>
                </a:lnTo>
                <a:lnTo>
                  <a:pt x="1510" y="7846"/>
                </a:lnTo>
                <a:lnTo>
                  <a:pt x="1524" y="7839"/>
                </a:lnTo>
                <a:lnTo>
                  <a:pt x="1534" y="7829"/>
                </a:lnTo>
                <a:lnTo>
                  <a:pt x="1540" y="7815"/>
                </a:lnTo>
                <a:lnTo>
                  <a:pt x="1542" y="7802"/>
                </a:lnTo>
                <a:lnTo>
                  <a:pt x="1538" y="7792"/>
                </a:lnTo>
                <a:lnTo>
                  <a:pt x="1530" y="7785"/>
                </a:lnTo>
                <a:lnTo>
                  <a:pt x="1517" y="7783"/>
                </a:lnTo>
                <a:close/>
                <a:moveTo>
                  <a:pt x="1470" y="7931"/>
                </a:moveTo>
                <a:lnTo>
                  <a:pt x="1457" y="7933"/>
                </a:lnTo>
                <a:lnTo>
                  <a:pt x="1444" y="7940"/>
                </a:lnTo>
                <a:lnTo>
                  <a:pt x="1434" y="7950"/>
                </a:lnTo>
                <a:lnTo>
                  <a:pt x="1427" y="7962"/>
                </a:lnTo>
                <a:lnTo>
                  <a:pt x="1425" y="7976"/>
                </a:lnTo>
                <a:lnTo>
                  <a:pt x="1430" y="7986"/>
                </a:lnTo>
                <a:lnTo>
                  <a:pt x="1438" y="7993"/>
                </a:lnTo>
                <a:lnTo>
                  <a:pt x="1449" y="7995"/>
                </a:lnTo>
                <a:lnTo>
                  <a:pt x="1463" y="7993"/>
                </a:lnTo>
                <a:lnTo>
                  <a:pt x="1475" y="7986"/>
                </a:lnTo>
                <a:lnTo>
                  <a:pt x="1486" y="7976"/>
                </a:lnTo>
                <a:lnTo>
                  <a:pt x="1492" y="7962"/>
                </a:lnTo>
                <a:lnTo>
                  <a:pt x="1494" y="7950"/>
                </a:lnTo>
                <a:lnTo>
                  <a:pt x="1490" y="7940"/>
                </a:lnTo>
                <a:lnTo>
                  <a:pt x="1482" y="7933"/>
                </a:lnTo>
                <a:lnTo>
                  <a:pt x="1470" y="7931"/>
                </a:lnTo>
                <a:close/>
                <a:moveTo>
                  <a:pt x="1422" y="8079"/>
                </a:moveTo>
                <a:lnTo>
                  <a:pt x="1409" y="8081"/>
                </a:lnTo>
                <a:lnTo>
                  <a:pt x="1397" y="8088"/>
                </a:lnTo>
                <a:lnTo>
                  <a:pt x="1388" y="8098"/>
                </a:lnTo>
                <a:lnTo>
                  <a:pt x="1380" y="8111"/>
                </a:lnTo>
                <a:lnTo>
                  <a:pt x="1379" y="8123"/>
                </a:lnTo>
                <a:lnTo>
                  <a:pt x="1383" y="8133"/>
                </a:lnTo>
                <a:lnTo>
                  <a:pt x="1391" y="8139"/>
                </a:lnTo>
                <a:lnTo>
                  <a:pt x="1402" y="8142"/>
                </a:lnTo>
                <a:lnTo>
                  <a:pt x="1415" y="8139"/>
                </a:lnTo>
                <a:lnTo>
                  <a:pt x="1427" y="8133"/>
                </a:lnTo>
                <a:lnTo>
                  <a:pt x="1438" y="8123"/>
                </a:lnTo>
                <a:lnTo>
                  <a:pt x="1444" y="8111"/>
                </a:lnTo>
                <a:lnTo>
                  <a:pt x="1445" y="8098"/>
                </a:lnTo>
                <a:lnTo>
                  <a:pt x="1442" y="8088"/>
                </a:lnTo>
                <a:lnTo>
                  <a:pt x="1434" y="8081"/>
                </a:lnTo>
                <a:lnTo>
                  <a:pt x="1422" y="8079"/>
                </a:lnTo>
                <a:close/>
                <a:moveTo>
                  <a:pt x="1395" y="8258"/>
                </a:moveTo>
                <a:lnTo>
                  <a:pt x="1397" y="8247"/>
                </a:lnTo>
                <a:lnTo>
                  <a:pt x="1394" y="8236"/>
                </a:lnTo>
                <a:lnTo>
                  <a:pt x="1386" y="8230"/>
                </a:lnTo>
                <a:lnTo>
                  <a:pt x="1374" y="8228"/>
                </a:lnTo>
                <a:lnTo>
                  <a:pt x="1362" y="8230"/>
                </a:lnTo>
                <a:lnTo>
                  <a:pt x="1351" y="8236"/>
                </a:lnTo>
                <a:lnTo>
                  <a:pt x="1341" y="8247"/>
                </a:lnTo>
                <a:lnTo>
                  <a:pt x="1335" y="8258"/>
                </a:lnTo>
                <a:lnTo>
                  <a:pt x="1334" y="8270"/>
                </a:lnTo>
                <a:lnTo>
                  <a:pt x="1337" y="8279"/>
                </a:lnTo>
                <a:lnTo>
                  <a:pt x="1345" y="8285"/>
                </a:lnTo>
                <a:lnTo>
                  <a:pt x="1355" y="8288"/>
                </a:lnTo>
                <a:lnTo>
                  <a:pt x="1368" y="8285"/>
                </a:lnTo>
                <a:lnTo>
                  <a:pt x="1379" y="8279"/>
                </a:lnTo>
                <a:lnTo>
                  <a:pt x="1389" y="8270"/>
                </a:lnTo>
                <a:lnTo>
                  <a:pt x="1395" y="8258"/>
                </a:lnTo>
                <a:close/>
                <a:moveTo>
                  <a:pt x="1347" y="8405"/>
                </a:moveTo>
                <a:lnTo>
                  <a:pt x="1349" y="8394"/>
                </a:lnTo>
                <a:lnTo>
                  <a:pt x="1345" y="8384"/>
                </a:lnTo>
                <a:lnTo>
                  <a:pt x="1338" y="8378"/>
                </a:lnTo>
                <a:lnTo>
                  <a:pt x="1327" y="8376"/>
                </a:lnTo>
                <a:lnTo>
                  <a:pt x="1315" y="8378"/>
                </a:lnTo>
                <a:lnTo>
                  <a:pt x="1304" y="8384"/>
                </a:lnTo>
                <a:lnTo>
                  <a:pt x="1295" y="8394"/>
                </a:lnTo>
                <a:lnTo>
                  <a:pt x="1289" y="8405"/>
                </a:lnTo>
                <a:lnTo>
                  <a:pt x="1287" y="8417"/>
                </a:lnTo>
                <a:lnTo>
                  <a:pt x="1291" y="8426"/>
                </a:lnTo>
                <a:lnTo>
                  <a:pt x="1298" y="8433"/>
                </a:lnTo>
                <a:lnTo>
                  <a:pt x="1308" y="8435"/>
                </a:lnTo>
                <a:lnTo>
                  <a:pt x="1320" y="8433"/>
                </a:lnTo>
                <a:lnTo>
                  <a:pt x="1331" y="8426"/>
                </a:lnTo>
                <a:lnTo>
                  <a:pt x="1341" y="8417"/>
                </a:lnTo>
                <a:lnTo>
                  <a:pt x="1347" y="8405"/>
                </a:lnTo>
                <a:close/>
                <a:moveTo>
                  <a:pt x="1299" y="8553"/>
                </a:moveTo>
                <a:lnTo>
                  <a:pt x="1300" y="8543"/>
                </a:lnTo>
                <a:lnTo>
                  <a:pt x="1298" y="8534"/>
                </a:lnTo>
                <a:lnTo>
                  <a:pt x="1292" y="8528"/>
                </a:lnTo>
                <a:lnTo>
                  <a:pt x="1282" y="8524"/>
                </a:lnTo>
                <a:lnTo>
                  <a:pt x="1287" y="8509"/>
                </a:lnTo>
                <a:lnTo>
                  <a:pt x="1291" y="8494"/>
                </a:lnTo>
                <a:lnTo>
                  <a:pt x="1294" y="8477"/>
                </a:lnTo>
                <a:lnTo>
                  <a:pt x="1298" y="8462"/>
                </a:lnTo>
                <a:lnTo>
                  <a:pt x="1297" y="8456"/>
                </a:lnTo>
                <a:lnTo>
                  <a:pt x="1292" y="8454"/>
                </a:lnTo>
                <a:lnTo>
                  <a:pt x="1283" y="8455"/>
                </a:lnTo>
                <a:lnTo>
                  <a:pt x="1275" y="8458"/>
                </a:lnTo>
                <a:lnTo>
                  <a:pt x="1269" y="8472"/>
                </a:lnTo>
                <a:lnTo>
                  <a:pt x="1262" y="8494"/>
                </a:lnTo>
                <a:lnTo>
                  <a:pt x="1253" y="8520"/>
                </a:lnTo>
                <a:lnTo>
                  <a:pt x="1243" y="8551"/>
                </a:lnTo>
                <a:lnTo>
                  <a:pt x="1243" y="8552"/>
                </a:lnTo>
                <a:lnTo>
                  <a:pt x="1242" y="8553"/>
                </a:lnTo>
                <a:lnTo>
                  <a:pt x="1242" y="8554"/>
                </a:lnTo>
                <a:lnTo>
                  <a:pt x="1242" y="8555"/>
                </a:lnTo>
                <a:lnTo>
                  <a:pt x="1230" y="8590"/>
                </a:lnTo>
                <a:lnTo>
                  <a:pt x="1219" y="8626"/>
                </a:lnTo>
                <a:lnTo>
                  <a:pt x="1208" y="8661"/>
                </a:lnTo>
                <a:lnTo>
                  <a:pt x="1198" y="8696"/>
                </a:lnTo>
                <a:lnTo>
                  <a:pt x="1197" y="8698"/>
                </a:lnTo>
                <a:lnTo>
                  <a:pt x="1196" y="8700"/>
                </a:lnTo>
                <a:lnTo>
                  <a:pt x="1195" y="8703"/>
                </a:lnTo>
                <a:lnTo>
                  <a:pt x="1195" y="8706"/>
                </a:lnTo>
                <a:lnTo>
                  <a:pt x="1184" y="8740"/>
                </a:lnTo>
                <a:lnTo>
                  <a:pt x="1176" y="8768"/>
                </a:lnTo>
                <a:lnTo>
                  <a:pt x="1171" y="8786"/>
                </a:lnTo>
                <a:lnTo>
                  <a:pt x="1169" y="8793"/>
                </a:lnTo>
                <a:lnTo>
                  <a:pt x="1169" y="8810"/>
                </a:lnTo>
                <a:lnTo>
                  <a:pt x="1175" y="8819"/>
                </a:lnTo>
                <a:lnTo>
                  <a:pt x="1185" y="8817"/>
                </a:lnTo>
                <a:lnTo>
                  <a:pt x="1197" y="8797"/>
                </a:lnTo>
                <a:lnTo>
                  <a:pt x="1207" y="8771"/>
                </a:lnTo>
                <a:lnTo>
                  <a:pt x="1212" y="8752"/>
                </a:lnTo>
                <a:lnTo>
                  <a:pt x="1214" y="8738"/>
                </a:lnTo>
                <a:lnTo>
                  <a:pt x="1216" y="8728"/>
                </a:lnTo>
                <a:lnTo>
                  <a:pt x="1227" y="8725"/>
                </a:lnTo>
                <a:lnTo>
                  <a:pt x="1236" y="8719"/>
                </a:lnTo>
                <a:lnTo>
                  <a:pt x="1245" y="8710"/>
                </a:lnTo>
                <a:lnTo>
                  <a:pt x="1251" y="8700"/>
                </a:lnTo>
                <a:lnTo>
                  <a:pt x="1252" y="8691"/>
                </a:lnTo>
                <a:lnTo>
                  <a:pt x="1250" y="8684"/>
                </a:lnTo>
                <a:lnTo>
                  <a:pt x="1245" y="8678"/>
                </a:lnTo>
                <a:lnTo>
                  <a:pt x="1237" y="8675"/>
                </a:lnTo>
                <a:lnTo>
                  <a:pt x="1247" y="8651"/>
                </a:lnTo>
                <a:lnTo>
                  <a:pt x="1254" y="8628"/>
                </a:lnTo>
                <a:lnTo>
                  <a:pt x="1262" y="8604"/>
                </a:lnTo>
                <a:lnTo>
                  <a:pt x="1268" y="8581"/>
                </a:lnTo>
                <a:lnTo>
                  <a:pt x="1278" y="8577"/>
                </a:lnTo>
                <a:lnTo>
                  <a:pt x="1287" y="8570"/>
                </a:lnTo>
                <a:lnTo>
                  <a:pt x="1294" y="8562"/>
                </a:lnTo>
                <a:lnTo>
                  <a:pt x="1299" y="8553"/>
                </a:lnTo>
                <a:close/>
                <a:moveTo>
                  <a:pt x="1202" y="8848"/>
                </a:moveTo>
                <a:lnTo>
                  <a:pt x="1204" y="8837"/>
                </a:lnTo>
                <a:lnTo>
                  <a:pt x="1201" y="8829"/>
                </a:lnTo>
                <a:lnTo>
                  <a:pt x="1194" y="8824"/>
                </a:lnTo>
                <a:lnTo>
                  <a:pt x="1184" y="8822"/>
                </a:lnTo>
                <a:lnTo>
                  <a:pt x="1173" y="8824"/>
                </a:lnTo>
                <a:lnTo>
                  <a:pt x="1163" y="8829"/>
                </a:lnTo>
                <a:lnTo>
                  <a:pt x="1155" y="8837"/>
                </a:lnTo>
                <a:lnTo>
                  <a:pt x="1149" y="8848"/>
                </a:lnTo>
                <a:lnTo>
                  <a:pt x="1148" y="8859"/>
                </a:lnTo>
                <a:lnTo>
                  <a:pt x="1151" y="8867"/>
                </a:lnTo>
                <a:lnTo>
                  <a:pt x="1158" y="8873"/>
                </a:lnTo>
                <a:lnTo>
                  <a:pt x="1167" y="8875"/>
                </a:lnTo>
                <a:lnTo>
                  <a:pt x="1178" y="8873"/>
                </a:lnTo>
                <a:lnTo>
                  <a:pt x="1188" y="8867"/>
                </a:lnTo>
                <a:lnTo>
                  <a:pt x="1197" y="8859"/>
                </a:lnTo>
                <a:lnTo>
                  <a:pt x="1202" y="8848"/>
                </a:lnTo>
                <a:close/>
                <a:moveTo>
                  <a:pt x="1120" y="9021"/>
                </a:moveTo>
                <a:lnTo>
                  <a:pt x="1130" y="9019"/>
                </a:lnTo>
                <a:lnTo>
                  <a:pt x="1140" y="9014"/>
                </a:lnTo>
                <a:lnTo>
                  <a:pt x="1149" y="9006"/>
                </a:lnTo>
                <a:lnTo>
                  <a:pt x="1154" y="8996"/>
                </a:lnTo>
                <a:lnTo>
                  <a:pt x="1155" y="8985"/>
                </a:lnTo>
                <a:lnTo>
                  <a:pt x="1152" y="8977"/>
                </a:lnTo>
                <a:lnTo>
                  <a:pt x="1146" y="8972"/>
                </a:lnTo>
                <a:lnTo>
                  <a:pt x="1136" y="8970"/>
                </a:lnTo>
                <a:lnTo>
                  <a:pt x="1126" y="8972"/>
                </a:lnTo>
                <a:lnTo>
                  <a:pt x="1116" y="8977"/>
                </a:lnTo>
                <a:lnTo>
                  <a:pt x="1108" y="8985"/>
                </a:lnTo>
                <a:lnTo>
                  <a:pt x="1103" y="8996"/>
                </a:lnTo>
                <a:lnTo>
                  <a:pt x="1102" y="9006"/>
                </a:lnTo>
                <a:lnTo>
                  <a:pt x="1105" y="9014"/>
                </a:lnTo>
                <a:lnTo>
                  <a:pt x="1111" y="9019"/>
                </a:lnTo>
                <a:lnTo>
                  <a:pt x="1120" y="9021"/>
                </a:lnTo>
                <a:close/>
                <a:moveTo>
                  <a:pt x="1073" y="9167"/>
                </a:moveTo>
                <a:lnTo>
                  <a:pt x="1083" y="9165"/>
                </a:lnTo>
                <a:lnTo>
                  <a:pt x="1092" y="9160"/>
                </a:lnTo>
                <a:lnTo>
                  <a:pt x="1100" y="9153"/>
                </a:lnTo>
                <a:lnTo>
                  <a:pt x="1105" y="9143"/>
                </a:lnTo>
                <a:lnTo>
                  <a:pt x="1106" y="9134"/>
                </a:lnTo>
                <a:lnTo>
                  <a:pt x="1104" y="9126"/>
                </a:lnTo>
                <a:lnTo>
                  <a:pt x="1098" y="9121"/>
                </a:lnTo>
                <a:lnTo>
                  <a:pt x="1088" y="9119"/>
                </a:lnTo>
                <a:lnTo>
                  <a:pt x="1078" y="9121"/>
                </a:lnTo>
                <a:lnTo>
                  <a:pt x="1069" y="9126"/>
                </a:lnTo>
                <a:lnTo>
                  <a:pt x="1062" y="9134"/>
                </a:lnTo>
                <a:lnTo>
                  <a:pt x="1057" y="9143"/>
                </a:lnTo>
                <a:lnTo>
                  <a:pt x="1056" y="9153"/>
                </a:lnTo>
                <a:lnTo>
                  <a:pt x="1059" y="9160"/>
                </a:lnTo>
                <a:lnTo>
                  <a:pt x="1064" y="9165"/>
                </a:lnTo>
                <a:lnTo>
                  <a:pt x="1073" y="9167"/>
                </a:lnTo>
                <a:close/>
                <a:moveTo>
                  <a:pt x="1026" y="9313"/>
                </a:moveTo>
                <a:lnTo>
                  <a:pt x="1035" y="9312"/>
                </a:lnTo>
                <a:lnTo>
                  <a:pt x="1044" y="9307"/>
                </a:lnTo>
                <a:lnTo>
                  <a:pt x="1052" y="9300"/>
                </a:lnTo>
                <a:lnTo>
                  <a:pt x="1057" y="9291"/>
                </a:lnTo>
                <a:lnTo>
                  <a:pt x="1058" y="9282"/>
                </a:lnTo>
                <a:lnTo>
                  <a:pt x="1056" y="9275"/>
                </a:lnTo>
                <a:lnTo>
                  <a:pt x="1050" y="9269"/>
                </a:lnTo>
                <a:lnTo>
                  <a:pt x="1041" y="9267"/>
                </a:lnTo>
                <a:lnTo>
                  <a:pt x="1031" y="9269"/>
                </a:lnTo>
                <a:lnTo>
                  <a:pt x="1022" y="9275"/>
                </a:lnTo>
                <a:lnTo>
                  <a:pt x="1015" y="9282"/>
                </a:lnTo>
                <a:lnTo>
                  <a:pt x="1010" y="9291"/>
                </a:lnTo>
                <a:lnTo>
                  <a:pt x="1009" y="9300"/>
                </a:lnTo>
                <a:lnTo>
                  <a:pt x="1012" y="9307"/>
                </a:lnTo>
                <a:lnTo>
                  <a:pt x="1018" y="9312"/>
                </a:lnTo>
                <a:lnTo>
                  <a:pt x="1026" y="9313"/>
                </a:lnTo>
                <a:close/>
                <a:moveTo>
                  <a:pt x="979" y="9461"/>
                </a:moveTo>
                <a:lnTo>
                  <a:pt x="988" y="9458"/>
                </a:lnTo>
                <a:lnTo>
                  <a:pt x="996" y="9453"/>
                </a:lnTo>
                <a:lnTo>
                  <a:pt x="1004" y="9446"/>
                </a:lnTo>
                <a:lnTo>
                  <a:pt x="1008" y="9438"/>
                </a:lnTo>
                <a:lnTo>
                  <a:pt x="1009" y="9430"/>
                </a:lnTo>
                <a:lnTo>
                  <a:pt x="1007" y="9423"/>
                </a:lnTo>
                <a:lnTo>
                  <a:pt x="1002" y="9418"/>
                </a:lnTo>
                <a:lnTo>
                  <a:pt x="993" y="9416"/>
                </a:lnTo>
                <a:lnTo>
                  <a:pt x="984" y="9418"/>
                </a:lnTo>
                <a:lnTo>
                  <a:pt x="976" y="9423"/>
                </a:lnTo>
                <a:lnTo>
                  <a:pt x="969" y="9430"/>
                </a:lnTo>
                <a:lnTo>
                  <a:pt x="964" y="9438"/>
                </a:lnTo>
                <a:lnTo>
                  <a:pt x="963" y="9446"/>
                </a:lnTo>
                <a:lnTo>
                  <a:pt x="966" y="9453"/>
                </a:lnTo>
                <a:lnTo>
                  <a:pt x="971" y="9458"/>
                </a:lnTo>
                <a:lnTo>
                  <a:pt x="979" y="9461"/>
                </a:lnTo>
                <a:close/>
                <a:moveTo>
                  <a:pt x="932" y="9607"/>
                </a:moveTo>
                <a:lnTo>
                  <a:pt x="940" y="9606"/>
                </a:lnTo>
                <a:lnTo>
                  <a:pt x="948" y="9601"/>
                </a:lnTo>
                <a:lnTo>
                  <a:pt x="956" y="9594"/>
                </a:lnTo>
                <a:lnTo>
                  <a:pt x="960" y="9585"/>
                </a:lnTo>
                <a:lnTo>
                  <a:pt x="961" y="9577"/>
                </a:lnTo>
                <a:lnTo>
                  <a:pt x="959" y="9571"/>
                </a:lnTo>
                <a:lnTo>
                  <a:pt x="954" y="9566"/>
                </a:lnTo>
                <a:lnTo>
                  <a:pt x="945" y="9565"/>
                </a:lnTo>
                <a:lnTo>
                  <a:pt x="937" y="9566"/>
                </a:lnTo>
                <a:lnTo>
                  <a:pt x="929" y="9571"/>
                </a:lnTo>
                <a:lnTo>
                  <a:pt x="922" y="9577"/>
                </a:lnTo>
                <a:lnTo>
                  <a:pt x="918" y="9585"/>
                </a:lnTo>
                <a:lnTo>
                  <a:pt x="917" y="9594"/>
                </a:lnTo>
                <a:lnTo>
                  <a:pt x="919" y="9601"/>
                </a:lnTo>
                <a:lnTo>
                  <a:pt x="924" y="9606"/>
                </a:lnTo>
                <a:lnTo>
                  <a:pt x="932" y="9607"/>
                </a:lnTo>
                <a:close/>
                <a:moveTo>
                  <a:pt x="885" y="9753"/>
                </a:moveTo>
                <a:lnTo>
                  <a:pt x="893" y="9752"/>
                </a:lnTo>
                <a:lnTo>
                  <a:pt x="901" y="9748"/>
                </a:lnTo>
                <a:lnTo>
                  <a:pt x="908" y="9741"/>
                </a:lnTo>
                <a:lnTo>
                  <a:pt x="912" y="9733"/>
                </a:lnTo>
                <a:lnTo>
                  <a:pt x="913" y="9725"/>
                </a:lnTo>
                <a:lnTo>
                  <a:pt x="910" y="9719"/>
                </a:lnTo>
                <a:lnTo>
                  <a:pt x="905" y="9715"/>
                </a:lnTo>
                <a:lnTo>
                  <a:pt x="897" y="9713"/>
                </a:lnTo>
                <a:lnTo>
                  <a:pt x="889" y="9715"/>
                </a:lnTo>
                <a:lnTo>
                  <a:pt x="882" y="9719"/>
                </a:lnTo>
                <a:lnTo>
                  <a:pt x="875" y="9725"/>
                </a:lnTo>
                <a:lnTo>
                  <a:pt x="872" y="9733"/>
                </a:lnTo>
                <a:lnTo>
                  <a:pt x="871" y="9741"/>
                </a:lnTo>
                <a:lnTo>
                  <a:pt x="873" y="9748"/>
                </a:lnTo>
                <a:lnTo>
                  <a:pt x="878" y="9752"/>
                </a:lnTo>
                <a:lnTo>
                  <a:pt x="885" y="9753"/>
                </a:lnTo>
                <a:close/>
                <a:moveTo>
                  <a:pt x="3816" y="165"/>
                </a:moveTo>
                <a:lnTo>
                  <a:pt x="3825" y="162"/>
                </a:lnTo>
                <a:lnTo>
                  <a:pt x="3832" y="158"/>
                </a:lnTo>
                <a:lnTo>
                  <a:pt x="3839" y="152"/>
                </a:lnTo>
                <a:lnTo>
                  <a:pt x="3843" y="144"/>
                </a:lnTo>
                <a:lnTo>
                  <a:pt x="3844" y="136"/>
                </a:lnTo>
                <a:lnTo>
                  <a:pt x="3842" y="130"/>
                </a:lnTo>
                <a:lnTo>
                  <a:pt x="3837" y="126"/>
                </a:lnTo>
                <a:lnTo>
                  <a:pt x="3829" y="124"/>
                </a:lnTo>
                <a:lnTo>
                  <a:pt x="3821" y="126"/>
                </a:lnTo>
                <a:lnTo>
                  <a:pt x="3813" y="130"/>
                </a:lnTo>
                <a:lnTo>
                  <a:pt x="3807" y="136"/>
                </a:lnTo>
                <a:lnTo>
                  <a:pt x="3802" y="144"/>
                </a:lnTo>
                <a:lnTo>
                  <a:pt x="3801" y="152"/>
                </a:lnTo>
                <a:lnTo>
                  <a:pt x="3803" y="158"/>
                </a:lnTo>
                <a:lnTo>
                  <a:pt x="3809" y="162"/>
                </a:lnTo>
                <a:lnTo>
                  <a:pt x="3816" y="165"/>
                </a:lnTo>
                <a:close/>
                <a:moveTo>
                  <a:pt x="3769" y="314"/>
                </a:moveTo>
                <a:lnTo>
                  <a:pt x="3777" y="312"/>
                </a:lnTo>
                <a:lnTo>
                  <a:pt x="3786" y="307"/>
                </a:lnTo>
                <a:lnTo>
                  <a:pt x="3792" y="300"/>
                </a:lnTo>
                <a:lnTo>
                  <a:pt x="3797" y="291"/>
                </a:lnTo>
                <a:lnTo>
                  <a:pt x="3798" y="283"/>
                </a:lnTo>
                <a:lnTo>
                  <a:pt x="3795" y="276"/>
                </a:lnTo>
                <a:lnTo>
                  <a:pt x="3790" y="272"/>
                </a:lnTo>
                <a:lnTo>
                  <a:pt x="3782" y="270"/>
                </a:lnTo>
                <a:lnTo>
                  <a:pt x="3774" y="272"/>
                </a:lnTo>
                <a:lnTo>
                  <a:pt x="3765" y="276"/>
                </a:lnTo>
                <a:lnTo>
                  <a:pt x="3759" y="283"/>
                </a:lnTo>
                <a:lnTo>
                  <a:pt x="3753" y="291"/>
                </a:lnTo>
                <a:lnTo>
                  <a:pt x="3752" y="300"/>
                </a:lnTo>
                <a:lnTo>
                  <a:pt x="3755" y="307"/>
                </a:lnTo>
                <a:lnTo>
                  <a:pt x="3761" y="312"/>
                </a:lnTo>
                <a:lnTo>
                  <a:pt x="3769" y="314"/>
                </a:lnTo>
                <a:close/>
                <a:moveTo>
                  <a:pt x="3530" y="1056"/>
                </a:moveTo>
                <a:lnTo>
                  <a:pt x="3541" y="1054"/>
                </a:lnTo>
                <a:lnTo>
                  <a:pt x="3551" y="1048"/>
                </a:lnTo>
                <a:lnTo>
                  <a:pt x="3559" y="1039"/>
                </a:lnTo>
                <a:lnTo>
                  <a:pt x="3565" y="1029"/>
                </a:lnTo>
                <a:lnTo>
                  <a:pt x="3567" y="1019"/>
                </a:lnTo>
                <a:lnTo>
                  <a:pt x="3563" y="1011"/>
                </a:lnTo>
                <a:lnTo>
                  <a:pt x="3556" y="1005"/>
                </a:lnTo>
                <a:lnTo>
                  <a:pt x="3547" y="1002"/>
                </a:lnTo>
                <a:lnTo>
                  <a:pt x="3536" y="1005"/>
                </a:lnTo>
                <a:lnTo>
                  <a:pt x="3526" y="1011"/>
                </a:lnTo>
                <a:lnTo>
                  <a:pt x="3517" y="1019"/>
                </a:lnTo>
                <a:lnTo>
                  <a:pt x="3512" y="1029"/>
                </a:lnTo>
                <a:lnTo>
                  <a:pt x="3510" y="1039"/>
                </a:lnTo>
                <a:lnTo>
                  <a:pt x="3513" y="1048"/>
                </a:lnTo>
                <a:lnTo>
                  <a:pt x="3521" y="1054"/>
                </a:lnTo>
                <a:lnTo>
                  <a:pt x="3530" y="1056"/>
                </a:lnTo>
                <a:close/>
                <a:moveTo>
                  <a:pt x="3483" y="1204"/>
                </a:moveTo>
                <a:lnTo>
                  <a:pt x="3494" y="1202"/>
                </a:lnTo>
                <a:lnTo>
                  <a:pt x="3504" y="1197"/>
                </a:lnTo>
                <a:lnTo>
                  <a:pt x="3513" y="1187"/>
                </a:lnTo>
                <a:lnTo>
                  <a:pt x="3518" y="1177"/>
                </a:lnTo>
                <a:lnTo>
                  <a:pt x="3520" y="1166"/>
                </a:lnTo>
                <a:lnTo>
                  <a:pt x="3516" y="1158"/>
                </a:lnTo>
                <a:lnTo>
                  <a:pt x="3510" y="1152"/>
                </a:lnTo>
                <a:lnTo>
                  <a:pt x="3500" y="1150"/>
                </a:lnTo>
                <a:lnTo>
                  <a:pt x="3489" y="1152"/>
                </a:lnTo>
                <a:lnTo>
                  <a:pt x="3478" y="1158"/>
                </a:lnTo>
                <a:lnTo>
                  <a:pt x="3469" y="1166"/>
                </a:lnTo>
                <a:lnTo>
                  <a:pt x="3463" y="1177"/>
                </a:lnTo>
                <a:lnTo>
                  <a:pt x="3462" y="1187"/>
                </a:lnTo>
                <a:lnTo>
                  <a:pt x="3465" y="1197"/>
                </a:lnTo>
                <a:lnTo>
                  <a:pt x="3473" y="1202"/>
                </a:lnTo>
                <a:lnTo>
                  <a:pt x="3483" y="1204"/>
                </a:lnTo>
                <a:close/>
                <a:moveTo>
                  <a:pt x="3473" y="1324"/>
                </a:moveTo>
                <a:lnTo>
                  <a:pt x="3474" y="1313"/>
                </a:lnTo>
                <a:lnTo>
                  <a:pt x="3470" y="1304"/>
                </a:lnTo>
                <a:lnTo>
                  <a:pt x="3463" y="1299"/>
                </a:lnTo>
                <a:lnTo>
                  <a:pt x="3453" y="1296"/>
                </a:lnTo>
                <a:lnTo>
                  <a:pt x="3441" y="1299"/>
                </a:lnTo>
                <a:lnTo>
                  <a:pt x="3431" y="1304"/>
                </a:lnTo>
                <a:lnTo>
                  <a:pt x="3421" y="1313"/>
                </a:lnTo>
                <a:lnTo>
                  <a:pt x="3415" y="1324"/>
                </a:lnTo>
                <a:lnTo>
                  <a:pt x="3414" y="1336"/>
                </a:lnTo>
                <a:lnTo>
                  <a:pt x="3417" y="1345"/>
                </a:lnTo>
                <a:lnTo>
                  <a:pt x="3425" y="1350"/>
                </a:lnTo>
                <a:lnTo>
                  <a:pt x="3435" y="1353"/>
                </a:lnTo>
                <a:lnTo>
                  <a:pt x="3447" y="1350"/>
                </a:lnTo>
                <a:lnTo>
                  <a:pt x="3457" y="1345"/>
                </a:lnTo>
                <a:lnTo>
                  <a:pt x="3466" y="1336"/>
                </a:lnTo>
                <a:lnTo>
                  <a:pt x="3473" y="1324"/>
                </a:lnTo>
                <a:close/>
                <a:moveTo>
                  <a:pt x="3367" y="1472"/>
                </a:moveTo>
                <a:lnTo>
                  <a:pt x="3366" y="1483"/>
                </a:lnTo>
                <a:lnTo>
                  <a:pt x="3369" y="1492"/>
                </a:lnTo>
                <a:lnTo>
                  <a:pt x="3377" y="1499"/>
                </a:lnTo>
                <a:lnTo>
                  <a:pt x="3387" y="1501"/>
                </a:lnTo>
                <a:lnTo>
                  <a:pt x="3399" y="1499"/>
                </a:lnTo>
                <a:lnTo>
                  <a:pt x="3410" y="1492"/>
                </a:lnTo>
                <a:lnTo>
                  <a:pt x="3419" y="1483"/>
                </a:lnTo>
                <a:lnTo>
                  <a:pt x="3426" y="1472"/>
                </a:lnTo>
                <a:lnTo>
                  <a:pt x="3427" y="1460"/>
                </a:lnTo>
                <a:lnTo>
                  <a:pt x="3423" y="1451"/>
                </a:lnTo>
                <a:lnTo>
                  <a:pt x="3416" y="1445"/>
                </a:lnTo>
                <a:lnTo>
                  <a:pt x="3406" y="1443"/>
                </a:lnTo>
                <a:lnTo>
                  <a:pt x="3394" y="1445"/>
                </a:lnTo>
                <a:lnTo>
                  <a:pt x="3383" y="1451"/>
                </a:lnTo>
                <a:lnTo>
                  <a:pt x="3373" y="1460"/>
                </a:lnTo>
                <a:lnTo>
                  <a:pt x="3367" y="1472"/>
                </a:lnTo>
                <a:close/>
                <a:moveTo>
                  <a:pt x="3319" y="1620"/>
                </a:moveTo>
                <a:lnTo>
                  <a:pt x="3318" y="1631"/>
                </a:lnTo>
                <a:lnTo>
                  <a:pt x="3321" y="1640"/>
                </a:lnTo>
                <a:lnTo>
                  <a:pt x="3328" y="1647"/>
                </a:lnTo>
                <a:lnTo>
                  <a:pt x="3340" y="1649"/>
                </a:lnTo>
                <a:lnTo>
                  <a:pt x="3352" y="1647"/>
                </a:lnTo>
                <a:lnTo>
                  <a:pt x="3363" y="1640"/>
                </a:lnTo>
                <a:lnTo>
                  <a:pt x="3372" y="1631"/>
                </a:lnTo>
                <a:lnTo>
                  <a:pt x="3379" y="1620"/>
                </a:lnTo>
                <a:lnTo>
                  <a:pt x="3381" y="1607"/>
                </a:lnTo>
                <a:lnTo>
                  <a:pt x="3377" y="1598"/>
                </a:lnTo>
                <a:lnTo>
                  <a:pt x="3369" y="1592"/>
                </a:lnTo>
                <a:lnTo>
                  <a:pt x="3359" y="1589"/>
                </a:lnTo>
                <a:lnTo>
                  <a:pt x="3346" y="1592"/>
                </a:lnTo>
                <a:lnTo>
                  <a:pt x="3335" y="1598"/>
                </a:lnTo>
                <a:lnTo>
                  <a:pt x="3325" y="1607"/>
                </a:lnTo>
                <a:lnTo>
                  <a:pt x="3319" y="1620"/>
                </a:lnTo>
                <a:close/>
                <a:moveTo>
                  <a:pt x="3271" y="1767"/>
                </a:moveTo>
                <a:lnTo>
                  <a:pt x="3269" y="1779"/>
                </a:lnTo>
                <a:lnTo>
                  <a:pt x="3273" y="1788"/>
                </a:lnTo>
                <a:lnTo>
                  <a:pt x="3280" y="1795"/>
                </a:lnTo>
                <a:lnTo>
                  <a:pt x="3292" y="1797"/>
                </a:lnTo>
                <a:lnTo>
                  <a:pt x="3305" y="1795"/>
                </a:lnTo>
                <a:lnTo>
                  <a:pt x="3316" y="1788"/>
                </a:lnTo>
                <a:lnTo>
                  <a:pt x="3326" y="1779"/>
                </a:lnTo>
                <a:lnTo>
                  <a:pt x="3333" y="1767"/>
                </a:lnTo>
                <a:lnTo>
                  <a:pt x="3334" y="1755"/>
                </a:lnTo>
                <a:lnTo>
                  <a:pt x="3331" y="1745"/>
                </a:lnTo>
                <a:lnTo>
                  <a:pt x="3322" y="1738"/>
                </a:lnTo>
                <a:lnTo>
                  <a:pt x="3311" y="1736"/>
                </a:lnTo>
                <a:lnTo>
                  <a:pt x="3299" y="1738"/>
                </a:lnTo>
                <a:lnTo>
                  <a:pt x="3287" y="1745"/>
                </a:lnTo>
                <a:lnTo>
                  <a:pt x="3277" y="1755"/>
                </a:lnTo>
                <a:lnTo>
                  <a:pt x="3271" y="1767"/>
                </a:lnTo>
                <a:close/>
                <a:moveTo>
                  <a:pt x="3223" y="1914"/>
                </a:moveTo>
                <a:lnTo>
                  <a:pt x="3221" y="1926"/>
                </a:lnTo>
                <a:lnTo>
                  <a:pt x="3225" y="1936"/>
                </a:lnTo>
                <a:lnTo>
                  <a:pt x="3232" y="1944"/>
                </a:lnTo>
                <a:lnTo>
                  <a:pt x="3245" y="1946"/>
                </a:lnTo>
                <a:lnTo>
                  <a:pt x="3257" y="1944"/>
                </a:lnTo>
                <a:lnTo>
                  <a:pt x="3269" y="1936"/>
                </a:lnTo>
                <a:lnTo>
                  <a:pt x="3279" y="1926"/>
                </a:lnTo>
                <a:lnTo>
                  <a:pt x="3286" y="1914"/>
                </a:lnTo>
                <a:lnTo>
                  <a:pt x="3288" y="1902"/>
                </a:lnTo>
                <a:lnTo>
                  <a:pt x="3284" y="1893"/>
                </a:lnTo>
                <a:lnTo>
                  <a:pt x="3276" y="1885"/>
                </a:lnTo>
                <a:lnTo>
                  <a:pt x="3264" y="1883"/>
                </a:lnTo>
                <a:lnTo>
                  <a:pt x="3252" y="1885"/>
                </a:lnTo>
                <a:lnTo>
                  <a:pt x="3240" y="1893"/>
                </a:lnTo>
                <a:lnTo>
                  <a:pt x="3229" y="1902"/>
                </a:lnTo>
                <a:lnTo>
                  <a:pt x="3223" y="1914"/>
                </a:lnTo>
                <a:close/>
                <a:moveTo>
                  <a:pt x="3240" y="2062"/>
                </a:moveTo>
                <a:lnTo>
                  <a:pt x="3241" y="2049"/>
                </a:lnTo>
                <a:lnTo>
                  <a:pt x="3238" y="2039"/>
                </a:lnTo>
                <a:lnTo>
                  <a:pt x="3229" y="2033"/>
                </a:lnTo>
                <a:lnTo>
                  <a:pt x="3217" y="2029"/>
                </a:lnTo>
                <a:lnTo>
                  <a:pt x="3204" y="2033"/>
                </a:lnTo>
                <a:lnTo>
                  <a:pt x="3192" y="2039"/>
                </a:lnTo>
                <a:lnTo>
                  <a:pt x="3181" y="2049"/>
                </a:lnTo>
                <a:lnTo>
                  <a:pt x="3174" y="2062"/>
                </a:lnTo>
                <a:lnTo>
                  <a:pt x="3173" y="2074"/>
                </a:lnTo>
                <a:lnTo>
                  <a:pt x="3177" y="2085"/>
                </a:lnTo>
                <a:lnTo>
                  <a:pt x="3184" y="2092"/>
                </a:lnTo>
                <a:lnTo>
                  <a:pt x="3197" y="2094"/>
                </a:lnTo>
                <a:lnTo>
                  <a:pt x="3210" y="2092"/>
                </a:lnTo>
                <a:lnTo>
                  <a:pt x="3222" y="2085"/>
                </a:lnTo>
                <a:lnTo>
                  <a:pt x="3232" y="2074"/>
                </a:lnTo>
                <a:lnTo>
                  <a:pt x="3240" y="2062"/>
                </a:lnTo>
                <a:close/>
                <a:moveTo>
                  <a:pt x="3126" y="2209"/>
                </a:moveTo>
                <a:lnTo>
                  <a:pt x="3125" y="2223"/>
                </a:lnTo>
                <a:lnTo>
                  <a:pt x="3128" y="2233"/>
                </a:lnTo>
                <a:lnTo>
                  <a:pt x="3136" y="2240"/>
                </a:lnTo>
                <a:lnTo>
                  <a:pt x="3149" y="2243"/>
                </a:lnTo>
                <a:lnTo>
                  <a:pt x="3163" y="2240"/>
                </a:lnTo>
                <a:lnTo>
                  <a:pt x="3175" y="2233"/>
                </a:lnTo>
                <a:lnTo>
                  <a:pt x="3187" y="2223"/>
                </a:lnTo>
                <a:lnTo>
                  <a:pt x="3193" y="2209"/>
                </a:lnTo>
                <a:lnTo>
                  <a:pt x="3195" y="2197"/>
                </a:lnTo>
                <a:lnTo>
                  <a:pt x="3191" y="2186"/>
                </a:lnTo>
                <a:lnTo>
                  <a:pt x="3182" y="2179"/>
                </a:lnTo>
                <a:lnTo>
                  <a:pt x="3170" y="2177"/>
                </a:lnTo>
                <a:lnTo>
                  <a:pt x="3157" y="2179"/>
                </a:lnTo>
                <a:lnTo>
                  <a:pt x="3144" y="2186"/>
                </a:lnTo>
                <a:lnTo>
                  <a:pt x="3133" y="2197"/>
                </a:lnTo>
                <a:lnTo>
                  <a:pt x="3126" y="2209"/>
                </a:lnTo>
                <a:close/>
                <a:moveTo>
                  <a:pt x="2866" y="3242"/>
                </a:moveTo>
                <a:lnTo>
                  <a:pt x="2868" y="3227"/>
                </a:lnTo>
                <a:lnTo>
                  <a:pt x="2864" y="3216"/>
                </a:lnTo>
                <a:lnTo>
                  <a:pt x="2853" y="3208"/>
                </a:lnTo>
                <a:lnTo>
                  <a:pt x="2840" y="3205"/>
                </a:lnTo>
                <a:lnTo>
                  <a:pt x="2825" y="3208"/>
                </a:lnTo>
                <a:lnTo>
                  <a:pt x="2810" y="3216"/>
                </a:lnTo>
                <a:lnTo>
                  <a:pt x="2798" y="3227"/>
                </a:lnTo>
                <a:lnTo>
                  <a:pt x="2790" y="3242"/>
                </a:lnTo>
                <a:lnTo>
                  <a:pt x="2789" y="3257"/>
                </a:lnTo>
                <a:lnTo>
                  <a:pt x="2793" y="3269"/>
                </a:lnTo>
                <a:lnTo>
                  <a:pt x="2802" y="3277"/>
                </a:lnTo>
                <a:lnTo>
                  <a:pt x="2816" y="3280"/>
                </a:lnTo>
                <a:lnTo>
                  <a:pt x="2832" y="3277"/>
                </a:lnTo>
                <a:lnTo>
                  <a:pt x="2846" y="3269"/>
                </a:lnTo>
                <a:lnTo>
                  <a:pt x="2858" y="3257"/>
                </a:lnTo>
                <a:lnTo>
                  <a:pt x="2866" y="3242"/>
                </a:lnTo>
                <a:close/>
                <a:moveTo>
                  <a:pt x="2819" y="3390"/>
                </a:moveTo>
                <a:lnTo>
                  <a:pt x="2821" y="3375"/>
                </a:lnTo>
                <a:lnTo>
                  <a:pt x="2817" y="3363"/>
                </a:lnTo>
                <a:lnTo>
                  <a:pt x="2807" y="3355"/>
                </a:lnTo>
                <a:lnTo>
                  <a:pt x="2793" y="3352"/>
                </a:lnTo>
                <a:lnTo>
                  <a:pt x="2777" y="3355"/>
                </a:lnTo>
                <a:lnTo>
                  <a:pt x="2763" y="3363"/>
                </a:lnTo>
                <a:lnTo>
                  <a:pt x="2750" y="3375"/>
                </a:lnTo>
                <a:lnTo>
                  <a:pt x="2743" y="3390"/>
                </a:lnTo>
                <a:lnTo>
                  <a:pt x="2741" y="3405"/>
                </a:lnTo>
                <a:lnTo>
                  <a:pt x="2745" y="3416"/>
                </a:lnTo>
                <a:lnTo>
                  <a:pt x="2754" y="3424"/>
                </a:lnTo>
                <a:lnTo>
                  <a:pt x="2769" y="3427"/>
                </a:lnTo>
                <a:lnTo>
                  <a:pt x="2784" y="3424"/>
                </a:lnTo>
                <a:lnTo>
                  <a:pt x="2799" y="3416"/>
                </a:lnTo>
                <a:lnTo>
                  <a:pt x="2811" y="3405"/>
                </a:lnTo>
                <a:lnTo>
                  <a:pt x="2819" y="3390"/>
                </a:lnTo>
                <a:close/>
                <a:moveTo>
                  <a:pt x="2772" y="3537"/>
                </a:moveTo>
                <a:lnTo>
                  <a:pt x="2774" y="3522"/>
                </a:lnTo>
                <a:lnTo>
                  <a:pt x="2770" y="3510"/>
                </a:lnTo>
                <a:lnTo>
                  <a:pt x="2760" y="3502"/>
                </a:lnTo>
                <a:lnTo>
                  <a:pt x="2745" y="3499"/>
                </a:lnTo>
                <a:lnTo>
                  <a:pt x="2730" y="3502"/>
                </a:lnTo>
                <a:lnTo>
                  <a:pt x="2715" y="3510"/>
                </a:lnTo>
                <a:lnTo>
                  <a:pt x="2702" y="3522"/>
                </a:lnTo>
                <a:lnTo>
                  <a:pt x="2695" y="3537"/>
                </a:lnTo>
                <a:lnTo>
                  <a:pt x="2693" y="3552"/>
                </a:lnTo>
                <a:lnTo>
                  <a:pt x="2697" y="3564"/>
                </a:lnTo>
                <a:lnTo>
                  <a:pt x="2707" y="3572"/>
                </a:lnTo>
                <a:lnTo>
                  <a:pt x="2721" y="3576"/>
                </a:lnTo>
                <a:lnTo>
                  <a:pt x="2737" y="3572"/>
                </a:lnTo>
                <a:lnTo>
                  <a:pt x="2751" y="3564"/>
                </a:lnTo>
                <a:lnTo>
                  <a:pt x="2764" y="3552"/>
                </a:lnTo>
                <a:lnTo>
                  <a:pt x="2772" y="3537"/>
                </a:lnTo>
                <a:close/>
                <a:moveTo>
                  <a:pt x="2725" y="3685"/>
                </a:moveTo>
                <a:lnTo>
                  <a:pt x="2727" y="3670"/>
                </a:lnTo>
                <a:lnTo>
                  <a:pt x="2723" y="3657"/>
                </a:lnTo>
                <a:lnTo>
                  <a:pt x="2713" y="3649"/>
                </a:lnTo>
                <a:lnTo>
                  <a:pt x="2698" y="3646"/>
                </a:lnTo>
                <a:lnTo>
                  <a:pt x="2682" y="3649"/>
                </a:lnTo>
                <a:lnTo>
                  <a:pt x="2668" y="3657"/>
                </a:lnTo>
                <a:lnTo>
                  <a:pt x="2655" y="3670"/>
                </a:lnTo>
                <a:lnTo>
                  <a:pt x="2647" y="3685"/>
                </a:lnTo>
                <a:lnTo>
                  <a:pt x="2645" y="3700"/>
                </a:lnTo>
                <a:lnTo>
                  <a:pt x="2649" y="3712"/>
                </a:lnTo>
                <a:lnTo>
                  <a:pt x="2659" y="3721"/>
                </a:lnTo>
                <a:lnTo>
                  <a:pt x="2674" y="3724"/>
                </a:lnTo>
                <a:lnTo>
                  <a:pt x="2690" y="3721"/>
                </a:lnTo>
                <a:lnTo>
                  <a:pt x="2704" y="3712"/>
                </a:lnTo>
                <a:lnTo>
                  <a:pt x="2717" y="3700"/>
                </a:lnTo>
                <a:lnTo>
                  <a:pt x="2725" y="3685"/>
                </a:lnTo>
                <a:close/>
                <a:moveTo>
                  <a:pt x="2651" y="3793"/>
                </a:moveTo>
                <a:lnTo>
                  <a:pt x="2635" y="3796"/>
                </a:lnTo>
                <a:lnTo>
                  <a:pt x="2620" y="3804"/>
                </a:lnTo>
                <a:lnTo>
                  <a:pt x="2607" y="3817"/>
                </a:lnTo>
                <a:lnTo>
                  <a:pt x="2599" y="3832"/>
                </a:lnTo>
                <a:lnTo>
                  <a:pt x="2597" y="3847"/>
                </a:lnTo>
                <a:lnTo>
                  <a:pt x="2602" y="3860"/>
                </a:lnTo>
                <a:lnTo>
                  <a:pt x="2611" y="3869"/>
                </a:lnTo>
                <a:lnTo>
                  <a:pt x="2626" y="3872"/>
                </a:lnTo>
                <a:lnTo>
                  <a:pt x="2642" y="3869"/>
                </a:lnTo>
                <a:lnTo>
                  <a:pt x="2657" y="3860"/>
                </a:lnTo>
                <a:lnTo>
                  <a:pt x="2670" y="3847"/>
                </a:lnTo>
                <a:lnTo>
                  <a:pt x="2678" y="3832"/>
                </a:lnTo>
                <a:lnTo>
                  <a:pt x="2680" y="3817"/>
                </a:lnTo>
                <a:lnTo>
                  <a:pt x="2676" y="3804"/>
                </a:lnTo>
                <a:lnTo>
                  <a:pt x="2666" y="3796"/>
                </a:lnTo>
                <a:lnTo>
                  <a:pt x="2651" y="3793"/>
                </a:lnTo>
                <a:close/>
                <a:moveTo>
                  <a:pt x="2631" y="3980"/>
                </a:moveTo>
                <a:lnTo>
                  <a:pt x="2633" y="3964"/>
                </a:lnTo>
                <a:lnTo>
                  <a:pt x="2629" y="3952"/>
                </a:lnTo>
                <a:lnTo>
                  <a:pt x="2619" y="3943"/>
                </a:lnTo>
                <a:lnTo>
                  <a:pt x="2604" y="3940"/>
                </a:lnTo>
                <a:lnTo>
                  <a:pt x="2588" y="3943"/>
                </a:lnTo>
                <a:lnTo>
                  <a:pt x="2573" y="3952"/>
                </a:lnTo>
                <a:lnTo>
                  <a:pt x="2559" y="3964"/>
                </a:lnTo>
                <a:lnTo>
                  <a:pt x="2551" y="3980"/>
                </a:lnTo>
                <a:lnTo>
                  <a:pt x="2550" y="3996"/>
                </a:lnTo>
                <a:lnTo>
                  <a:pt x="2554" y="4008"/>
                </a:lnTo>
                <a:lnTo>
                  <a:pt x="2564" y="4016"/>
                </a:lnTo>
                <a:lnTo>
                  <a:pt x="2579" y="4019"/>
                </a:lnTo>
                <a:lnTo>
                  <a:pt x="2595" y="4016"/>
                </a:lnTo>
                <a:lnTo>
                  <a:pt x="2610" y="4008"/>
                </a:lnTo>
                <a:lnTo>
                  <a:pt x="2623" y="3996"/>
                </a:lnTo>
                <a:lnTo>
                  <a:pt x="2631" y="3980"/>
                </a:lnTo>
                <a:close/>
                <a:moveTo>
                  <a:pt x="2584" y="4127"/>
                </a:moveTo>
                <a:lnTo>
                  <a:pt x="2585" y="4112"/>
                </a:lnTo>
                <a:lnTo>
                  <a:pt x="2581" y="4099"/>
                </a:lnTo>
                <a:lnTo>
                  <a:pt x="2571" y="4091"/>
                </a:lnTo>
                <a:lnTo>
                  <a:pt x="2556" y="4088"/>
                </a:lnTo>
                <a:lnTo>
                  <a:pt x="2540" y="4091"/>
                </a:lnTo>
                <a:lnTo>
                  <a:pt x="2525" y="4099"/>
                </a:lnTo>
                <a:lnTo>
                  <a:pt x="2512" y="4112"/>
                </a:lnTo>
                <a:lnTo>
                  <a:pt x="2504" y="4127"/>
                </a:lnTo>
                <a:lnTo>
                  <a:pt x="2502" y="4143"/>
                </a:lnTo>
                <a:lnTo>
                  <a:pt x="2507" y="4155"/>
                </a:lnTo>
                <a:lnTo>
                  <a:pt x="2516" y="4164"/>
                </a:lnTo>
                <a:lnTo>
                  <a:pt x="2531" y="4167"/>
                </a:lnTo>
                <a:lnTo>
                  <a:pt x="2547" y="4164"/>
                </a:lnTo>
                <a:lnTo>
                  <a:pt x="2563" y="4155"/>
                </a:lnTo>
                <a:lnTo>
                  <a:pt x="2576" y="4143"/>
                </a:lnTo>
                <a:lnTo>
                  <a:pt x="2584" y="4127"/>
                </a:lnTo>
                <a:close/>
                <a:moveTo>
                  <a:pt x="2509" y="4235"/>
                </a:moveTo>
                <a:lnTo>
                  <a:pt x="2493" y="4238"/>
                </a:lnTo>
                <a:lnTo>
                  <a:pt x="2478" y="4247"/>
                </a:lnTo>
                <a:lnTo>
                  <a:pt x="2464" y="4259"/>
                </a:lnTo>
                <a:lnTo>
                  <a:pt x="2456" y="4275"/>
                </a:lnTo>
                <a:lnTo>
                  <a:pt x="2454" y="4291"/>
                </a:lnTo>
                <a:lnTo>
                  <a:pt x="2459" y="4303"/>
                </a:lnTo>
                <a:lnTo>
                  <a:pt x="2469" y="4311"/>
                </a:lnTo>
                <a:lnTo>
                  <a:pt x="2484" y="4315"/>
                </a:lnTo>
                <a:lnTo>
                  <a:pt x="2500" y="4311"/>
                </a:lnTo>
                <a:lnTo>
                  <a:pt x="2515" y="4303"/>
                </a:lnTo>
                <a:lnTo>
                  <a:pt x="2529" y="4291"/>
                </a:lnTo>
                <a:lnTo>
                  <a:pt x="2537" y="4275"/>
                </a:lnTo>
                <a:lnTo>
                  <a:pt x="2539" y="4259"/>
                </a:lnTo>
                <a:lnTo>
                  <a:pt x="2534" y="4247"/>
                </a:lnTo>
                <a:lnTo>
                  <a:pt x="2524" y="4238"/>
                </a:lnTo>
                <a:lnTo>
                  <a:pt x="2509" y="4235"/>
                </a:lnTo>
                <a:close/>
                <a:moveTo>
                  <a:pt x="2489" y="4423"/>
                </a:moveTo>
                <a:lnTo>
                  <a:pt x="2491" y="4406"/>
                </a:lnTo>
                <a:lnTo>
                  <a:pt x="2487" y="4394"/>
                </a:lnTo>
                <a:lnTo>
                  <a:pt x="2477" y="4385"/>
                </a:lnTo>
                <a:lnTo>
                  <a:pt x="2462" y="4382"/>
                </a:lnTo>
                <a:lnTo>
                  <a:pt x="2445" y="4385"/>
                </a:lnTo>
                <a:lnTo>
                  <a:pt x="2430" y="4394"/>
                </a:lnTo>
                <a:lnTo>
                  <a:pt x="2417" y="4406"/>
                </a:lnTo>
                <a:lnTo>
                  <a:pt x="2409" y="4423"/>
                </a:lnTo>
                <a:lnTo>
                  <a:pt x="2407" y="4438"/>
                </a:lnTo>
                <a:lnTo>
                  <a:pt x="2411" y="4450"/>
                </a:lnTo>
                <a:lnTo>
                  <a:pt x="2421" y="4459"/>
                </a:lnTo>
                <a:lnTo>
                  <a:pt x="2437" y="4463"/>
                </a:lnTo>
                <a:lnTo>
                  <a:pt x="2453" y="4459"/>
                </a:lnTo>
                <a:lnTo>
                  <a:pt x="2468" y="4450"/>
                </a:lnTo>
                <a:lnTo>
                  <a:pt x="2481" y="4438"/>
                </a:lnTo>
                <a:lnTo>
                  <a:pt x="2489" y="4423"/>
                </a:lnTo>
                <a:close/>
                <a:moveTo>
                  <a:pt x="2442" y="4570"/>
                </a:moveTo>
                <a:lnTo>
                  <a:pt x="2444" y="4555"/>
                </a:lnTo>
                <a:lnTo>
                  <a:pt x="2439" y="4541"/>
                </a:lnTo>
                <a:lnTo>
                  <a:pt x="2430" y="4533"/>
                </a:lnTo>
                <a:lnTo>
                  <a:pt x="2414" y="4530"/>
                </a:lnTo>
                <a:lnTo>
                  <a:pt x="2398" y="4533"/>
                </a:lnTo>
                <a:lnTo>
                  <a:pt x="2383" y="4541"/>
                </a:lnTo>
                <a:lnTo>
                  <a:pt x="2370" y="4555"/>
                </a:lnTo>
                <a:lnTo>
                  <a:pt x="2362" y="4570"/>
                </a:lnTo>
                <a:lnTo>
                  <a:pt x="2360" y="4585"/>
                </a:lnTo>
                <a:lnTo>
                  <a:pt x="2364" y="4598"/>
                </a:lnTo>
                <a:lnTo>
                  <a:pt x="2374" y="4607"/>
                </a:lnTo>
                <a:lnTo>
                  <a:pt x="2389" y="4610"/>
                </a:lnTo>
                <a:lnTo>
                  <a:pt x="2405" y="4607"/>
                </a:lnTo>
                <a:lnTo>
                  <a:pt x="2421" y="4598"/>
                </a:lnTo>
                <a:lnTo>
                  <a:pt x="2434" y="4585"/>
                </a:lnTo>
                <a:lnTo>
                  <a:pt x="2442" y="4570"/>
                </a:lnTo>
                <a:close/>
                <a:moveTo>
                  <a:pt x="2395" y="4717"/>
                </a:moveTo>
                <a:lnTo>
                  <a:pt x="2396" y="4702"/>
                </a:lnTo>
                <a:lnTo>
                  <a:pt x="2392" y="4689"/>
                </a:lnTo>
                <a:lnTo>
                  <a:pt x="2382" y="4680"/>
                </a:lnTo>
                <a:lnTo>
                  <a:pt x="2367" y="4677"/>
                </a:lnTo>
                <a:lnTo>
                  <a:pt x="2351" y="4680"/>
                </a:lnTo>
                <a:lnTo>
                  <a:pt x="2336" y="4689"/>
                </a:lnTo>
                <a:lnTo>
                  <a:pt x="2322" y="4702"/>
                </a:lnTo>
                <a:lnTo>
                  <a:pt x="2314" y="4717"/>
                </a:lnTo>
                <a:lnTo>
                  <a:pt x="2312" y="4733"/>
                </a:lnTo>
                <a:lnTo>
                  <a:pt x="2317" y="4746"/>
                </a:lnTo>
                <a:lnTo>
                  <a:pt x="2327" y="4755"/>
                </a:lnTo>
                <a:lnTo>
                  <a:pt x="2342" y="4758"/>
                </a:lnTo>
                <a:lnTo>
                  <a:pt x="2358" y="4755"/>
                </a:lnTo>
                <a:lnTo>
                  <a:pt x="2373" y="4746"/>
                </a:lnTo>
                <a:lnTo>
                  <a:pt x="2387" y="4733"/>
                </a:lnTo>
                <a:lnTo>
                  <a:pt x="2395" y="4717"/>
                </a:lnTo>
                <a:close/>
                <a:moveTo>
                  <a:pt x="2347" y="4865"/>
                </a:moveTo>
                <a:lnTo>
                  <a:pt x="2349" y="4849"/>
                </a:lnTo>
                <a:lnTo>
                  <a:pt x="2345" y="4837"/>
                </a:lnTo>
                <a:lnTo>
                  <a:pt x="2335" y="4828"/>
                </a:lnTo>
                <a:lnTo>
                  <a:pt x="2320" y="4824"/>
                </a:lnTo>
                <a:lnTo>
                  <a:pt x="2303" y="4828"/>
                </a:lnTo>
                <a:lnTo>
                  <a:pt x="2288" y="4837"/>
                </a:lnTo>
                <a:lnTo>
                  <a:pt x="2275" y="4849"/>
                </a:lnTo>
                <a:lnTo>
                  <a:pt x="2267" y="4865"/>
                </a:lnTo>
                <a:lnTo>
                  <a:pt x="2265" y="4880"/>
                </a:lnTo>
                <a:lnTo>
                  <a:pt x="2269" y="4893"/>
                </a:lnTo>
                <a:lnTo>
                  <a:pt x="2279" y="4902"/>
                </a:lnTo>
                <a:lnTo>
                  <a:pt x="2294" y="4905"/>
                </a:lnTo>
                <a:lnTo>
                  <a:pt x="2311" y="4902"/>
                </a:lnTo>
                <a:lnTo>
                  <a:pt x="2326" y="4893"/>
                </a:lnTo>
                <a:lnTo>
                  <a:pt x="2339" y="4880"/>
                </a:lnTo>
                <a:lnTo>
                  <a:pt x="2347" y="4865"/>
                </a:lnTo>
                <a:close/>
                <a:moveTo>
                  <a:pt x="2300" y="5012"/>
                </a:moveTo>
                <a:lnTo>
                  <a:pt x="2302" y="4997"/>
                </a:lnTo>
                <a:lnTo>
                  <a:pt x="2297" y="4984"/>
                </a:lnTo>
                <a:lnTo>
                  <a:pt x="2288" y="4976"/>
                </a:lnTo>
                <a:lnTo>
                  <a:pt x="2272" y="4972"/>
                </a:lnTo>
                <a:lnTo>
                  <a:pt x="2256" y="4976"/>
                </a:lnTo>
                <a:lnTo>
                  <a:pt x="2241" y="4984"/>
                </a:lnTo>
                <a:lnTo>
                  <a:pt x="2227" y="4997"/>
                </a:lnTo>
                <a:lnTo>
                  <a:pt x="2219" y="5012"/>
                </a:lnTo>
                <a:lnTo>
                  <a:pt x="2218" y="5028"/>
                </a:lnTo>
                <a:lnTo>
                  <a:pt x="2222" y="5041"/>
                </a:lnTo>
                <a:lnTo>
                  <a:pt x="2232" y="5049"/>
                </a:lnTo>
                <a:lnTo>
                  <a:pt x="2247" y="5052"/>
                </a:lnTo>
                <a:lnTo>
                  <a:pt x="2263" y="5049"/>
                </a:lnTo>
                <a:lnTo>
                  <a:pt x="2278" y="5041"/>
                </a:lnTo>
                <a:lnTo>
                  <a:pt x="2292" y="5028"/>
                </a:lnTo>
                <a:lnTo>
                  <a:pt x="2300" y="5012"/>
                </a:lnTo>
                <a:close/>
                <a:moveTo>
                  <a:pt x="2253" y="5159"/>
                </a:moveTo>
                <a:lnTo>
                  <a:pt x="2254" y="5144"/>
                </a:lnTo>
                <a:lnTo>
                  <a:pt x="2250" y="5132"/>
                </a:lnTo>
                <a:lnTo>
                  <a:pt x="2240" y="5123"/>
                </a:lnTo>
                <a:lnTo>
                  <a:pt x="2225" y="5120"/>
                </a:lnTo>
                <a:lnTo>
                  <a:pt x="2209" y="5123"/>
                </a:lnTo>
                <a:lnTo>
                  <a:pt x="2193" y="5132"/>
                </a:lnTo>
                <a:lnTo>
                  <a:pt x="2180" y="5144"/>
                </a:lnTo>
                <a:lnTo>
                  <a:pt x="2172" y="5159"/>
                </a:lnTo>
                <a:lnTo>
                  <a:pt x="2170" y="5176"/>
                </a:lnTo>
                <a:lnTo>
                  <a:pt x="2175" y="5188"/>
                </a:lnTo>
                <a:lnTo>
                  <a:pt x="2184" y="5197"/>
                </a:lnTo>
                <a:lnTo>
                  <a:pt x="2200" y="5200"/>
                </a:lnTo>
                <a:lnTo>
                  <a:pt x="2216" y="5197"/>
                </a:lnTo>
                <a:lnTo>
                  <a:pt x="2231" y="5188"/>
                </a:lnTo>
                <a:lnTo>
                  <a:pt x="2245" y="5176"/>
                </a:lnTo>
                <a:lnTo>
                  <a:pt x="2253" y="5159"/>
                </a:lnTo>
                <a:close/>
                <a:moveTo>
                  <a:pt x="2205" y="5308"/>
                </a:moveTo>
                <a:lnTo>
                  <a:pt x="2207" y="5292"/>
                </a:lnTo>
                <a:lnTo>
                  <a:pt x="2202" y="5279"/>
                </a:lnTo>
                <a:lnTo>
                  <a:pt x="2193" y="5271"/>
                </a:lnTo>
                <a:lnTo>
                  <a:pt x="2177" y="5268"/>
                </a:lnTo>
                <a:lnTo>
                  <a:pt x="2161" y="5271"/>
                </a:lnTo>
                <a:lnTo>
                  <a:pt x="2146" y="5279"/>
                </a:lnTo>
                <a:lnTo>
                  <a:pt x="2133" y="5292"/>
                </a:lnTo>
                <a:lnTo>
                  <a:pt x="2125" y="5308"/>
                </a:lnTo>
                <a:lnTo>
                  <a:pt x="2123" y="5323"/>
                </a:lnTo>
                <a:lnTo>
                  <a:pt x="2128" y="5335"/>
                </a:lnTo>
                <a:lnTo>
                  <a:pt x="2137" y="5344"/>
                </a:lnTo>
                <a:lnTo>
                  <a:pt x="2152" y="5347"/>
                </a:lnTo>
                <a:lnTo>
                  <a:pt x="2169" y="5344"/>
                </a:lnTo>
                <a:lnTo>
                  <a:pt x="2184" y="5335"/>
                </a:lnTo>
                <a:lnTo>
                  <a:pt x="2197" y="5323"/>
                </a:lnTo>
                <a:lnTo>
                  <a:pt x="2205" y="5308"/>
                </a:lnTo>
                <a:close/>
                <a:moveTo>
                  <a:pt x="2157" y="5455"/>
                </a:moveTo>
                <a:lnTo>
                  <a:pt x="2159" y="5439"/>
                </a:lnTo>
                <a:lnTo>
                  <a:pt x="2155" y="5427"/>
                </a:lnTo>
                <a:lnTo>
                  <a:pt x="2145" y="5418"/>
                </a:lnTo>
                <a:lnTo>
                  <a:pt x="2130" y="5415"/>
                </a:lnTo>
                <a:lnTo>
                  <a:pt x="2114" y="5418"/>
                </a:lnTo>
                <a:lnTo>
                  <a:pt x="2099" y="5427"/>
                </a:lnTo>
                <a:lnTo>
                  <a:pt x="2086" y="5439"/>
                </a:lnTo>
                <a:lnTo>
                  <a:pt x="2078" y="5455"/>
                </a:lnTo>
                <a:lnTo>
                  <a:pt x="2076" y="5470"/>
                </a:lnTo>
                <a:lnTo>
                  <a:pt x="2080" y="5483"/>
                </a:lnTo>
                <a:lnTo>
                  <a:pt x="2090" y="5492"/>
                </a:lnTo>
                <a:lnTo>
                  <a:pt x="2105" y="5495"/>
                </a:lnTo>
                <a:lnTo>
                  <a:pt x="2121" y="5492"/>
                </a:lnTo>
                <a:lnTo>
                  <a:pt x="2136" y="5483"/>
                </a:lnTo>
                <a:lnTo>
                  <a:pt x="2149" y="5470"/>
                </a:lnTo>
                <a:lnTo>
                  <a:pt x="2157" y="5455"/>
                </a:lnTo>
                <a:close/>
                <a:moveTo>
                  <a:pt x="2110" y="5603"/>
                </a:moveTo>
                <a:lnTo>
                  <a:pt x="2111" y="5588"/>
                </a:lnTo>
                <a:lnTo>
                  <a:pt x="2107" y="5574"/>
                </a:lnTo>
                <a:lnTo>
                  <a:pt x="2097" y="5566"/>
                </a:lnTo>
                <a:lnTo>
                  <a:pt x="2083" y="5563"/>
                </a:lnTo>
                <a:lnTo>
                  <a:pt x="2067" y="5566"/>
                </a:lnTo>
                <a:lnTo>
                  <a:pt x="2052" y="5574"/>
                </a:lnTo>
                <a:lnTo>
                  <a:pt x="2039" y="5588"/>
                </a:lnTo>
                <a:lnTo>
                  <a:pt x="2031" y="5603"/>
                </a:lnTo>
                <a:lnTo>
                  <a:pt x="2029" y="5618"/>
                </a:lnTo>
                <a:lnTo>
                  <a:pt x="2033" y="5631"/>
                </a:lnTo>
                <a:lnTo>
                  <a:pt x="2043" y="5639"/>
                </a:lnTo>
                <a:lnTo>
                  <a:pt x="2058" y="5642"/>
                </a:lnTo>
                <a:lnTo>
                  <a:pt x="2074" y="5639"/>
                </a:lnTo>
                <a:lnTo>
                  <a:pt x="2089" y="5631"/>
                </a:lnTo>
                <a:lnTo>
                  <a:pt x="2102" y="5618"/>
                </a:lnTo>
                <a:lnTo>
                  <a:pt x="2110" y="5603"/>
                </a:lnTo>
                <a:close/>
                <a:moveTo>
                  <a:pt x="2062" y="5750"/>
                </a:moveTo>
                <a:lnTo>
                  <a:pt x="2064" y="5735"/>
                </a:lnTo>
                <a:lnTo>
                  <a:pt x="2059" y="5723"/>
                </a:lnTo>
                <a:lnTo>
                  <a:pt x="2050" y="5714"/>
                </a:lnTo>
                <a:lnTo>
                  <a:pt x="2035" y="5711"/>
                </a:lnTo>
                <a:lnTo>
                  <a:pt x="2019" y="5714"/>
                </a:lnTo>
                <a:lnTo>
                  <a:pt x="2005" y="5723"/>
                </a:lnTo>
                <a:lnTo>
                  <a:pt x="1992" y="5735"/>
                </a:lnTo>
                <a:lnTo>
                  <a:pt x="1984" y="5750"/>
                </a:lnTo>
                <a:lnTo>
                  <a:pt x="1982" y="5765"/>
                </a:lnTo>
                <a:lnTo>
                  <a:pt x="1986" y="5778"/>
                </a:lnTo>
                <a:lnTo>
                  <a:pt x="1996" y="5786"/>
                </a:lnTo>
                <a:lnTo>
                  <a:pt x="2011" y="5789"/>
                </a:lnTo>
                <a:lnTo>
                  <a:pt x="2026" y="5786"/>
                </a:lnTo>
                <a:lnTo>
                  <a:pt x="2041" y="5778"/>
                </a:lnTo>
                <a:lnTo>
                  <a:pt x="2054" y="5765"/>
                </a:lnTo>
                <a:lnTo>
                  <a:pt x="2062" y="5750"/>
                </a:lnTo>
                <a:close/>
                <a:moveTo>
                  <a:pt x="2014" y="5897"/>
                </a:moveTo>
                <a:lnTo>
                  <a:pt x="2016" y="5883"/>
                </a:lnTo>
                <a:lnTo>
                  <a:pt x="2012" y="5871"/>
                </a:lnTo>
                <a:lnTo>
                  <a:pt x="2002" y="5863"/>
                </a:lnTo>
                <a:lnTo>
                  <a:pt x="1988" y="5859"/>
                </a:lnTo>
                <a:lnTo>
                  <a:pt x="1972" y="5863"/>
                </a:lnTo>
                <a:lnTo>
                  <a:pt x="1957" y="5871"/>
                </a:lnTo>
                <a:lnTo>
                  <a:pt x="1944" y="5883"/>
                </a:lnTo>
                <a:lnTo>
                  <a:pt x="1937" y="5897"/>
                </a:lnTo>
                <a:lnTo>
                  <a:pt x="1935" y="5913"/>
                </a:lnTo>
                <a:lnTo>
                  <a:pt x="1939" y="5925"/>
                </a:lnTo>
                <a:lnTo>
                  <a:pt x="1949" y="5933"/>
                </a:lnTo>
                <a:lnTo>
                  <a:pt x="1963" y="5936"/>
                </a:lnTo>
                <a:lnTo>
                  <a:pt x="1979" y="5933"/>
                </a:lnTo>
                <a:lnTo>
                  <a:pt x="1993" y="5925"/>
                </a:lnTo>
                <a:lnTo>
                  <a:pt x="2006" y="5913"/>
                </a:lnTo>
                <a:lnTo>
                  <a:pt x="2014" y="5897"/>
                </a:lnTo>
                <a:close/>
                <a:moveTo>
                  <a:pt x="1966" y="6045"/>
                </a:moveTo>
                <a:lnTo>
                  <a:pt x="1968" y="6030"/>
                </a:lnTo>
                <a:lnTo>
                  <a:pt x="1964" y="6018"/>
                </a:lnTo>
                <a:lnTo>
                  <a:pt x="1955" y="6010"/>
                </a:lnTo>
                <a:lnTo>
                  <a:pt x="1940" y="6007"/>
                </a:lnTo>
                <a:lnTo>
                  <a:pt x="1925" y="6010"/>
                </a:lnTo>
                <a:lnTo>
                  <a:pt x="1910" y="6018"/>
                </a:lnTo>
                <a:lnTo>
                  <a:pt x="1897" y="6030"/>
                </a:lnTo>
                <a:lnTo>
                  <a:pt x="1890" y="6045"/>
                </a:lnTo>
                <a:lnTo>
                  <a:pt x="1888" y="6060"/>
                </a:lnTo>
                <a:lnTo>
                  <a:pt x="1892" y="6072"/>
                </a:lnTo>
                <a:lnTo>
                  <a:pt x="1902" y="6080"/>
                </a:lnTo>
                <a:lnTo>
                  <a:pt x="1916" y="6083"/>
                </a:lnTo>
                <a:lnTo>
                  <a:pt x="1932" y="6080"/>
                </a:lnTo>
                <a:lnTo>
                  <a:pt x="1946" y="6072"/>
                </a:lnTo>
                <a:lnTo>
                  <a:pt x="1959" y="6060"/>
                </a:lnTo>
                <a:lnTo>
                  <a:pt x="1966" y="6045"/>
                </a:lnTo>
                <a:close/>
                <a:moveTo>
                  <a:pt x="1893" y="6155"/>
                </a:moveTo>
                <a:lnTo>
                  <a:pt x="1877" y="6158"/>
                </a:lnTo>
                <a:lnTo>
                  <a:pt x="1863" y="6166"/>
                </a:lnTo>
                <a:lnTo>
                  <a:pt x="1850" y="6178"/>
                </a:lnTo>
                <a:lnTo>
                  <a:pt x="1843" y="6193"/>
                </a:lnTo>
                <a:lnTo>
                  <a:pt x="1841" y="6207"/>
                </a:lnTo>
                <a:lnTo>
                  <a:pt x="1845" y="6219"/>
                </a:lnTo>
                <a:lnTo>
                  <a:pt x="1854" y="6227"/>
                </a:lnTo>
                <a:lnTo>
                  <a:pt x="1869" y="6230"/>
                </a:lnTo>
                <a:lnTo>
                  <a:pt x="1884" y="6227"/>
                </a:lnTo>
                <a:lnTo>
                  <a:pt x="1898" y="6219"/>
                </a:lnTo>
                <a:lnTo>
                  <a:pt x="1911" y="6207"/>
                </a:lnTo>
                <a:lnTo>
                  <a:pt x="1919" y="6193"/>
                </a:lnTo>
                <a:lnTo>
                  <a:pt x="1920" y="6178"/>
                </a:lnTo>
                <a:lnTo>
                  <a:pt x="1916" y="6166"/>
                </a:lnTo>
                <a:lnTo>
                  <a:pt x="1907" y="6158"/>
                </a:lnTo>
                <a:lnTo>
                  <a:pt x="1893" y="6155"/>
                </a:lnTo>
                <a:close/>
                <a:moveTo>
                  <a:pt x="1871" y="6340"/>
                </a:moveTo>
                <a:lnTo>
                  <a:pt x="1872" y="6325"/>
                </a:lnTo>
                <a:lnTo>
                  <a:pt x="1868" y="6314"/>
                </a:lnTo>
                <a:lnTo>
                  <a:pt x="1859" y="6306"/>
                </a:lnTo>
                <a:lnTo>
                  <a:pt x="1845" y="6303"/>
                </a:lnTo>
                <a:lnTo>
                  <a:pt x="1830" y="6306"/>
                </a:lnTo>
                <a:lnTo>
                  <a:pt x="1816" y="6314"/>
                </a:lnTo>
                <a:lnTo>
                  <a:pt x="1803" y="6325"/>
                </a:lnTo>
                <a:lnTo>
                  <a:pt x="1796" y="6340"/>
                </a:lnTo>
                <a:lnTo>
                  <a:pt x="1794" y="6355"/>
                </a:lnTo>
                <a:lnTo>
                  <a:pt x="1798" y="6366"/>
                </a:lnTo>
                <a:lnTo>
                  <a:pt x="1807" y="6374"/>
                </a:lnTo>
                <a:lnTo>
                  <a:pt x="1822" y="6378"/>
                </a:lnTo>
                <a:lnTo>
                  <a:pt x="1837" y="6374"/>
                </a:lnTo>
                <a:lnTo>
                  <a:pt x="1851" y="6366"/>
                </a:lnTo>
                <a:lnTo>
                  <a:pt x="1863" y="6355"/>
                </a:lnTo>
                <a:lnTo>
                  <a:pt x="1871" y="6340"/>
                </a:lnTo>
                <a:close/>
                <a:moveTo>
                  <a:pt x="1823" y="6488"/>
                </a:moveTo>
                <a:lnTo>
                  <a:pt x="1824" y="6474"/>
                </a:lnTo>
                <a:lnTo>
                  <a:pt x="1820" y="6462"/>
                </a:lnTo>
                <a:lnTo>
                  <a:pt x="1811" y="6454"/>
                </a:lnTo>
                <a:lnTo>
                  <a:pt x="1797" y="6451"/>
                </a:lnTo>
                <a:lnTo>
                  <a:pt x="1783" y="6454"/>
                </a:lnTo>
                <a:lnTo>
                  <a:pt x="1769" y="6462"/>
                </a:lnTo>
                <a:lnTo>
                  <a:pt x="1757" y="6474"/>
                </a:lnTo>
                <a:lnTo>
                  <a:pt x="1749" y="6488"/>
                </a:lnTo>
                <a:lnTo>
                  <a:pt x="1748" y="6502"/>
                </a:lnTo>
                <a:lnTo>
                  <a:pt x="1752" y="6513"/>
                </a:lnTo>
                <a:lnTo>
                  <a:pt x="1762" y="6522"/>
                </a:lnTo>
                <a:lnTo>
                  <a:pt x="1774" y="6524"/>
                </a:lnTo>
                <a:lnTo>
                  <a:pt x="1789" y="6522"/>
                </a:lnTo>
                <a:lnTo>
                  <a:pt x="1803" y="6513"/>
                </a:lnTo>
                <a:lnTo>
                  <a:pt x="1815" y="6502"/>
                </a:lnTo>
                <a:lnTo>
                  <a:pt x="1823" y="6488"/>
                </a:lnTo>
                <a:close/>
                <a:moveTo>
                  <a:pt x="1775" y="6635"/>
                </a:moveTo>
                <a:lnTo>
                  <a:pt x="1776" y="6621"/>
                </a:lnTo>
                <a:lnTo>
                  <a:pt x="1772" y="6609"/>
                </a:lnTo>
                <a:lnTo>
                  <a:pt x="1764" y="6602"/>
                </a:lnTo>
                <a:lnTo>
                  <a:pt x="1750" y="6599"/>
                </a:lnTo>
                <a:lnTo>
                  <a:pt x="1735" y="6602"/>
                </a:lnTo>
                <a:lnTo>
                  <a:pt x="1722" y="6609"/>
                </a:lnTo>
                <a:lnTo>
                  <a:pt x="1710" y="6621"/>
                </a:lnTo>
                <a:lnTo>
                  <a:pt x="1702" y="6635"/>
                </a:lnTo>
                <a:lnTo>
                  <a:pt x="1701" y="6649"/>
                </a:lnTo>
                <a:lnTo>
                  <a:pt x="1705" y="6661"/>
                </a:lnTo>
                <a:lnTo>
                  <a:pt x="1714" y="6669"/>
                </a:lnTo>
                <a:lnTo>
                  <a:pt x="1727" y="6671"/>
                </a:lnTo>
                <a:lnTo>
                  <a:pt x="1742" y="6669"/>
                </a:lnTo>
                <a:lnTo>
                  <a:pt x="1755" y="6661"/>
                </a:lnTo>
                <a:lnTo>
                  <a:pt x="1768" y="6649"/>
                </a:lnTo>
                <a:lnTo>
                  <a:pt x="1775" y="6635"/>
                </a:lnTo>
                <a:close/>
                <a:moveTo>
                  <a:pt x="1727" y="6782"/>
                </a:moveTo>
                <a:lnTo>
                  <a:pt x="1728" y="6769"/>
                </a:lnTo>
                <a:lnTo>
                  <a:pt x="1724" y="6758"/>
                </a:lnTo>
                <a:lnTo>
                  <a:pt x="1716" y="6751"/>
                </a:lnTo>
                <a:lnTo>
                  <a:pt x="1702" y="6747"/>
                </a:lnTo>
                <a:lnTo>
                  <a:pt x="1688" y="6751"/>
                </a:lnTo>
                <a:lnTo>
                  <a:pt x="1675" y="6758"/>
                </a:lnTo>
                <a:lnTo>
                  <a:pt x="1663" y="6769"/>
                </a:lnTo>
                <a:lnTo>
                  <a:pt x="1656" y="6782"/>
                </a:lnTo>
                <a:lnTo>
                  <a:pt x="1654" y="6797"/>
                </a:lnTo>
                <a:lnTo>
                  <a:pt x="1658" y="6808"/>
                </a:lnTo>
                <a:lnTo>
                  <a:pt x="1668" y="6815"/>
                </a:lnTo>
                <a:lnTo>
                  <a:pt x="1680" y="6818"/>
                </a:lnTo>
                <a:lnTo>
                  <a:pt x="1694" y="6815"/>
                </a:lnTo>
                <a:lnTo>
                  <a:pt x="1708" y="6808"/>
                </a:lnTo>
                <a:lnTo>
                  <a:pt x="1720" y="6797"/>
                </a:lnTo>
                <a:lnTo>
                  <a:pt x="1727" y="6782"/>
                </a:lnTo>
                <a:close/>
                <a:moveTo>
                  <a:pt x="1678" y="6930"/>
                </a:moveTo>
                <a:lnTo>
                  <a:pt x="1680" y="6917"/>
                </a:lnTo>
                <a:lnTo>
                  <a:pt x="1676" y="6906"/>
                </a:lnTo>
                <a:lnTo>
                  <a:pt x="1668" y="6899"/>
                </a:lnTo>
                <a:lnTo>
                  <a:pt x="1655" y="6896"/>
                </a:lnTo>
                <a:lnTo>
                  <a:pt x="1641" y="6899"/>
                </a:lnTo>
                <a:lnTo>
                  <a:pt x="1628" y="6906"/>
                </a:lnTo>
                <a:lnTo>
                  <a:pt x="1616" y="6917"/>
                </a:lnTo>
                <a:lnTo>
                  <a:pt x="1609" y="6930"/>
                </a:lnTo>
                <a:lnTo>
                  <a:pt x="1608" y="6944"/>
                </a:lnTo>
                <a:lnTo>
                  <a:pt x="1611" y="6955"/>
                </a:lnTo>
                <a:lnTo>
                  <a:pt x="1621" y="6962"/>
                </a:lnTo>
                <a:lnTo>
                  <a:pt x="1633" y="6964"/>
                </a:lnTo>
                <a:lnTo>
                  <a:pt x="1647" y="6962"/>
                </a:lnTo>
                <a:lnTo>
                  <a:pt x="1660" y="6955"/>
                </a:lnTo>
                <a:lnTo>
                  <a:pt x="1672" y="6944"/>
                </a:lnTo>
                <a:lnTo>
                  <a:pt x="1678" y="6930"/>
                </a:lnTo>
                <a:close/>
                <a:moveTo>
                  <a:pt x="1631" y="7078"/>
                </a:moveTo>
                <a:lnTo>
                  <a:pt x="1632" y="7064"/>
                </a:lnTo>
                <a:lnTo>
                  <a:pt x="1628" y="7054"/>
                </a:lnTo>
                <a:lnTo>
                  <a:pt x="1620" y="7047"/>
                </a:lnTo>
                <a:lnTo>
                  <a:pt x="1607" y="7044"/>
                </a:lnTo>
                <a:lnTo>
                  <a:pt x="1593" y="7047"/>
                </a:lnTo>
                <a:lnTo>
                  <a:pt x="1581" y="7054"/>
                </a:lnTo>
                <a:lnTo>
                  <a:pt x="1569" y="7064"/>
                </a:lnTo>
                <a:lnTo>
                  <a:pt x="1562" y="7078"/>
                </a:lnTo>
                <a:lnTo>
                  <a:pt x="1561" y="7091"/>
                </a:lnTo>
                <a:lnTo>
                  <a:pt x="1564" y="7102"/>
                </a:lnTo>
                <a:lnTo>
                  <a:pt x="1574" y="7109"/>
                </a:lnTo>
                <a:lnTo>
                  <a:pt x="1586" y="7111"/>
                </a:lnTo>
                <a:lnTo>
                  <a:pt x="1600" y="7109"/>
                </a:lnTo>
                <a:lnTo>
                  <a:pt x="1612" y="7102"/>
                </a:lnTo>
                <a:lnTo>
                  <a:pt x="1624" y="7091"/>
                </a:lnTo>
                <a:lnTo>
                  <a:pt x="1631" y="7078"/>
                </a:lnTo>
                <a:close/>
                <a:moveTo>
                  <a:pt x="1583" y="7226"/>
                </a:moveTo>
                <a:lnTo>
                  <a:pt x="1584" y="7212"/>
                </a:lnTo>
                <a:lnTo>
                  <a:pt x="1580" y="7202"/>
                </a:lnTo>
                <a:lnTo>
                  <a:pt x="1572" y="7195"/>
                </a:lnTo>
                <a:lnTo>
                  <a:pt x="1559" y="7192"/>
                </a:lnTo>
                <a:lnTo>
                  <a:pt x="1546" y="7195"/>
                </a:lnTo>
                <a:lnTo>
                  <a:pt x="1534" y="7202"/>
                </a:lnTo>
                <a:lnTo>
                  <a:pt x="1522" y="7212"/>
                </a:lnTo>
                <a:lnTo>
                  <a:pt x="1516" y="7226"/>
                </a:lnTo>
                <a:lnTo>
                  <a:pt x="1514" y="7238"/>
                </a:lnTo>
                <a:lnTo>
                  <a:pt x="1518" y="7249"/>
                </a:lnTo>
                <a:lnTo>
                  <a:pt x="1527" y="7255"/>
                </a:lnTo>
                <a:lnTo>
                  <a:pt x="1539" y="7258"/>
                </a:lnTo>
                <a:lnTo>
                  <a:pt x="1552" y="7255"/>
                </a:lnTo>
                <a:lnTo>
                  <a:pt x="1565" y="7249"/>
                </a:lnTo>
                <a:lnTo>
                  <a:pt x="1576" y="7238"/>
                </a:lnTo>
                <a:lnTo>
                  <a:pt x="1583" y="7226"/>
                </a:lnTo>
                <a:close/>
                <a:moveTo>
                  <a:pt x="1534" y="7373"/>
                </a:moveTo>
                <a:lnTo>
                  <a:pt x="1536" y="7361"/>
                </a:lnTo>
                <a:lnTo>
                  <a:pt x="1532" y="7350"/>
                </a:lnTo>
                <a:lnTo>
                  <a:pt x="1524" y="7343"/>
                </a:lnTo>
                <a:lnTo>
                  <a:pt x="1512" y="7340"/>
                </a:lnTo>
                <a:lnTo>
                  <a:pt x="1499" y="7343"/>
                </a:lnTo>
                <a:lnTo>
                  <a:pt x="1487" y="7350"/>
                </a:lnTo>
                <a:lnTo>
                  <a:pt x="1477" y="7361"/>
                </a:lnTo>
                <a:lnTo>
                  <a:pt x="1469" y="7373"/>
                </a:lnTo>
                <a:lnTo>
                  <a:pt x="1468" y="7385"/>
                </a:lnTo>
                <a:lnTo>
                  <a:pt x="1471" y="7395"/>
                </a:lnTo>
                <a:lnTo>
                  <a:pt x="1480" y="7402"/>
                </a:lnTo>
                <a:lnTo>
                  <a:pt x="1492" y="7406"/>
                </a:lnTo>
                <a:lnTo>
                  <a:pt x="1505" y="7402"/>
                </a:lnTo>
                <a:lnTo>
                  <a:pt x="1517" y="7395"/>
                </a:lnTo>
                <a:lnTo>
                  <a:pt x="1528" y="7385"/>
                </a:lnTo>
                <a:lnTo>
                  <a:pt x="1534" y="7373"/>
                </a:lnTo>
                <a:close/>
                <a:moveTo>
                  <a:pt x="1486" y="7520"/>
                </a:moveTo>
                <a:lnTo>
                  <a:pt x="1488" y="7508"/>
                </a:lnTo>
                <a:lnTo>
                  <a:pt x="1484" y="7499"/>
                </a:lnTo>
                <a:lnTo>
                  <a:pt x="1475" y="7491"/>
                </a:lnTo>
                <a:lnTo>
                  <a:pt x="1464" y="7488"/>
                </a:lnTo>
                <a:lnTo>
                  <a:pt x="1451" y="7491"/>
                </a:lnTo>
                <a:lnTo>
                  <a:pt x="1440" y="7499"/>
                </a:lnTo>
                <a:lnTo>
                  <a:pt x="1430" y="7508"/>
                </a:lnTo>
                <a:lnTo>
                  <a:pt x="1423" y="7520"/>
                </a:lnTo>
                <a:lnTo>
                  <a:pt x="1421" y="7532"/>
                </a:lnTo>
                <a:lnTo>
                  <a:pt x="1425" y="7542"/>
                </a:lnTo>
                <a:lnTo>
                  <a:pt x="1433" y="7550"/>
                </a:lnTo>
                <a:lnTo>
                  <a:pt x="1444" y="7552"/>
                </a:lnTo>
                <a:lnTo>
                  <a:pt x="1457" y="7550"/>
                </a:lnTo>
                <a:lnTo>
                  <a:pt x="1469" y="7542"/>
                </a:lnTo>
                <a:lnTo>
                  <a:pt x="1480" y="7532"/>
                </a:lnTo>
                <a:lnTo>
                  <a:pt x="1486" y="7520"/>
                </a:lnTo>
                <a:close/>
                <a:moveTo>
                  <a:pt x="1438" y="7668"/>
                </a:moveTo>
                <a:lnTo>
                  <a:pt x="1439" y="7656"/>
                </a:lnTo>
                <a:lnTo>
                  <a:pt x="1436" y="7646"/>
                </a:lnTo>
                <a:lnTo>
                  <a:pt x="1429" y="7640"/>
                </a:lnTo>
                <a:lnTo>
                  <a:pt x="1417" y="7638"/>
                </a:lnTo>
                <a:lnTo>
                  <a:pt x="1404" y="7640"/>
                </a:lnTo>
                <a:lnTo>
                  <a:pt x="1393" y="7646"/>
                </a:lnTo>
                <a:lnTo>
                  <a:pt x="1383" y="7656"/>
                </a:lnTo>
                <a:lnTo>
                  <a:pt x="1376" y="7668"/>
                </a:lnTo>
                <a:lnTo>
                  <a:pt x="1375" y="7679"/>
                </a:lnTo>
                <a:lnTo>
                  <a:pt x="1378" y="7690"/>
                </a:lnTo>
                <a:lnTo>
                  <a:pt x="1386" y="7696"/>
                </a:lnTo>
                <a:lnTo>
                  <a:pt x="1397" y="7699"/>
                </a:lnTo>
                <a:lnTo>
                  <a:pt x="1410" y="7696"/>
                </a:lnTo>
                <a:lnTo>
                  <a:pt x="1421" y="7690"/>
                </a:lnTo>
                <a:lnTo>
                  <a:pt x="1432" y="7679"/>
                </a:lnTo>
                <a:lnTo>
                  <a:pt x="1438" y="7668"/>
                </a:lnTo>
                <a:close/>
                <a:moveTo>
                  <a:pt x="1369" y="7786"/>
                </a:moveTo>
                <a:lnTo>
                  <a:pt x="1357" y="7788"/>
                </a:lnTo>
                <a:lnTo>
                  <a:pt x="1346" y="7794"/>
                </a:lnTo>
                <a:lnTo>
                  <a:pt x="1336" y="7804"/>
                </a:lnTo>
                <a:lnTo>
                  <a:pt x="1329" y="7815"/>
                </a:lnTo>
                <a:lnTo>
                  <a:pt x="1328" y="7827"/>
                </a:lnTo>
                <a:lnTo>
                  <a:pt x="1331" y="7837"/>
                </a:lnTo>
                <a:lnTo>
                  <a:pt x="1340" y="7843"/>
                </a:lnTo>
                <a:lnTo>
                  <a:pt x="1350" y="7845"/>
                </a:lnTo>
                <a:lnTo>
                  <a:pt x="1362" y="7843"/>
                </a:lnTo>
                <a:lnTo>
                  <a:pt x="1374" y="7837"/>
                </a:lnTo>
                <a:lnTo>
                  <a:pt x="1384" y="7827"/>
                </a:lnTo>
                <a:lnTo>
                  <a:pt x="1390" y="7815"/>
                </a:lnTo>
                <a:lnTo>
                  <a:pt x="1391" y="7804"/>
                </a:lnTo>
                <a:lnTo>
                  <a:pt x="1388" y="7794"/>
                </a:lnTo>
                <a:lnTo>
                  <a:pt x="1380" y="7788"/>
                </a:lnTo>
                <a:lnTo>
                  <a:pt x="1369" y="7786"/>
                </a:lnTo>
                <a:close/>
                <a:moveTo>
                  <a:pt x="1342" y="7962"/>
                </a:moveTo>
                <a:lnTo>
                  <a:pt x="1343" y="7951"/>
                </a:lnTo>
                <a:lnTo>
                  <a:pt x="1340" y="7942"/>
                </a:lnTo>
                <a:lnTo>
                  <a:pt x="1332" y="7936"/>
                </a:lnTo>
                <a:lnTo>
                  <a:pt x="1321" y="7934"/>
                </a:lnTo>
                <a:lnTo>
                  <a:pt x="1310" y="7936"/>
                </a:lnTo>
                <a:lnTo>
                  <a:pt x="1299" y="7942"/>
                </a:lnTo>
                <a:lnTo>
                  <a:pt x="1290" y="7951"/>
                </a:lnTo>
                <a:lnTo>
                  <a:pt x="1283" y="7962"/>
                </a:lnTo>
                <a:lnTo>
                  <a:pt x="1281" y="7974"/>
                </a:lnTo>
                <a:lnTo>
                  <a:pt x="1285" y="7983"/>
                </a:lnTo>
                <a:lnTo>
                  <a:pt x="1293" y="7990"/>
                </a:lnTo>
                <a:lnTo>
                  <a:pt x="1303" y="7992"/>
                </a:lnTo>
                <a:lnTo>
                  <a:pt x="1315" y="7990"/>
                </a:lnTo>
                <a:lnTo>
                  <a:pt x="1326" y="7983"/>
                </a:lnTo>
                <a:lnTo>
                  <a:pt x="1336" y="7974"/>
                </a:lnTo>
                <a:lnTo>
                  <a:pt x="1342" y="7962"/>
                </a:lnTo>
                <a:close/>
                <a:moveTo>
                  <a:pt x="1236" y="8111"/>
                </a:moveTo>
                <a:lnTo>
                  <a:pt x="1235" y="8122"/>
                </a:lnTo>
                <a:lnTo>
                  <a:pt x="1239" y="8130"/>
                </a:lnTo>
                <a:lnTo>
                  <a:pt x="1246" y="8136"/>
                </a:lnTo>
                <a:lnTo>
                  <a:pt x="1256" y="8138"/>
                </a:lnTo>
                <a:lnTo>
                  <a:pt x="1267" y="8136"/>
                </a:lnTo>
                <a:lnTo>
                  <a:pt x="1278" y="8130"/>
                </a:lnTo>
                <a:lnTo>
                  <a:pt x="1288" y="8122"/>
                </a:lnTo>
                <a:lnTo>
                  <a:pt x="1293" y="8111"/>
                </a:lnTo>
                <a:lnTo>
                  <a:pt x="1295" y="8099"/>
                </a:lnTo>
                <a:lnTo>
                  <a:pt x="1292" y="8090"/>
                </a:lnTo>
                <a:lnTo>
                  <a:pt x="1284" y="8084"/>
                </a:lnTo>
                <a:lnTo>
                  <a:pt x="1274" y="8082"/>
                </a:lnTo>
                <a:lnTo>
                  <a:pt x="1262" y="8084"/>
                </a:lnTo>
                <a:lnTo>
                  <a:pt x="1252" y="8090"/>
                </a:lnTo>
                <a:lnTo>
                  <a:pt x="1243" y="8099"/>
                </a:lnTo>
                <a:lnTo>
                  <a:pt x="1236" y="8111"/>
                </a:lnTo>
                <a:close/>
                <a:moveTo>
                  <a:pt x="1190" y="8258"/>
                </a:moveTo>
                <a:lnTo>
                  <a:pt x="1188" y="8269"/>
                </a:lnTo>
                <a:lnTo>
                  <a:pt x="1192" y="8277"/>
                </a:lnTo>
                <a:lnTo>
                  <a:pt x="1199" y="8283"/>
                </a:lnTo>
                <a:lnTo>
                  <a:pt x="1209" y="8285"/>
                </a:lnTo>
                <a:lnTo>
                  <a:pt x="1220" y="8283"/>
                </a:lnTo>
                <a:lnTo>
                  <a:pt x="1230" y="8277"/>
                </a:lnTo>
                <a:lnTo>
                  <a:pt x="1240" y="8269"/>
                </a:lnTo>
                <a:lnTo>
                  <a:pt x="1245" y="8258"/>
                </a:lnTo>
                <a:lnTo>
                  <a:pt x="1247" y="8248"/>
                </a:lnTo>
                <a:lnTo>
                  <a:pt x="1244" y="8238"/>
                </a:lnTo>
                <a:lnTo>
                  <a:pt x="1236" y="8232"/>
                </a:lnTo>
                <a:lnTo>
                  <a:pt x="1226" y="8230"/>
                </a:lnTo>
                <a:lnTo>
                  <a:pt x="1215" y="8232"/>
                </a:lnTo>
                <a:lnTo>
                  <a:pt x="1205" y="8238"/>
                </a:lnTo>
                <a:lnTo>
                  <a:pt x="1196" y="8248"/>
                </a:lnTo>
                <a:lnTo>
                  <a:pt x="1190" y="8258"/>
                </a:lnTo>
                <a:close/>
                <a:moveTo>
                  <a:pt x="1021" y="8871"/>
                </a:moveTo>
                <a:lnTo>
                  <a:pt x="1030" y="8870"/>
                </a:lnTo>
                <a:lnTo>
                  <a:pt x="1039" y="8865"/>
                </a:lnTo>
                <a:lnTo>
                  <a:pt x="1046" y="8858"/>
                </a:lnTo>
                <a:lnTo>
                  <a:pt x="1052" y="8848"/>
                </a:lnTo>
                <a:lnTo>
                  <a:pt x="1053" y="8839"/>
                </a:lnTo>
                <a:lnTo>
                  <a:pt x="1050" y="8831"/>
                </a:lnTo>
                <a:lnTo>
                  <a:pt x="1044" y="8827"/>
                </a:lnTo>
                <a:lnTo>
                  <a:pt x="1035" y="8825"/>
                </a:lnTo>
                <a:lnTo>
                  <a:pt x="1026" y="8827"/>
                </a:lnTo>
                <a:lnTo>
                  <a:pt x="1017" y="8831"/>
                </a:lnTo>
                <a:lnTo>
                  <a:pt x="1010" y="8839"/>
                </a:lnTo>
                <a:lnTo>
                  <a:pt x="1005" y="8848"/>
                </a:lnTo>
                <a:lnTo>
                  <a:pt x="1004" y="8857"/>
                </a:lnTo>
                <a:lnTo>
                  <a:pt x="1007" y="8865"/>
                </a:lnTo>
                <a:lnTo>
                  <a:pt x="1012" y="8870"/>
                </a:lnTo>
                <a:lnTo>
                  <a:pt x="1021" y="8871"/>
                </a:lnTo>
                <a:close/>
                <a:moveTo>
                  <a:pt x="988" y="8973"/>
                </a:moveTo>
                <a:lnTo>
                  <a:pt x="979" y="8975"/>
                </a:lnTo>
                <a:lnTo>
                  <a:pt x="970" y="8979"/>
                </a:lnTo>
                <a:lnTo>
                  <a:pt x="963" y="8986"/>
                </a:lnTo>
                <a:lnTo>
                  <a:pt x="959" y="8996"/>
                </a:lnTo>
                <a:lnTo>
                  <a:pt x="958" y="9005"/>
                </a:lnTo>
                <a:lnTo>
                  <a:pt x="960" y="9012"/>
                </a:lnTo>
                <a:lnTo>
                  <a:pt x="966" y="9016"/>
                </a:lnTo>
                <a:lnTo>
                  <a:pt x="974" y="9018"/>
                </a:lnTo>
                <a:lnTo>
                  <a:pt x="983" y="9016"/>
                </a:lnTo>
                <a:lnTo>
                  <a:pt x="991" y="9012"/>
                </a:lnTo>
                <a:lnTo>
                  <a:pt x="998" y="9005"/>
                </a:lnTo>
                <a:lnTo>
                  <a:pt x="1004" y="8996"/>
                </a:lnTo>
                <a:lnTo>
                  <a:pt x="1005" y="8986"/>
                </a:lnTo>
                <a:lnTo>
                  <a:pt x="1002" y="8979"/>
                </a:lnTo>
                <a:lnTo>
                  <a:pt x="996" y="8975"/>
                </a:lnTo>
                <a:lnTo>
                  <a:pt x="988" y="8973"/>
                </a:lnTo>
                <a:close/>
                <a:moveTo>
                  <a:pt x="926" y="9165"/>
                </a:moveTo>
                <a:lnTo>
                  <a:pt x="935" y="9163"/>
                </a:lnTo>
                <a:lnTo>
                  <a:pt x="943" y="9158"/>
                </a:lnTo>
                <a:lnTo>
                  <a:pt x="950" y="9152"/>
                </a:lnTo>
                <a:lnTo>
                  <a:pt x="955" y="9143"/>
                </a:lnTo>
                <a:lnTo>
                  <a:pt x="956" y="9135"/>
                </a:lnTo>
                <a:lnTo>
                  <a:pt x="954" y="9127"/>
                </a:lnTo>
                <a:lnTo>
                  <a:pt x="948" y="9123"/>
                </a:lnTo>
                <a:lnTo>
                  <a:pt x="940" y="9121"/>
                </a:lnTo>
                <a:lnTo>
                  <a:pt x="931" y="9123"/>
                </a:lnTo>
                <a:lnTo>
                  <a:pt x="923" y="9127"/>
                </a:lnTo>
                <a:lnTo>
                  <a:pt x="916" y="9135"/>
                </a:lnTo>
                <a:lnTo>
                  <a:pt x="912" y="9143"/>
                </a:lnTo>
                <a:lnTo>
                  <a:pt x="911" y="9152"/>
                </a:lnTo>
                <a:lnTo>
                  <a:pt x="913" y="9158"/>
                </a:lnTo>
                <a:lnTo>
                  <a:pt x="919" y="9163"/>
                </a:lnTo>
                <a:lnTo>
                  <a:pt x="926" y="9165"/>
                </a:lnTo>
                <a:close/>
                <a:moveTo>
                  <a:pt x="879" y="9311"/>
                </a:moveTo>
                <a:lnTo>
                  <a:pt x="888" y="9309"/>
                </a:lnTo>
                <a:lnTo>
                  <a:pt x="895" y="9305"/>
                </a:lnTo>
                <a:lnTo>
                  <a:pt x="902" y="9298"/>
                </a:lnTo>
                <a:lnTo>
                  <a:pt x="907" y="9291"/>
                </a:lnTo>
                <a:lnTo>
                  <a:pt x="908" y="9283"/>
                </a:lnTo>
                <a:lnTo>
                  <a:pt x="905" y="9277"/>
                </a:lnTo>
                <a:lnTo>
                  <a:pt x="900" y="9271"/>
                </a:lnTo>
                <a:lnTo>
                  <a:pt x="892" y="9270"/>
                </a:lnTo>
                <a:lnTo>
                  <a:pt x="884" y="9271"/>
                </a:lnTo>
                <a:lnTo>
                  <a:pt x="876" y="9277"/>
                </a:lnTo>
                <a:lnTo>
                  <a:pt x="870" y="9283"/>
                </a:lnTo>
                <a:lnTo>
                  <a:pt x="866" y="9291"/>
                </a:lnTo>
                <a:lnTo>
                  <a:pt x="865" y="9298"/>
                </a:lnTo>
                <a:lnTo>
                  <a:pt x="867" y="9305"/>
                </a:lnTo>
                <a:lnTo>
                  <a:pt x="872" y="9309"/>
                </a:lnTo>
                <a:lnTo>
                  <a:pt x="879" y="9311"/>
                </a:lnTo>
                <a:close/>
                <a:moveTo>
                  <a:pt x="832" y="9457"/>
                </a:moveTo>
                <a:lnTo>
                  <a:pt x="840" y="9456"/>
                </a:lnTo>
                <a:lnTo>
                  <a:pt x="848" y="9452"/>
                </a:lnTo>
                <a:lnTo>
                  <a:pt x="854" y="9446"/>
                </a:lnTo>
                <a:lnTo>
                  <a:pt x="859" y="9438"/>
                </a:lnTo>
                <a:lnTo>
                  <a:pt x="860" y="9431"/>
                </a:lnTo>
                <a:lnTo>
                  <a:pt x="856" y="9424"/>
                </a:lnTo>
                <a:lnTo>
                  <a:pt x="852" y="9420"/>
                </a:lnTo>
                <a:lnTo>
                  <a:pt x="845" y="9419"/>
                </a:lnTo>
                <a:lnTo>
                  <a:pt x="837" y="9420"/>
                </a:lnTo>
                <a:lnTo>
                  <a:pt x="829" y="9424"/>
                </a:lnTo>
                <a:lnTo>
                  <a:pt x="823" y="9431"/>
                </a:lnTo>
                <a:lnTo>
                  <a:pt x="819" y="9438"/>
                </a:lnTo>
                <a:lnTo>
                  <a:pt x="818" y="9446"/>
                </a:lnTo>
                <a:lnTo>
                  <a:pt x="821" y="9452"/>
                </a:lnTo>
                <a:lnTo>
                  <a:pt x="825" y="9456"/>
                </a:lnTo>
                <a:lnTo>
                  <a:pt x="832" y="9457"/>
                </a:lnTo>
                <a:close/>
                <a:moveTo>
                  <a:pt x="785" y="9604"/>
                </a:moveTo>
                <a:lnTo>
                  <a:pt x="793" y="9603"/>
                </a:lnTo>
                <a:lnTo>
                  <a:pt x="800" y="9598"/>
                </a:lnTo>
                <a:lnTo>
                  <a:pt x="805" y="9592"/>
                </a:lnTo>
                <a:lnTo>
                  <a:pt x="809" y="9585"/>
                </a:lnTo>
                <a:lnTo>
                  <a:pt x="810" y="9578"/>
                </a:lnTo>
                <a:lnTo>
                  <a:pt x="808" y="9573"/>
                </a:lnTo>
                <a:lnTo>
                  <a:pt x="803" y="9569"/>
                </a:lnTo>
                <a:lnTo>
                  <a:pt x="797" y="9567"/>
                </a:lnTo>
                <a:lnTo>
                  <a:pt x="789" y="9569"/>
                </a:lnTo>
                <a:lnTo>
                  <a:pt x="782" y="9573"/>
                </a:lnTo>
                <a:lnTo>
                  <a:pt x="777" y="9578"/>
                </a:lnTo>
                <a:lnTo>
                  <a:pt x="773" y="9585"/>
                </a:lnTo>
                <a:lnTo>
                  <a:pt x="772" y="9592"/>
                </a:lnTo>
                <a:lnTo>
                  <a:pt x="774" y="9598"/>
                </a:lnTo>
                <a:lnTo>
                  <a:pt x="779" y="9603"/>
                </a:lnTo>
                <a:lnTo>
                  <a:pt x="785" y="9604"/>
                </a:lnTo>
                <a:close/>
                <a:moveTo>
                  <a:pt x="738" y="9751"/>
                </a:moveTo>
                <a:lnTo>
                  <a:pt x="745" y="9749"/>
                </a:lnTo>
                <a:lnTo>
                  <a:pt x="752" y="9746"/>
                </a:lnTo>
                <a:lnTo>
                  <a:pt x="757" y="9740"/>
                </a:lnTo>
                <a:lnTo>
                  <a:pt x="761" y="9733"/>
                </a:lnTo>
                <a:lnTo>
                  <a:pt x="761" y="9726"/>
                </a:lnTo>
                <a:lnTo>
                  <a:pt x="759" y="9721"/>
                </a:lnTo>
                <a:lnTo>
                  <a:pt x="755" y="9717"/>
                </a:lnTo>
                <a:lnTo>
                  <a:pt x="749" y="9716"/>
                </a:lnTo>
                <a:lnTo>
                  <a:pt x="742" y="9717"/>
                </a:lnTo>
                <a:lnTo>
                  <a:pt x="736" y="9721"/>
                </a:lnTo>
                <a:lnTo>
                  <a:pt x="730" y="9726"/>
                </a:lnTo>
                <a:lnTo>
                  <a:pt x="727" y="9733"/>
                </a:lnTo>
                <a:lnTo>
                  <a:pt x="726" y="9740"/>
                </a:lnTo>
                <a:lnTo>
                  <a:pt x="728" y="9746"/>
                </a:lnTo>
                <a:lnTo>
                  <a:pt x="732" y="9749"/>
                </a:lnTo>
                <a:lnTo>
                  <a:pt x="738" y="9751"/>
                </a:lnTo>
                <a:close/>
                <a:moveTo>
                  <a:pt x="3670" y="161"/>
                </a:moveTo>
                <a:lnTo>
                  <a:pt x="3677" y="160"/>
                </a:lnTo>
                <a:lnTo>
                  <a:pt x="3684" y="156"/>
                </a:lnTo>
                <a:lnTo>
                  <a:pt x="3689" y="151"/>
                </a:lnTo>
                <a:lnTo>
                  <a:pt x="3693" y="144"/>
                </a:lnTo>
                <a:lnTo>
                  <a:pt x="3694" y="137"/>
                </a:lnTo>
                <a:lnTo>
                  <a:pt x="3692" y="132"/>
                </a:lnTo>
                <a:lnTo>
                  <a:pt x="3687" y="128"/>
                </a:lnTo>
                <a:lnTo>
                  <a:pt x="3681" y="127"/>
                </a:lnTo>
                <a:lnTo>
                  <a:pt x="3674" y="128"/>
                </a:lnTo>
                <a:lnTo>
                  <a:pt x="3667" y="132"/>
                </a:lnTo>
                <a:lnTo>
                  <a:pt x="3662" y="137"/>
                </a:lnTo>
                <a:lnTo>
                  <a:pt x="3657" y="144"/>
                </a:lnTo>
                <a:lnTo>
                  <a:pt x="3657" y="151"/>
                </a:lnTo>
                <a:lnTo>
                  <a:pt x="3658" y="156"/>
                </a:lnTo>
                <a:lnTo>
                  <a:pt x="3664" y="160"/>
                </a:lnTo>
                <a:lnTo>
                  <a:pt x="3670" y="161"/>
                </a:lnTo>
                <a:close/>
                <a:moveTo>
                  <a:pt x="3622" y="310"/>
                </a:moveTo>
                <a:lnTo>
                  <a:pt x="3630" y="309"/>
                </a:lnTo>
                <a:lnTo>
                  <a:pt x="3637" y="305"/>
                </a:lnTo>
                <a:lnTo>
                  <a:pt x="3643" y="298"/>
                </a:lnTo>
                <a:lnTo>
                  <a:pt x="3646" y="291"/>
                </a:lnTo>
                <a:lnTo>
                  <a:pt x="3647" y="284"/>
                </a:lnTo>
                <a:lnTo>
                  <a:pt x="3645" y="279"/>
                </a:lnTo>
                <a:lnTo>
                  <a:pt x="3641" y="275"/>
                </a:lnTo>
                <a:lnTo>
                  <a:pt x="3634" y="273"/>
                </a:lnTo>
                <a:lnTo>
                  <a:pt x="3626" y="275"/>
                </a:lnTo>
                <a:lnTo>
                  <a:pt x="3620" y="279"/>
                </a:lnTo>
                <a:lnTo>
                  <a:pt x="3613" y="284"/>
                </a:lnTo>
                <a:lnTo>
                  <a:pt x="3609" y="291"/>
                </a:lnTo>
                <a:lnTo>
                  <a:pt x="3608" y="298"/>
                </a:lnTo>
                <a:lnTo>
                  <a:pt x="3610" y="305"/>
                </a:lnTo>
                <a:lnTo>
                  <a:pt x="3616" y="309"/>
                </a:lnTo>
                <a:lnTo>
                  <a:pt x="3622" y="310"/>
                </a:lnTo>
                <a:close/>
                <a:moveTo>
                  <a:pt x="3575" y="459"/>
                </a:moveTo>
                <a:lnTo>
                  <a:pt x="3583" y="457"/>
                </a:lnTo>
                <a:lnTo>
                  <a:pt x="3590" y="453"/>
                </a:lnTo>
                <a:lnTo>
                  <a:pt x="3596" y="447"/>
                </a:lnTo>
                <a:lnTo>
                  <a:pt x="3600" y="439"/>
                </a:lnTo>
                <a:lnTo>
                  <a:pt x="3601" y="431"/>
                </a:lnTo>
                <a:lnTo>
                  <a:pt x="3599" y="425"/>
                </a:lnTo>
                <a:lnTo>
                  <a:pt x="3594" y="421"/>
                </a:lnTo>
                <a:lnTo>
                  <a:pt x="3587" y="420"/>
                </a:lnTo>
                <a:lnTo>
                  <a:pt x="3579" y="421"/>
                </a:lnTo>
                <a:lnTo>
                  <a:pt x="3572" y="425"/>
                </a:lnTo>
                <a:lnTo>
                  <a:pt x="3564" y="431"/>
                </a:lnTo>
                <a:lnTo>
                  <a:pt x="3561" y="439"/>
                </a:lnTo>
                <a:lnTo>
                  <a:pt x="3560" y="447"/>
                </a:lnTo>
                <a:lnTo>
                  <a:pt x="3562" y="453"/>
                </a:lnTo>
                <a:lnTo>
                  <a:pt x="3568" y="457"/>
                </a:lnTo>
                <a:lnTo>
                  <a:pt x="3575" y="459"/>
                </a:lnTo>
                <a:close/>
                <a:moveTo>
                  <a:pt x="3527" y="607"/>
                </a:moveTo>
                <a:lnTo>
                  <a:pt x="3535" y="606"/>
                </a:lnTo>
                <a:lnTo>
                  <a:pt x="3543" y="601"/>
                </a:lnTo>
                <a:lnTo>
                  <a:pt x="3549" y="595"/>
                </a:lnTo>
                <a:lnTo>
                  <a:pt x="3553" y="587"/>
                </a:lnTo>
                <a:lnTo>
                  <a:pt x="3554" y="578"/>
                </a:lnTo>
                <a:lnTo>
                  <a:pt x="3552" y="572"/>
                </a:lnTo>
                <a:lnTo>
                  <a:pt x="3547" y="568"/>
                </a:lnTo>
                <a:lnTo>
                  <a:pt x="3540" y="566"/>
                </a:lnTo>
                <a:lnTo>
                  <a:pt x="3532" y="568"/>
                </a:lnTo>
                <a:lnTo>
                  <a:pt x="3524" y="572"/>
                </a:lnTo>
                <a:lnTo>
                  <a:pt x="3516" y="578"/>
                </a:lnTo>
                <a:lnTo>
                  <a:pt x="3512" y="587"/>
                </a:lnTo>
                <a:lnTo>
                  <a:pt x="3511" y="595"/>
                </a:lnTo>
                <a:lnTo>
                  <a:pt x="3514" y="601"/>
                </a:lnTo>
                <a:lnTo>
                  <a:pt x="3520" y="606"/>
                </a:lnTo>
                <a:lnTo>
                  <a:pt x="3527" y="607"/>
                </a:lnTo>
                <a:close/>
                <a:moveTo>
                  <a:pt x="3479" y="755"/>
                </a:moveTo>
                <a:lnTo>
                  <a:pt x="3488" y="754"/>
                </a:lnTo>
                <a:lnTo>
                  <a:pt x="3496" y="749"/>
                </a:lnTo>
                <a:lnTo>
                  <a:pt x="3503" y="743"/>
                </a:lnTo>
                <a:lnTo>
                  <a:pt x="3507" y="735"/>
                </a:lnTo>
                <a:lnTo>
                  <a:pt x="3508" y="726"/>
                </a:lnTo>
                <a:lnTo>
                  <a:pt x="3505" y="719"/>
                </a:lnTo>
                <a:lnTo>
                  <a:pt x="3500" y="714"/>
                </a:lnTo>
                <a:lnTo>
                  <a:pt x="3493" y="713"/>
                </a:lnTo>
                <a:lnTo>
                  <a:pt x="3484" y="714"/>
                </a:lnTo>
                <a:lnTo>
                  <a:pt x="3476" y="719"/>
                </a:lnTo>
                <a:lnTo>
                  <a:pt x="3468" y="726"/>
                </a:lnTo>
                <a:lnTo>
                  <a:pt x="3464" y="735"/>
                </a:lnTo>
                <a:lnTo>
                  <a:pt x="3463" y="743"/>
                </a:lnTo>
                <a:lnTo>
                  <a:pt x="3466" y="749"/>
                </a:lnTo>
                <a:lnTo>
                  <a:pt x="3472" y="754"/>
                </a:lnTo>
                <a:lnTo>
                  <a:pt x="3479" y="755"/>
                </a:lnTo>
                <a:close/>
                <a:moveTo>
                  <a:pt x="3432" y="903"/>
                </a:moveTo>
                <a:lnTo>
                  <a:pt x="3441" y="902"/>
                </a:lnTo>
                <a:lnTo>
                  <a:pt x="3449" y="897"/>
                </a:lnTo>
                <a:lnTo>
                  <a:pt x="3456" y="890"/>
                </a:lnTo>
                <a:lnTo>
                  <a:pt x="3460" y="882"/>
                </a:lnTo>
                <a:lnTo>
                  <a:pt x="3461" y="873"/>
                </a:lnTo>
                <a:lnTo>
                  <a:pt x="3459" y="867"/>
                </a:lnTo>
                <a:lnTo>
                  <a:pt x="3453" y="861"/>
                </a:lnTo>
                <a:lnTo>
                  <a:pt x="3446" y="859"/>
                </a:lnTo>
                <a:lnTo>
                  <a:pt x="3437" y="861"/>
                </a:lnTo>
                <a:lnTo>
                  <a:pt x="3428" y="867"/>
                </a:lnTo>
                <a:lnTo>
                  <a:pt x="3420" y="873"/>
                </a:lnTo>
                <a:lnTo>
                  <a:pt x="3416" y="882"/>
                </a:lnTo>
                <a:lnTo>
                  <a:pt x="3415" y="890"/>
                </a:lnTo>
                <a:lnTo>
                  <a:pt x="3417" y="897"/>
                </a:lnTo>
                <a:lnTo>
                  <a:pt x="3423" y="902"/>
                </a:lnTo>
                <a:lnTo>
                  <a:pt x="3432" y="903"/>
                </a:lnTo>
                <a:close/>
                <a:moveTo>
                  <a:pt x="3384" y="1053"/>
                </a:moveTo>
                <a:lnTo>
                  <a:pt x="3393" y="1050"/>
                </a:lnTo>
                <a:lnTo>
                  <a:pt x="3402" y="1045"/>
                </a:lnTo>
                <a:lnTo>
                  <a:pt x="3409" y="1038"/>
                </a:lnTo>
                <a:lnTo>
                  <a:pt x="3414" y="1029"/>
                </a:lnTo>
                <a:lnTo>
                  <a:pt x="3415" y="1021"/>
                </a:lnTo>
                <a:lnTo>
                  <a:pt x="3412" y="1013"/>
                </a:lnTo>
                <a:lnTo>
                  <a:pt x="3407" y="1009"/>
                </a:lnTo>
                <a:lnTo>
                  <a:pt x="3399" y="1007"/>
                </a:lnTo>
                <a:lnTo>
                  <a:pt x="3389" y="1009"/>
                </a:lnTo>
                <a:lnTo>
                  <a:pt x="3381" y="1013"/>
                </a:lnTo>
                <a:lnTo>
                  <a:pt x="3372" y="1021"/>
                </a:lnTo>
                <a:lnTo>
                  <a:pt x="3368" y="1029"/>
                </a:lnTo>
                <a:lnTo>
                  <a:pt x="3367" y="1038"/>
                </a:lnTo>
                <a:lnTo>
                  <a:pt x="3369" y="1045"/>
                </a:lnTo>
                <a:lnTo>
                  <a:pt x="3375" y="1050"/>
                </a:lnTo>
                <a:lnTo>
                  <a:pt x="3384" y="1053"/>
                </a:lnTo>
                <a:close/>
                <a:moveTo>
                  <a:pt x="3336" y="1201"/>
                </a:moveTo>
                <a:lnTo>
                  <a:pt x="3346" y="1199"/>
                </a:lnTo>
                <a:lnTo>
                  <a:pt x="3355" y="1194"/>
                </a:lnTo>
                <a:lnTo>
                  <a:pt x="3362" y="1186"/>
                </a:lnTo>
                <a:lnTo>
                  <a:pt x="3367" y="1177"/>
                </a:lnTo>
                <a:lnTo>
                  <a:pt x="3368" y="1168"/>
                </a:lnTo>
                <a:lnTo>
                  <a:pt x="3366" y="1160"/>
                </a:lnTo>
                <a:lnTo>
                  <a:pt x="3360" y="1155"/>
                </a:lnTo>
                <a:lnTo>
                  <a:pt x="3351" y="1153"/>
                </a:lnTo>
                <a:lnTo>
                  <a:pt x="3342" y="1155"/>
                </a:lnTo>
                <a:lnTo>
                  <a:pt x="3333" y="1160"/>
                </a:lnTo>
                <a:lnTo>
                  <a:pt x="3324" y="1168"/>
                </a:lnTo>
                <a:lnTo>
                  <a:pt x="3320" y="1177"/>
                </a:lnTo>
                <a:lnTo>
                  <a:pt x="3319" y="1186"/>
                </a:lnTo>
                <a:lnTo>
                  <a:pt x="3321" y="1194"/>
                </a:lnTo>
                <a:lnTo>
                  <a:pt x="3327" y="1199"/>
                </a:lnTo>
                <a:lnTo>
                  <a:pt x="3336" y="1201"/>
                </a:lnTo>
                <a:close/>
                <a:moveTo>
                  <a:pt x="3289" y="1349"/>
                </a:moveTo>
                <a:lnTo>
                  <a:pt x="3299" y="1347"/>
                </a:lnTo>
                <a:lnTo>
                  <a:pt x="3308" y="1342"/>
                </a:lnTo>
                <a:lnTo>
                  <a:pt x="3316" y="1334"/>
                </a:lnTo>
                <a:lnTo>
                  <a:pt x="3321" y="1324"/>
                </a:lnTo>
                <a:lnTo>
                  <a:pt x="3322" y="1315"/>
                </a:lnTo>
                <a:lnTo>
                  <a:pt x="3319" y="1307"/>
                </a:lnTo>
                <a:lnTo>
                  <a:pt x="3313" y="1302"/>
                </a:lnTo>
                <a:lnTo>
                  <a:pt x="3304" y="1300"/>
                </a:lnTo>
                <a:lnTo>
                  <a:pt x="3294" y="1302"/>
                </a:lnTo>
                <a:lnTo>
                  <a:pt x="3285" y="1307"/>
                </a:lnTo>
                <a:lnTo>
                  <a:pt x="3276" y="1315"/>
                </a:lnTo>
                <a:lnTo>
                  <a:pt x="3272" y="1324"/>
                </a:lnTo>
                <a:lnTo>
                  <a:pt x="3270" y="1334"/>
                </a:lnTo>
                <a:lnTo>
                  <a:pt x="3273" y="1342"/>
                </a:lnTo>
                <a:lnTo>
                  <a:pt x="3279" y="1347"/>
                </a:lnTo>
                <a:lnTo>
                  <a:pt x="3289" y="1349"/>
                </a:lnTo>
                <a:close/>
                <a:moveTo>
                  <a:pt x="3241" y="1497"/>
                </a:moveTo>
                <a:lnTo>
                  <a:pt x="3252" y="1495"/>
                </a:lnTo>
                <a:lnTo>
                  <a:pt x="3261" y="1490"/>
                </a:lnTo>
                <a:lnTo>
                  <a:pt x="3269" y="1482"/>
                </a:lnTo>
                <a:lnTo>
                  <a:pt x="3274" y="1472"/>
                </a:lnTo>
                <a:lnTo>
                  <a:pt x="3275" y="1462"/>
                </a:lnTo>
                <a:lnTo>
                  <a:pt x="3272" y="1454"/>
                </a:lnTo>
                <a:lnTo>
                  <a:pt x="3266" y="1448"/>
                </a:lnTo>
                <a:lnTo>
                  <a:pt x="3257" y="1446"/>
                </a:lnTo>
                <a:lnTo>
                  <a:pt x="3247" y="1448"/>
                </a:lnTo>
                <a:lnTo>
                  <a:pt x="3237" y="1454"/>
                </a:lnTo>
                <a:lnTo>
                  <a:pt x="3228" y="1462"/>
                </a:lnTo>
                <a:lnTo>
                  <a:pt x="3223" y="1472"/>
                </a:lnTo>
                <a:lnTo>
                  <a:pt x="3222" y="1482"/>
                </a:lnTo>
                <a:lnTo>
                  <a:pt x="3225" y="1490"/>
                </a:lnTo>
                <a:lnTo>
                  <a:pt x="3231" y="1495"/>
                </a:lnTo>
                <a:lnTo>
                  <a:pt x="3241" y="1497"/>
                </a:lnTo>
                <a:close/>
                <a:moveTo>
                  <a:pt x="3194" y="1645"/>
                </a:moveTo>
                <a:lnTo>
                  <a:pt x="3204" y="1643"/>
                </a:lnTo>
                <a:lnTo>
                  <a:pt x="3214" y="1638"/>
                </a:lnTo>
                <a:lnTo>
                  <a:pt x="3222" y="1630"/>
                </a:lnTo>
                <a:lnTo>
                  <a:pt x="3227" y="1620"/>
                </a:lnTo>
                <a:lnTo>
                  <a:pt x="3229" y="1609"/>
                </a:lnTo>
                <a:lnTo>
                  <a:pt x="3226" y="1601"/>
                </a:lnTo>
                <a:lnTo>
                  <a:pt x="3219" y="1595"/>
                </a:lnTo>
                <a:lnTo>
                  <a:pt x="3210" y="1593"/>
                </a:lnTo>
                <a:lnTo>
                  <a:pt x="3199" y="1595"/>
                </a:lnTo>
                <a:lnTo>
                  <a:pt x="3190" y="1601"/>
                </a:lnTo>
                <a:lnTo>
                  <a:pt x="3180" y="1609"/>
                </a:lnTo>
                <a:lnTo>
                  <a:pt x="3175" y="1620"/>
                </a:lnTo>
                <a:lnTo>
                  <a:pt x="3174" y="1630"/>
                </a:lnTo>
                <a:lnTo>
                  <a:pt x="3177" y="1638"/>
                </a:lnTo>
                <a:lnTo>
                  <a:pt x="3183" y="1643"/>
                </a:lnTo>
                <a:lnTo>
                  <a:pt x="3194" y="1645"/>
                </a:lnTo>
                <a:close/>
                <a:moveTo>
                  <a:pt x="3146" y="1793"/>
                </a:moveTo>
                <a:lnTo>
                  <a:pt x="3157" y="1791"/>
                </a:lnTo>
                <a:lnTo>
                  <a:pt x="3167" y="1786"/>
                </a:lnTo>
                <a:lnTo>
                  <a:pt x="3175" y="1777"/>
                </a:lnTo>
                <a:lnTo>
                  <a:pt x="3181" y="1767"/>
                </a:lnTo>
                <a:lnTo>
                  <a:pt x="3182" y="1757"/>
                </a:lnTo>
                <a:lnTo>
                  <a:pt x="3179" y="1747"/>
                </a:lnTo>
                <a:lnTo>
                  <a:pt x="3173" y="1742"/>
                </a:lnTo>
                <a:lnTo>
                  <a:pt x="3163" y="1740"/>
                </a:lnTo>
                <a:lnTo>
                  <a:pt x="3152" y="1742"/>
                </a:lnTo>
                <a:lnTo>
                  <a:pt x="3142" y="1747"/>
                </a:lnTo>
                <a:lnTo>
                  <a:pt x="3132" y="1757"/>
                </a:lnTo>
                <a:lnTo>
                  <a:pt x="3127" y="1767"/>
                </a:lnTo>
                <a:lnTo>
                  <a:pt x="3126" y="1777"/>
                </a:lnTo>
                <a:lnTo>
                  <a:pt x="3129" y="1786"/>
                </a:lnTo>
                <a:lnTo>
                  <a:pt x="3135" y="1791"/>
                </a:lnTo>
                <a:lnTo>
                  <a:pt x="3146" y="1793"/>
                </a:lnTo>
                <a:close/>
                <a:moveTo>
                  <a:pt x="3098" y="1943"/>
                </a:moveTo>
                <a:lnTo>
                  <a:pt x="3110" y="1940"/>
                </a:lnTo>
                <a:lnTo>
                  <a:pt x="3120" y="1934"/>
                </a:lnTo>
                <a:lnTo>
                  <a:pt x="3129" y="1925"/>
                </a:lnTo>
                <a:lnTo>
                  <a:pt x="3134" y="1914"/>
                </a:lnTo>
                <a:lnTo>
                  <a:pt x="3136" y="1904"/>
                </a:lnTo>
                <a:lnTo>
                  <a:pt x="3133" y="1895"/>
                </a:lnTo>
                <a:lnTo>
                  <a:pt x="3126" y="1888"/>
                </a:lnTo>
                <a:lnTo>
                  <a:pt x="3116" y="1886"/>
                </a:lnTo>
                <a:lnTo>
                  <a:pt x="3105" y="1888"/>
                </a:lnTo>
                <a:lnTo>
                  <a:pt x="3094" y="1895"/>
                </a:lnTo>
                <a:lnTo>
                  <a:pt x="3084" y="1904"/>
                </a:lnTo>
                <a:lnTo>
                  <a:pt x="3079" y="1914"/>
                </a:lnTo>
                <a:lnTo>
                  <a:pt x="3078" y="1925"/>
                </a:lnTo>
                <a:lnTo>
                  <a:pt x="3081" y="1934"/>
                </a:lnTo>
                <a:lnTo>
                  <a:pt x="3087" y="1941"/>
                </a:lnTo>
                <a:lnTo>
                  <a:pt x="3098" y="1943"/>
                </a:lnTo>
                <a:close/>
                <a:moveTo>
                  <a:pt x="3088" y="2062"/>
                </a:moveTo>
                <a:lnTo>
                  <a:pt x="3089" y="2051"/>
                </a:lnTo>
                <a:lnTo>
                  <a:pt x="3086" y="2042"/>
                </a:lnTo>
                <a:lnTo>
                  <a:pt x="3079" y="2036"/>
                </a:lnTo>
                <a:lnTo>
                  <a:pt x="3069" y="2034"/>
                </a:lnTo>
                <a:lnTo>
                  <a:pt x="3057" y="2036"/>
                </a:lnTo>
                <a:lnTo>
                  <a:pt x="3046" y="2042"/>
                </a:lnTo>
                <a:lnTo>
                  <a:pt x="3036" y="2051"/>
                </a:lnTo>
                <a:lnTo>
                  <a:pt x="3031" y="2062"/>
                </a:lnTo>
                <a:lnTo>
                  <a:pt x="3029" y="2073"/>
                </a:lnTo>
                <a:lnTo>
                  <a:pt x="3033" y="2083"/>
                </a:lnTo>
                <a:lnTo>
                  <a:pt x="3039" y="2089"/>
                </a:lnTo>
                <a:lnTo>
                  <a:pt x="3051" y="2091"/>
                </a:lnTo>
                <a:lnTo>
                  <a:pt x="3062" y="2089"/>
                </a:lnTo>
                <a:lnTo>
                  <a:pt x="3073" y="2083"/>
                </a:lnTo>
                <a:lnTo>
                  <a:pt x="3082" y="2073"/>
                </a:lnTo>
                <a:lnTo>
                  <a:pt x="3088" y="2062"/>
                </a:lnTo>
                <a:close/>
                <a:moveTo>
                  <a:pt x="3041" y="2209"/>
                </a:moveTo>
                <a:lnTo>
                  <a:pt x="3042" y="2198"/>
                </a:lnTo>
                <a:lnTo>
                  <a:pt x="3039" y="2189"/>
                </a:lnTo>
                <a:lnTo>
                  <a:pt x="3032" y="2183"/>
                </a:lnTo>
                <a:lnTo>
                  <a:pt x="3021" y="2181"/>
                </a:lnTo>
                <a:lnTo>
                  <a:pt x="3010" y="2183"/>
                </a:lnTo>
                <a:lnTo>
                  <a:pt x="2999" y="2189"/>
                </a:lnTo>
                <a:lnTo>
                  <a:pt x="2989" y="2198"/>
                </a:lnTo>
                <a:lnTo>
                  <a:pt x="2983" y="2209"/>
                </a:lnTo>
                <a:lnTo>
                  <a:pt x="2982" y="2221"/>
                </a:lnTo>
                <a:lnTo>
                  <a:pt x="2985" y="2230"/>
                </a:lnTo>
                <a:lnTo>
                  <a:pt x="2992" y="2236"/>
                </a:lnTo>
                <a:lnTo>
                  <a:pt x="3003" y="2239"/>
                </a:lnTo>
                <a:lnTo>
                  <a:pt x="3015" y="2236"/>
                </a:lnTo>
                <a:lnTo>
                  <a:pt x="3026" y="2230"/>
                </a:lnTo>
                <a:lnTo>
                  <a:pt x="3035" y="2221"/>
                </a:lnTo>
                <a:lnTo>
                  <a:pt x="3041" y="2209"/>
                </a:lnTo>
                <a:close/>
                <a:moveTo>
                  <a:pt x="2994" y="2357"/>
                </a:moveTo>
                <a:lnTo>
                  <a:pt x="2997" y="2345"/>
                </a:lnTo>
                <a:lnTo>
                  <a:pt x="2992" y="2336"/>
                </a:lnTo>
                <a:lnTo>
                  <a:pt x="2985" y="2330"/>
                </a:lnTo>
                <a:lnTo>
                  <a:pt x="2974" y="2327"/>
                </a:lnTo>
                <a:lnTo>
                  <a:pt x="2962" y="2330"/>
                </a:lnTo>
                <a:lnTo>
                  <a:pt x="2951" y="2336"/>
                </a:lnTo>
                <a:lnTo>
                  <a:pt x="2941" y="2345"/>
                </a:lnTo>
                <a:lnTo>
                  <a:pt x="2935" y="2357"/>
                </a:lnTo>
                <a:lnTo>
                  <a:pt x="2933" y="2369"/>
                </a:lnTo>
                <a:lnTo>
                  <a:pt x="2937" y="2378"/>
                </a:lnTo>
                <a:lnTo>
                  <a:pt x="2944" y="2384"/>
                </a:lnTo>
                <a:lnTo>
                  <a:pt x="2956" y="2387"/>
                </a:lnTo>
                <a:lnTo>
                  <a:pt x="2968" y="2384"/>
                </a:lnTo>
                <a:lnTo>
                  <a:pt x="2979" y="2378"/>
                </a:lnTo>
                <a:lnTo>
                  <a:pt x="2988" y="2369"/>
                </a:lnTo>
                <a:lnTo>
                  <a:pt x="2994" y="2357"/>
                </a:lnTo>
                <a:close/>
                <a:moveTo>
                  <a:pt x="2948" y="2505"/>
                </a:moveTo>
                <a:lnTo>
                  <a:pt x="2950" y="2492"/>
                </a:lnTo>
                <a:lnTo>
                  <a:pt x="2946" y="2483"/>
                </a:lnTo>
                <a:lnTo>
                  <a:pt x="2938" y="2476"/>
                </a:lnTo>
                <a:lnTo>
                  <a:pt x="2927" y="2474"/>
                </a:lnTo>
                <a:lnTo>
                  <a:pt x="2915" y="2476"/>
                </a:lnTo>
                <a:lnTo>
                  <a:pt x="2903" y="2483"/>
                </a:lnTo>
                <a:lnTo>
                  <a:pt x="2893" y="2492"/>
                </a:lnTo>
                <a:lnTo>
                  <a:pt x="2887" y="2505"/>
                </a:lnTo>
                <a:lnTo>
                  <a:pt x="2885" y="2517"/>
                </a:lnTo>
                <a:lnTo>
                  <a:pt x="2889" y="2526"/>
                </a:lnTo>
                <a:lnTo>
                  <a:pt x="2896" y="2533"/>
                </a:lnTo>
                <a:lnTo>
                  <a:pt x="2908" y="2535"/>
                </a:lnTo>
                <a:lnTo>
                  <a:pt x="2920" y="2533"/>
                </a:lnTo>
                <a:lnTo>
                  <a:pt x="2932" y="2526"/>
                </a:lnTo>
                <a:lnTo>
                  <a:pt x="2942" y="2517"/>
                </a:lnTo>
                <a:lnTo>
                  <a:pt x="2948" y="2505"/>
                </a:lnTo>
                <a:close/>
                <a:moveTo>
                  <a:pt x="2902" y="2652"/>
                </a:moveTo>
                <a:lnTo>
                  <a:pt x="2903" y="2640"/>
                </a:lnTo>
                <a:lnTo>
                  <a:pt x="2899" y="2630"/>
                </a:lnTo>
                <a:lnTo>
                  <a:pt x="2891" y="2623"/>
                </a:lnTo>
                <a:lnTo>
                  <a:pt x="2880" y="2621"/>
                </a:lnTo>
                <a:lnTo>
                  <a:pt x="2867" y="2623"/>
                </a:lnTo>
                <a:lnTo>
                  <a:pt x="2856" y="2630"/>
                </a:lnTo>
                <a:lnTo>
                  <a:pt x="2845" y="2640"/>
                </a:lnTo>
                <a:lnTo>
                  <a:pt x="2839" y="2652"/>
                </a:lnTo>
                <a:lnTo>
                  <a:pt x="2837" y="2664"/>
                </a:lnTo>
                <a:lnTo>
                  <a:pt x="2841" y="2674"/>
                </a:lnTo>
                <a:lnTo>
                  <a:pt x="2848" y="2680"/>
                </a:lnTo>
                <a:lnTo>
                  <a:pt x="2860" y="2683"/>
                </a:lnTo>
                <a:lnTo>
                  <a:pt x="2873" y="2680"/>
                </a:lnTo>
                <a:lnTo>
                  <a:pt x="2885" y="2674"/>
                </a:lnTo>
                <a:lnTo>
                  <a:pt x="2894" y="2664"/>
                </a:lnTo>
                <a:lnTo>
                  <a:pt x="2902" y="2652"/>
                </a:lnTo>
                <a:close/>
                <a:moveTo>
                  <a:pt x="2855" y="2800"/>
                </a:moveTo>
                <a:lnTo>
                  <a:pt x="2856" y="2788"/>
                </a:lnTo>
                <a:lnTo>
                  <a:pt x="2852" y="2777"/>
                </a:lnTo>
                <a:lnTo>
                  <a:pt x="2844" y="2770"/>
                </a:lnTo>
                <a:lnTo>
                  <a:pt x="2833" y="2768"/>
                </a:lnTo>
                <a:lnTo>
                  <a:pt x="2820" y="2770"/>
                </a:lnTo>
                <a:lnTo>
                  <a:pt x="2808" y="2777"/>
                </a:lnTo>
                <a:lnTo>
                  <a:pt x="2797" y="2788"/>
                </a:lnTo>
                <a:lnTo>
                  <a:pt x="2791" y="2800"/>
                </a:lnTo>
                <a:lnTo>
                  <a:pt x="2790" y="2812"/>
                </a:lnTo>
                <a:lnTo>
                  <a:pt x="2793" y="2821"/>
                </a:lnTo>
                <a:lnTo>
                  <a:pt x="2801" y="2829"/>
                </a:lnTo>
                <a:lnTo>
                  <a:pt x="2813" y="2831"/>
                </a:lnTo>
                <a:lnTo>
                  <a:pt x="2826" y="2829"/>
                </a:lnTo>
                <a:lnTo>
                  <a:pt x="2838" y="2821"/>
                </a:lnTo>
                <a:lnTo>
                  <a:pt x="2847" y="2812"/>
                </a:lnTo>
                <a:lnTo>
                  <a:pt x="2855" y="2800"/>
                </a:lnTo>
                <a:close/>
                <a:moveTo>
                  <a:pt x="2808" y="2947"/>
                </a:moveTo>
                <a:lnTo>
                  <a:pt x="2810" y="2935"/>
                </a:lnTo>
                <a:lnTo>
                  <a:pt x="2805" y="2925"/>
                </a:lnTo>
                <a:lnTo>
                  <a:pt x="2797" y="2917"/>
                </a:lnTo>
                <a:lnTo>
                  <a:pt x="2786" y="2914"/>
                </a:lnTo>
                <a:lnTo>
                  <a:pt x="2773" y="2917"/>
                </a:lnTo>
                <a:lnTo>
                  <a:pt x="2760" y="2925"/>
                </a:lnTo>
                <a:lnTo>
                  <a:pt x="2749" y="2935"/>
                </a:lnTo>
                <a:lnTo>
                  <a:pt x="2743" y="2947"/>
                </a:lnTo>
                <a:lnTo>
                  <a:pt x="2741" y="2959"/>
                </a:lnTo>
                <a:lnTo>
                  <a:pt x="2745" y="2970"/>
                </a:lnTo>
                <a:lnTo>
                  <a:pt x="2753" y="2977"/>
                </a:lnTo>
                <a:lnTo>
                  <a:pt x="2765" y="2980"/>
                </a:lnTo>
                <a:lnTo>
                  <a:pt x="2778" y="2977"/>
                </a:lnTo>
                <a:lnTo>
                  <a:pt x="2791" y="2970"/>
                </a:lnTo>
                <a:lnTo>
                  <a:pt x="2801" y="2959"/>
                </a:lnTo>
                <a:lnTo>
                  <a:pt x="2808" y="2947"/>
                </a:lnTo>
                <a:close/>
                <a:moveTo>
                  <a:pt x="2695" y="3094"/>
                </a:moveTo>
                <a:lnTo>
                  <a:pt x="2694" y="3108"/>
                </a:lnTo>
                <a:lnTo>
                  <a:pt x="2697" y="3118"/>
                </a:lnTo>
                <a:lnTo>
                  <a:pt x="2705" y="3125"/>
                </a:lnTo>
                <a:lnTo>
                  <a:pt x="2718" y="3127"/>
                </a:lnTo>
                <a:lnTo>
                  <a:pt x="2731" y="3125"/>
                </a:lnTo>
                <a:lnTo>
                  <a:pt x="2743" y="3118"/>
                </a:lnTo>
                <a:lnTo>
                  <a:pt x="2754" y="3108"/>
                </a:lnTo>
                <a:lnTo>
                  <a:pt x="2761" y="3094"/>
                </a:lnTo>
                <a:lnTo>
                  <a:pt x="2763" y="3082"/>
                </a:lnTo>
                <a:lnTo>
                  <a:pt x="2758" y="3072"/>
                </a:lnTo>
                <a:lnTo>
                  <a:pt x="2750" y="3065"/>
                </a:lnTo>
                <a:lnTo>
                  <a:pt x="2738" y="3062"/>
                </a:lnTo>
                <a:lnTo>
                  <a:pt x="2725" y="3065"/>
                </a:lnTo>
                <a:lnTo>
                  <a:pt x="2713" y="3072"/>
                </a:lnTo>
                <a:lnTo>
                  <a:pt x="2702" y="3082"/>
                </a:lnTo>
                <a:lnTo>
                  <a:pt x="2695" y="3094"/>
                </a:lnTo>
                <a:close/>
                <a:moveTo>
                  <a:pt x="2647" y="3242"/>
                </a:moveTo>
                <a:lnTo>
                  <a:pt x="2646" y="3255"/>
                </a:lnTo>
                <a:lnTo>
                  <a:pt x="2649" y="3266"/>
                </a:lnTo>
                <a:lnTo>
                  <a:pt x="2658" y="3273"/>
                </a:lnTo>
                <a:lnTo>
                  <a:pt x="2670" y="3275"/>
                </a:lnTo>
                <a:lnTo>
                  <a:pt x="2684" y="3273"/>
                </a:lnTo>
                <a:lnTo>
                  <a:pt x="2696" y="3266"/>
                </a:lnTo>
                <a:lnTo>
                  <a:pt x="2707" y="3255"/>
                </a:lnTo>
                <a:lnTo>
                  <a:pt x="2714" y="3242"/>
                </a:lnTo>
                <a:lnTo>
                  <a:pt x="2716" y="3229"/>
                </a:lnTo>
                <a:lnTo>
                  <a:pt x="2712" y="3219"/>
                </a:lnTo>
                <a:lnTo>
                  <a:pt x="2703" y="3212"/>
                </a:lnTo>
                <a:lnTo>
                  <a:pt x="2691" y="3209"/>
                </a:lnTo>
                <a:lnTo>
                  <a:pt x="2678" y="3212"/>
                </a:lnTo>
                <a:lnTo>
                  <a:pt x="2665" y="3219"/>
                </a:lnTo>
                <a:lnTo>
                  <a:pt x="2654" y="3229"/>
                </a:lnTo>
                <a:lnTo>
                  <a:pt x="2647" y="3242"/>
                </a:lnTo>
                <a:close/>
                <a:moveTo>
                  <a:pt x="2600" y="3390"/>
                </a:moveTo>
                <a:lnTo>
                  <a:pt x="2598" y="3403"/>
                </a:lnTo>
                <a:lnTo>
                  <a:pt x="2602" y="3413"/>
                </a:lnTo>
                <a:lnTo>
                  <a:pt x="2610" y="3420"/>
                </a:lnTo>
                <a:lnTo>
                  <a:pt x="2623" y="3423"/>
                </a:lnTo>
                <a:lnTo>
                  <a:pt x="2636" y="3420"/>
                </a:lnTo>
                <a:lnTo>
                  <a:pt x="2649" y="3413"/>
                </a:lnTo>
                <a:lnTo>
                  <a:pt x="2660" y="3403"/>
                </a:lnTo>
                <a:lnTo>
                  <a:pt x="2667" y="3390"/>
                </a:lnTo>
                <a:lnTo>
                  <a:pt x="2669" y="3376"/>
                </a:lnTo>
                <a:lnTo>
                  <a:pt x="2665" y="3366"/>
                </a:lnTo>
                <a:lnTo>
                  <a:pt x="2656" y="3359"/>
                </a:lnTo>
                <a:lnTo>
                  <a:pt x="2644" y="3356"/>
                </a:lnTo>
                <a:lnTo>
                  <a:pt x="2630" y="3359"/>
                </a:lnTo>
                <a:lnTo>
                  <a:pt x="2618" y="3366"/>
                </a:lnTo>
                <a:lnTo>
                  <a:pt x="2606" y="3376"/>
                </a:lnTo>
                <a:lnTo>
                  <a:pt x="2600" y="3390"/>
                </a:lnTo>
                <a:close/>
                <a:moveTo>
                  <a:pt x="2620" y="3537"/>
                </a:moveTo>
                <a:lnTo>
                  <a:pt x="2622" y="3524"/>
                </a:lnTo>
                <a:lnTo>
                  <a:pt x="2618" y="3513"/>
                </a:lnTo>
                <a:lnTo>
                  <a:pt x="2609" y="3506"/>
                </a:lnTo>
                <a:lnTo>
                  <a:pt x="2597" y="3503"/>
                </a:lnTo>
                <a:lnTo>
                  <a:pt x="2583" y="3506"/>
                </a:lnTo>
                <a:lnTo>
                  <a:pt x="2570" y="3513"/>
                </a:lnTo>
                <a:lnTo>
                  <a:pt x="2559" y="3524"/>
                </a:lnTo>
                <a:lnTo>
                  <a:pt x="2552" y="3537"/>
                </a:lnTo>
                <a:lnTo>
                  <a:pt x="2550" y="3550"/>
                </a:lnTo>
                <a:lnTo>
                  <a:pt x="2554" y="3561"/>
                </a:lnTo>
                <a:lnTo>
                  <a:pt x="2562" y="3568"/>
                </a:lnTo>
                <a:lnTo>
                  <a:pt x="2575" y="3571"/>
                </a:lnTo>
                <a:lnTo>
                  <a:pt x="2589" y="3568"/>
                </a:lnTo>
                <a:lnTo>
                  <a:pt x="2602" y="3561"/>
                </a:lnTo>
                <a:lnTo>
                  <a:pt x="2612" y="3550"/>
                </a:lnTo>
                <a:lnTo>
                  <a:pt x="2620" y="3537"/>
                </a:lnTo>
                <a:close/>
                <a:moveTo>
                  <a:pt x="2573" y="3685"/>
                </a:moveTo>
                <a:lnTo>
                  <a:pt x="2575" y="3672"/>
                </a:lnTo>
                <a:lnTo>
                  <a:pt x="2571" y="3660"/>
                </a:lnTo>
                <a:lnTo>
                  <a:pt x="2562" y="3653"/>
                </a:lnTo>
                <a:lnTo>
                  <a:pt x="2549" y="3650"/>
                </a:lnTo>
                <a:lnTo>
                  <a:pt x="2535" y="3653"/>
                </a:lnTo>
                <a:lnTo>
                  <a:pt x="2522" y="3660"/>
                </a:lnTo>
                <a:lnTo>
                  <a:pt x="2511" y="3672"/>
                </a:lnTo>
                <a:lnTo>
                  <a:pt x="2504" y="3685"/>
                </a:lnTo>
                <a:lnTo>
                  <a:pt x="2502" y="3698"/>
                </a:lnTo>
                <a:lnTo>
                  <a:pt x="2506" y="3709"/>
                </a:lnTo>
                <a:lnTo>
                  <a:pt x="2515" y="3717"/>
                </a:lnTo>
                <a:lnTo>
                  <a:pt x="2528" y="3719"/>
                </a:lnTo>
                <a:lnTo>
                  <a:pt x="2542" y="3717"/>
                </a:lnTo>
                <a:lnTo>
                  <a:pt x="2555" y="3709"/>
                </a:lnTo>
                <a:lnTo>
                  <a:pt x="2565" y="3698"/>
                </a:lnTo>
                <a:lnTo>
                  <a:pt x="2573" y="3685"/>
                </a:lnTo>
                <a:close/>
                <a:moveTo>
                  <a:pt x="2526" y="3832"/>
                </a:moveTo>
                <a:lnTo>
                  <a:pt x="2528" y="3819"/>
                </a:lnTo>
                <a:lnTo>
                  <a:pt x="2524" y="3808"/>
                </a:lnTo>
                <a:lnTo>
                  <a:pt x="2515" y="3800"/>
                </a:lnTo>
                <a:lnTo>
                  <a:pt x="2502" y="3797"/>
                </a:lnTo>
                <a:lnTo>
                  <a:pt x="2488" y="3800"/>
                </a:lnTo>
                <a:lnTo>
                  <a:pt x="2475" y="3808"/>
                </a:lnTo>
                <a:lnTo>
                  <a:pt x="2463" y="3819"/>
                </a:lnTo>
                <a:lnTo>
                  <a:pt x="2456" y="3832"/>
                </a:lnTo>
                <a:lnTo>
                  <a:pt x="2455" y="3845"/>
                </a:lnTo>
                <a:lnTo>
                  <a:pt x="2458" y="3857"/>
                </a:lnTo>
                <a:lnTo>
                  <a:pt x="2467" y="3865"/>
                </a:lnTo>
                <a:lnTo>
                  <a:pt x="2480" y="3867"/>
                </a:lnTo>
                <a:lnTo>
                  <a:pt x="2494" y="3865"/>
                </a:lnTo>
                <a:lnTo>
                  <a:pt x="2508" y="3857"/>
                </a:lnTo>
                <a:lnTo>
                  <a:pt x="2518" y="3845"/>
                </a:lnTo>
                <a:lnTo>
                  <a:pt x="2526" y="3832"/>
                </a:lnTo>
                <a:close/>
                <a:moveTo>
                  <a:pt x="2479" y="3980"/>
                </a:moveTo>
                <a:lnTo>
                  <a:pt x="2480" y="3966"/>
                </a:lnTo>
                <a:lnTo>
                  <a:pt x="2477" y="3955"/>
                </a:lnTo>
                <a:lnTo>
                  <a:pt x="2467" y="3948"/>
                </a:lnTo>
                <a:lnTo>
                  <a:pt x="2455" y="3945"/>
                </a:lnTo>
                <a:lnTo>
                  <a:pt x="2441" y="3948"/>
                </a:lnTo>
                <a:lnTo>
                  <a:pt x="2428" y="3955"/>
                </a:lnTo>
                <a:lnTo>
                  <a:pt x="2416" y="3966"/>
                </a:lnTo>
                <a:lnTo>
                  <a:pt x="2409" y="3980"/>
                </a:lnTo>
                <a:lnTo>
                  <a:pt x="2407" y="3993"/>
                </a:lnTo>
                <a:lnTo>
                  <a:pt x="2411" y="4005"/>
                </a:lnTo>
                <a:lnTo>
                  <a:pt x="2420" y="4012"/>
                </a:lnTo>
                <a:lnTo>
                  <a:pt x="2433" y="4015"/>
                </a:lnTo>
                <a:lnTo>
                  <a:pt x="2447" y="4012"/>
                </a:lnTo>
                <a:lnTo>
                  <a:pt x="2460" y="4005"/>
                </a:lnTo>
                <a:lnTo>
                  <a:pt x="2471" y="3993"/>
                </a:lnTo>
                <a:lnTo>
                  <a:pt x="2479" y="3980"/>
                </a:lnTo>
                <a:close/>
                <a:moveTo>
                  <a:pt x="2408" y="4092"/>
                </a:moveTo>
                <a:lnTo>
                  <a:pt x="2393" y="4095"/>
                </a:lnTo>
                <a:lnTo>
                  <a:pt x="2380" y="4103"/>
                </a:lnTo>
                <a:lnTo>
                  <a:pt x="2368" y="4114"/>
                </a:lnTo>
                <a:lnTo>
                  <a:pt x="2361" y="4127"/>
                </a:lnTo>
                <a:lnTo>
                  <a:pt x="2359" y="4141"/>
                </a:lnTo>
                <a:lnTo>
                  <a:pt x="2363" y="4152"/>
                </a:lnTo>
                <a:lnTo>
                  <a:pt x="2372" y="4160"/>
                </a:lnTo>
                <a:lnTo>
                  <a:pt x="2385" y="4162"/>
                </a:lnTo>
                <a:lnTo>
                  <a:pt x="2400" y="4160"/>
                </a:lnTo>
                <a:lnTo>
                  <a:pt x="2413" y="4152"/>
                </a:lnTo>
                <a:lnTo>
                  <a:pt x="2424" y="4141"/>
                </a:lnTo>
                <a:lnTo>
                  <a:pt x="2432" y="4127"/>
                </a:lnTo>
                <a:lnTo>
                  <a:pt x="2434" y="4114"/>
                </a:lnTo>
                <a:lnTo>
                  <a:pt x="2430" y="4103"/>
                </a:lnTo>
                <a:lnTo>
                  <a:pt x="2420" y="4095"/>
                </a:lnTo>
                <a:lnTo>
                  <a:pt x="2408" y="4092"/>
                </a:lnTo>
                <a:close/>
                <a:moveTo>
                  <a:pt x="2338" y="4310"/>
                </a:moveTo>
                <a:lnTo>
                  <a:pt x="2352" y="4307"/>
                </a:lnTo>
                <a:lnTo>
                  <a:pt x="2366" y="4300"/>
                </a:lnTo>
                <a:lnTo>
                  <a:pt x="2377" y="4289"/>
                </a:lnTo>
                <a:lnTo>
                  <a:pt x="2385" y="4275"/>
                </a:lnTo>
                <a:lnTo>
                  <a:pt x="2386" y="4261"/>
                </a:lnTo>
                <a:lnTo>
                  <a:pt x="2382" y="4250"/>
                </a:lnTo>
                <a:lnTo>
                  <a:pt x="2373" y="4243"/>
                </a:lnTo>
                <a:lnTo>
                  <a:pt x="2360" y="4240"/>
                </a:lnTo>
                <a:lnTo>
                  <a:pt x="2346" y="4243"/>
                </a:lnTo>
                <a:lnTo>
                  <a:pt x="2333" y="4250"/>
                </a:lnTo>
                <a:lnTo>
                  <a:pt x="2321" y="4261"/>
                </a:lnTo>
                <a:lnTo>
                  <a:pt x="2314" y="4275"/>
                </a:lnTo>
                <a:lnTo>
                  <a:pt x="2312" y="4289"/>
                </a:lnTo>
                <a:lnTo>
                  <a:pt x="2316" y="4300"/>
                </a:lnTo>
                <a:lnTo>
                  <a:pt x="2325" y="4307"/>
                </a:lnTo>
                <a:lnTo>
                  <a:pt x="2338" y="4310"/>
                </a:lnTo>
                <a:close/>
                <a:moveTo>
                  <a:pt x="2266" y="4423"/>
                </a:moveTo>
                <a:lnTo>
                  <a:pt x="2265" y="4436"/>
                </a:lnTo>
                <a:lnTo>
                  <a:pt x="2269" y="4447"/>
                </a:lnTo>
                <a:lnTo>
                  <a:pt x="2277" y="4454"/>
                </a:lnTo>
                <a:lnTo>
                  <a:pt x="2291" y="4457"/>
                </a:lnTo>
                <a:lnTo>
                  <a:pt x="2305" y="4454"/>
                </a:lnTo>
                <a:lnTo>
                  <a:pt x="2318" y="4447"/>
                </a:lnTo>
                <a:lnTo>
                  <a:pt x="2329" y="4436"/>
                </a:lnTo>
                <a:lnTo>
                  <a:pt x="2337" y="4423"/>
                </a:lnTo>
                <a:lnTo>
                  <a:pt x="2339" y="4408"/>
                </a:lnTo>
                <a:lnTo>
                  <a:pt x="2335" y="4397"/>
                </a:lnTo>
                <a:lnTo>
                  <a:pt x="2325" y="4390"/>
                </a:lnTo>
                <a:lnTo>
                  <a:pt x="2313" y="4387"/>
                </a:lnTo>
                <a:lnTo>
                  <a:pt x="2299" y="4390"/>
                </a:lnTo>
                <a:lnTo>
                  <a:pt x="2285" y="4397"/>
                </a:lnTo>
                <a:lnTo>
                  <a:pt x="2273" y="4408"/>
                </a:lnTo>
                <a:lnTo>
                  <a:pt x="2266" y="4423"/>
                </a:lnTo>
                <a:close/>
                <a:moveTo>
                  <a:pt x="2219" y="4570"/>
                </a:moveTo>
                <a:lnTo>
                  <a:pt x="2217" y="4583"/>
                </a:lnTo>
                <a:lnTo>
                  <a:pt x="2221" y="4594"/>
                </a:lnTo>
                <a:lnTo>
                  <a:pt x="2230" y="4603"/>
                </a:lnTo>
                <a:lnTo>
                  <a:pt x="2243" y="4605"/>
                </a:lnTo>
                <a:lnTo>
                  <a:pt x="2258" y="4603"/>
                </a:lnTo>
                <a:lnTo>
                  <a:pt x="2271" y="4594"/>
                </a:lnTo>
                <a:lnTo>
                  <a:pt x="2282" y="4583"/>
                </a:lnTo>
                <a:lnTo>
                  <a:pt x="2290" y="4570"/>
                </a:lnTo>
                <a:lnTo>
                  <a:pt x="2291" y="4557"/>
                </a:lnTo>
                <a:lnTo>
                  <a:pt x="2288" y="4545"/>
                </a:lnTo>
                <a:lnTo>
                  <a:pt x="2278" y="4537"/>
                </a:lnTo>
                <a:lnTo>
                  <a:pt x="2265" y="4535"/>
                </a:lnTo>
                <a:lnTo>
                  <a:pt x="2251" y="4537"/>
                </a:lnTo>
                <a:lnTo>
                  <a:pt x="2238" y="4545"/>
                </a:lnTo>
                <a:lnTo>
                  <a:pt x="2226" y="4557"/>
                </a:lnTo>
                <a:lnTo>
                  <a:pt x="2219" y="4570"/>
                </a:lnTo>
                <a:close/>
                <a:moveTo>
                  <a:pt x="2171" y="4717"/>
                </a:moveTo>
                <a:lnTo>
                  <a:pt x="2170" y="4731"/>
                </a:lnTo>
                <a:lnTo>
                  <a:pt x="2173" y="4743"/>
                </a:lnTo>
                <a:lnTo>
                  <a:pt x="2182" y="4750"/>
                </a:lnTo>
                <a:lnTo>
                  <a:pt x="2196" y="4753"/>
                </a:lnTo>
                <a:lnTo>
                  <a:pt x="2210" y="4750"/>
                </a:lnTo>
                <a:lnTo>
                  <a:pt x="2224" y="4743"/>
                </a:lnTo>
                <a:lnTo>
                  <a:pt x="2235" y="4731"/>
                </a:lnTo>
                <a:lnTo>
                  <a:pt x="2243" y="4717"/>
                </a:lnTo>
                <a:lnTo>
                  <a:pt x="2244" y="4704"/>
                </a:lnTo>
                <a:lnTo>
                  <a:pt x="2241" y="4692"/>
                </a:lnTo>
                <a:lnTo>
                  <a:pt x="2231" y="4684"/>
                </a:lnTo>
                <a:lnTo>
                  <a:pt x="2218" y="4682"/>
                </a:lnTo>
                <a:lnTo>
                  <a:pt x="2204" y="4684"/>
                </a:lnTo>
                <a:lnTo>
                  <a:pt x="2190" y="4692"/>
                </a:lnTo>
                <a:lnTo>
                  <a:pt x="2178" y="4704"/>
                </a:lnTo>
                <a:lnTo>
                  <a:pt x="2171" y="4717"/>
                </a:lnTo>
                <a:close/>
                <a:moveTo>
                  <a:pt x="2124" y="4865"/>
                </a:moveTo>
                <a:lnTo>
                  <a:pt x="2123" y="4878"/>
                </a:lnTo>
                <a:lnTo>
                  <a:pt x="2126" y="4890"/>
                </a:lnTo>
                <a:lnTo>
                  <a:pt x="2135" y="4897"/>
                </a:lnTo>
                <a:lnTo>
                  <a:pt x="2149" y="4900"/>
                </a:lnTo>
                <a:lnTo>
                  <a:pt x="2163" y="4897"/>
                </a:lnTo>
                <a:lnTo>
                  <a:pt x="2176" y="4890"/>
                </a:lnTo>
                <a:lnTo>
                  <a:pt x="2187" y="4878"/>
                </a:lnTo>
                <a:lnTo>
                  <a:pt x="2195" y="4865"/>
                </a:lnTo>
                <a:lnTo>
                  <a:pt x="2197" y="4851"/>
                </a:lnTo>
                <a:lnTo>
                  <a:pt x="2193" y="4840"/>
                </a:lnTo>
                <a:lnTo>
                  <a:pt x="2183" y="4832"/>
                </a:lnTo>
                <a:lnTo>
                  <a:pt x="2171" y="4829"/>
                </a:lnTo>
                <a:lnTo>
                  <a:pt x="2156" y="4832"/>
                </a:lnTo>
                <a:lnTo>
                  <a:pt x="2143" y="4840"/>
                </a:lnTo>
                <a:lnTo>
                  <a:pt x="2131" y="4851"/>
                </a:lnTo>
                <a:lnTo>
                  <a:pt x="2124" y="4865"/>
                </a:lnTo>
                <a:close/>
                <a:moveTo>
                  <a:pt x="2077" y="5012"/>
                </a:moveTo>
                <a:lnTo>
                  <a:pt x="2075" y="5026"/>
                </a:lnTo>
                <a:lnTo>
                  <a:pt x="2079" y="5037"/>
                </a:lnTo>
                <a:lnTo>
                  <a:pt x="2088" y="5045"/>
                </a:lnTo>
                <a:lnTo>
                  <a:pt x="2101" y="5048"/>
                </a:lnTo>
                <a:lnTo>
                  <a:pt x="2115" y="5045"/>
                </a:lnTo>
                <a:lnTo>
                  <a:pt x="2129" y="5037"/>
                </a:lnTo>
                <a:lnTo>
                  <a:pt x="2140" y="5026"/>
                </a:lnTo>
                <a:lnTo>
                  <a:pt x="2148" y="5012"/>
                </a:lnTo>
                <a:lnTo>
                  <a:pt x="2149" y="4999"/>
                </a:lnTo>
                <a:lnTo>
                  <a:pt x="2145" y="4988"/>
                </a:lnTo>
                <a:lnTo>
                  <a:pt x="2136" y="4980"/>
                </a:lnTo>
                <a:lnTo>
                  <a:pt x="2123" y="4978"/>
                </a:lnTo>
                <a:lnTo>
                  <a:pt x="2109" y="4980"/>
                </a:lnTo>
                <a:lnTo>
                  <a:pt x="2096" y="4988"/>
                </a:lnTo>
                <a:lnTo>
                  <a:pt x="2084" y="4999"/>
                </a:lnTo>
                <a:lnTo>
                  <a:pt x="2077" y="5012"/>
                </a:lnTo>
                <a:close/>
                <a:moveTo>
                  <a:pt x="2029" y="5159"/>
                </a:moveTo>
                <a:lnTo>
                  <a:pt x="2028" y="5174"/>
                </a:lnTo>
                <a:lnTo>
                  <a:pt x="2032" y="5185"/>
                </a:lnTo>
                <a:lnTo>
                  <a:pt x="2040" y="5192"/>
                </a:lnTo>
                <a:lnTo>
                  <a:pt x="2054" y="5195"/>
                </a:lnTo>
                <a:lnTo>
                  <a:pt x="2068" y="5192"/>
                </a:lnTo>
                <a:lnTo>
                  <a:pt x="2081" y="5185"/>
                </a:lnTo>
                <a:lnTo>
                  <a:pt x="2092" y="5174"/>
                </a:lnTo>
                <a:lnTo>
                  <a:pt x="2100" y="5159"/>
                </a:lnTo>
                <a:lnTo>
                  <a:pt x="2102" y="5146"/>
                </a:lnTo>
                <a:lnTo>
                  <a:pt x="2098" y="5135"/>
                </a:lnTo>
                <a:lnTo>
                  <a:pt x="2089" y="5128"/>
                </a:lnTo>
                <a:lnTo>
                  <a:pt x="2076" y="5125"/>
                </a:lnTo>
                <a:lnTo>
                  <a:pt x="2062" y="5128"/>
                </a:lnTo>
                <a:lnTo>
                  <a:pt x="2048" y="5135"/>
                </a:lnTo>
                <a:lnTo>
                  <a:pt x="2037" y="5146"/>
                </a:lnTo>
                <a:lnTo>
                  <a:pt x="2029" y="5159"/>
                </a:lnTo>
                <a:close/>
                <a:moveTo>
                  <a:pt x="1982" y="5308"/>
                </a:moveTo>
                <a:lnTo>
                  <a:pt x="1981" y="5321"/>
                </a:lnTo>
                <a:lnTo>
                  <a:pt x="1984" y="5332"/>
                </a:lnTo>
                <a:lnTo>
                  <a:pt x="1993" y="5340"/>
                </a:lnTo>
                <a:lnTo>
                  <a:pt x="2006" y="5342"/>
                </a:lnTo>
                <a:lnTo>
                  <a:pt x="2021" y="5340"/>
                </a:lnTo>
                <a:lnTo>
                  <a:pt x="2034" y="5332"/>
                </a:lnTo>
                <a:lnTo>
                  <a:pt x="2045" y="5321"/>
                </a:lnTo>
                <a:lnTo>
                  <a:pt x="2053" y="5308"/>
                </a:lnTo>
                <a:lnTo>
                  <a:pt x="2055" y="5293"/>
                </a:lnTo>
                <a:lnTo>
                  <a:pt x="2051" y="5282"/>
                </a:lnTo>
                <a:lnTo>
                  <a:pt x="2041" y="5275"/>
                </a:lnTo>
                <a:lnTo>
                  <a:pt x="2029" y="5272"/>
                </a:lnTo>
                <a:lnTo>
                  <a:pt x="2014" y="5275"/>
                </a:lnTo>
                <a:lnTo>
                  <a:pt x="2001" y="5282"/>
                </a:lnTo>
                <a:lnTo>
                  <a:pt x="1989" y="5293"/>
                </a:lnTo>
                <a:lnTo>
                  <a:pt x="1982" y="5308"/>
                </a:lnTo>
                <a:close/>
                <a:moveTo>
                  <a:pt x="2005" y="5455"/>
                </a:moveTo>
                <a:lnTo>
                  <a:pt x="2007" y="5441"/>
                </a:lnTo>
                <a:lnTo>
                  <a:pt x="2003" y="5430"/>
                </a:lnTo>
                <a:lnTo>
                  <a:pt x="1993" y="5423"/>
                </a:lnTo>
                <a:lnTo>
                  <a:pt x="1981" y="5420"/>
                </a:lnTo>
                <a:lnTo>
                  <a:pt x="1967" y="5423"/>
                </a:lnTo>
                <a:lnTo>
                  <a:pt x="1954" y="5430"/>
                </a:lnTo>
                <a:lnTo>
                  <a:pt x="1942" y="5441"/>
                </a:lnTo>
                <a:lnTo>
                  <a:pt x="1935" y="5455"/>
                </a:lnTo>
                <a:lnTo>
                  <a:pt x="1934" y="5468"/>
                </a:lnTo>
                <a:lnTo>
                  <a:pt x="1937" y="5479"/>
                </a:lnTo>
                <a:lnTo>
                  <a:pt x="1946" y="5487"/>
                </a:lnTo>
                <a:lnTo>
                  <a:pt x="1959" y="5490"/>
                </a:lnTo>
                <a:lnTo>
                  <a:pt x="1973" y="5487"/>
                </a:lnTo>
                <a:lnTo>
                  <a:pt x="1987" y="5479"/>
                </a:lnTo>
                <a:lnTo>
                  <a:pt x="1997" y="5468"/>
                </a:lnTo>
                <a:lnTo>
                  <a:pt x="2005" y="5455"/>
                </a:lnTo>
                <a:close/>
                <a:moveTo>
                  <a:pt x="1957" y="5603"/>
                </a:moveTo>
                <a:lnTo>
                  <a:pt x="1959" y="5589"/>
                </a:lnTo>
                <a:lnTo>
                  <a:pt x="1955" y="5578"/>
                </a:lnTo>
                <a:lnTo>
                  <a:pt x="1946" y="5571"/>
                </a:lnTo>
                <a:lnTo>
                  <a:pt x="1934" y="5568"/>
                </a:lnTo>
                <a:lnTo>
                  <a:pt x="1920" y="5571"/>
                </a:lnTo>
                <a:lnTo>
                  <a:pt x="1907" y="5578"/>
                </a:lnTo>
                <a:lnTo>
                  <a:pt x="1895" y="5589"/>
                </a:lnTo>
                <a:lnTo>
                  <a:pt x="1888" y="5603"/>
                </a:lnTo>
                <a:lnTo>
                  <a:pt x="1887" y="5616"/>
                </a:lnTo>
                <a:lnTo>
                  <a:pt x="1890" y="5626"/>
                </a:lnTo>
                <a:lnTo>
                  <a:pt x="1899" y="5635"/>
                </a:lnTo>
                <a:lnTo>
                  <a:pt x="1912" y="5637"/>
                </a:lnTo>
                <a:lnTo>
                  <a:pt x="1926" y="5635"/>
                </a:lnTo>
                <a:lnTo>
                  <a:pt x="1939" y="5626"/>
                </a:lnTo>
                <a:lnTo>
                  <a:pt x="1950" y="5616"/>
                </a:lnTo>
                <a:lnTo>
                  <a:pt x="1957" y="5603"/>
                </a:lnTo>
                <a:close/>
                <a:moveTo>
                  <a:pt x="1910" y="5750"/>
                </a:moveTo>
                <a:lnTo>
                  <a:pt x="1912" y="5737"/>
                </a:lnTo>
                <a:lnTo>
                  <a:pt x="1908" y="5726"/>
                </a:lnTo>
                <a:lnTo>
                  <a:pt x="1898" y="5718"/>
                </a:lnTo>
                <a:lnTo>
                  <a:pt x="1886" y="5715"/>
                </a:lnTo>
                <a:lnTo>
                  <a:pt x="1872" y="5718"/>
                </a:lnTo>
                <a:lnTo>
                  <a:pt x="1859" y="5726"/>
                </a:lnTo>
                <a:lnTo>
                  <a:pt x="1848" y="5737"/>
                </a:lnTo>
                <a:lnTo>
                  <a:pt x="1841" y="5750"/>
                </a:lnTo>
                <a:lnTo>
                  <a:pt x="1839" y="5763"/>
                </a:lnTo>
                <a:lnTo>
                  <a:pt x="1843" y="5775"/>
                </a:lnTo>
                <a:lnTo>
                  <a:pt x="1851" y="5782"/>
                </a:lnTo>
                <a:lnTo>
                  <a:pt x="1865" y="5785"/>
                </a:lnTo>
                <a:lnTo>
                  <a:pt x="1879" y="5782"/>
                </a:lnTo>
                <a:lnTo>
                  <a:pt x="1892" y="5775"/>
                </a:lnTo>
                <a:lnTo>
                  <a:pt x="1902" y="5763"/>
                </a:lnTo>
                <a:lnTo>
                  <a:pt x="1910" y="5750"/>
                </a:lnTo>
                <a:close/>
                <a:moveTo>
                  <a:pt x="1862" y="5897"/>
                </a:moveTo>
                <a:lnTo>
                  <a:pt x="1864" y="5884"/>
                </a:lnTo>
                <a:lnTo>
                  <a:pt x="1860" y="5874"/>
                </a:lnTo>
                <a:lnTo>
                  <a:pt x="1851" y="5867"/>
                </a:lnTo>
                <a:lnTo>
                  <a:pt x="1839" y="5864"/>
                </a:lnTo>
                <a:lnTo>
                  <a:pt x="1825" y="5867"/>
                </a:lnTo>
                <a:lnTo>
                  <a:pt x="1812" y="5874"/>
                </a:lnTo>
                <a:lnTo>
                  <a:pt x="1801" y="5884"/>
                </a:lnTo>
                <a:lnTo>
                  <a:pt x="1794" y="5897"/>
                </a:lnTo>
                <a:lnTo>
                  <a:pt x="1792" y="5911"/>
                </a:lnTo>
                <a:lnTo>
                  <a:pt x="1796" y="5922"/>
                </a:lnTo>
                <a:lnTo>
                  <a:pt x="1804" y="5929"/>
                </a:lnTo>
                <a:lnTo>
                  <a:pt x="1817" y="5932"/>
                </a:lnTo>
                <a:lnTo>
                  <a:pt x="1831" y="5929"/>
                </a:lnTo>
                <a:lnTo>
                  <a:pt x="1844" y="5922"/>
                </a:lnTo>
                <a:lnTo>
                  <a:pt x="1855" y="5911"/>
                </a:lnTo>
                <a:lnTo>
                  <a:pt x="1862" y="5897"/>
                </a:lnTo>
                <a:close/>
                <a:moveTo>
                  <a:pt x="1815" y="6045"/>
                </a:moveTo>
                <a:lnTo>
                  <a:pt x="1816" y="6032"/>
                </a:lnTo>
                <a:lnTo>
                  <a:pt x="1812" y="6021"/>
                </a:lnTo>
                <a:lnTo>
                  <a:pt x="1803" y="6014"/>
                </a:lnTo>
                <a:lnTo>
                  <a:pt x="1791" y="6012"/>
                </a:lnTo>
                <a:lnTo>
                  <a:pt x="1778" y="6014"/>
                </a:lnTo>
                <a:lnTo>
                  <a:pt x="1765" y="6021"/>
                </a:lnTo>
                <a:lnTo>
                  <a:pt x="1754" y="6032"/>
                </a:lnTo>
                <a:lnTo>
                  <a:pt x="1747" y="6045"/>
                </a:lnTo>
                <a:lnTo>
                  <a:pt x="1745" y="6058"/>
                </a:lnTo>
                <a:lnTo>
                  <a:pt x="1749" y="6069"/>
                </a:lnTo>
                <a:lnTo>
                  <a:pt x="1757" y="6076"/>
                </a:lnTo>
                <a:lnTo>
                  <a:pt x="1770" y="6078"/>
                </a:lnTo>
                <a:lnTo>
                  <a:pt x="1784" y="6076"/>
                </a:lnTo>
                <a:lnTo>
                  <a:pt x="1796" y="6069"/>
                </a:lnTo>
                <a:lnTo>
                  <a:pt x="1807" y="6058"/>
                </a:lnTo>
                <a:lnTo>
                  <a:pt x="1815" y="6045"/>
                </a:lnTo>
                <a:close/>
                <a:moveTo>
                  <a:pt x="1700" y="6193"/>
                </a:moveTo>
                <a:lnTo>
                  <a:pt x="1698" y="6206"/>
                </a:lnTo>
                <a:lnTo>
                  <a:pt x="1702" y="6216"/>
                </a:lnTo>
                <a:lnTo>
                  <a:pt x="1710" y="6223"/>
                </a:lnTo>
                <a:lnTo>
                  <a:pt x="1723" y="6225"/>
                </a:lnTo>
                <a:lnTo>
                  <a:pt x="1736" y="6223"/>
                </a:lnTo>
                <a:lnTo>
                  <a:pt x="1749" y="6216"/>
                </a:lnTo>
                <a:lnTo>
                  <a:pt x="1759" y="6206"/>
                </a:lnTo>
                <a:lnTo>
                  <a:pt x="1767" y="6193"/>
                </a:lnTo>
                <a:lnTo>
                  <a:pt x="1768" y="6179"/>
                </a:lnTo>
                <a:lnTo>
                  <a:pt x="1765" y="6169"/>
                </a:lnTo>
                <a:lnTo>
                  <a:pt x="1756" y="6162"/>
                </a:lnTo>
                <a:lnTo>
                  <a:pt x="1744" y="6160"/>
                </a:lnTo>
                <a:lnTo>
                  <a:pt x="1730" y="6162"/>
                </a:lnTo>
                <a:lnTo>
                  <a:pt x="1718" y="6169"/>
                </a:lnTo>
                <a:lnTo>
                  <a:pt x="1706" y="6179"/>
                </a:lnTo>
                <a:lnTo>
                  <a:pt x="1700" y="6193"/>
                </a:lnTo>
                <a:close/>
                <a:moveTo>
                  <a:pt x="1653" y="6340"/>
                </a:moveTo>
                <a:lnTo>
                  <a:pt x="1651" y="6353"/>
                </a:lnTo>
                <a:lnTo>
                  <a:pt x="1655" y="6363"/>
                </a:lnTo>
                <a:lnTo>
                  <a:pt x="1663" y="6370"/>
                </a:lnTo>
                <a:lnTo>
                  <a:pt x="1676" y="6372"/>
                </a:lnTo>
                <a:lnTo>
                  <a:pt x="1689" y="6370"/>
                </a:lnTo>
                <a:lnTo>
                  <a:pt x="1701" y="6363"/>
                </a:lnTo>
                <a:lnTo>
                  <a:pt x="1711" y="6353"/>
                </a:lnTo>
                <a:lnTo>
                  <a:pt x="1719" y="6340"/>
                </a:lnTo>
                <a:lnTo>
                  <a:pt x="1720" y="6327"/>
                </a:lnTo>
                <a:lnTo>
                  <a:pt x="1717" y="6317"/>
                </a:lnTo>
                <a:lnTo>
                  <a:pt x="1708" y="6310"/>
                </a:lnTo>
                <a:lnTo>
                  <a:pt x="1696" y="6307"/>
                </a:lnTo>
                <a:lnTo>
                  <a:pt x="1683" y="6310"/>
                </a:lnTo>
                <a:lnTo>
                  <a:pt x="1671" y="6317"/>
                </a:lnTo>
                <a:lnTo>
                  <a:pt x="1659" y="6327"/>
                </a:lnTo>
                <a:lnTo>
                  <a:pt x="1653" y="6340"/>
                </a:lnTo>
                <a:close/>
                <a:moveTo>
                  <a:pt x="1606" y="6488"/>
                </a:moveTo>
                <a:lnTo>
                  <a:pt x="1604" y="6500"/>
                </a:lnTo>
                <a:lnTo>
                  <a:pt x="1608" y="6510"/>
                </a:lnTo>
                <a:lnTo>
                  <a:pt x="1616" y="6518"/>
                </a:lnTo>
                <a:lnTo>
                  <a:pt x="1628" y="6520"/>
                </a:lnTo>
                <a:lnTo>
                  <a:pt x="1642" y="6518"/>
                </a:lnTo>
                <a:lnTo>
                  <a:pt x="1654" y="6510"/>
                </a:lnTo>
                <a:lnTo>
                  <a:pt x="1664" y="6500"/>
                </a:lnTo>
                <a:lnTo>
                  <a:pt x="1671" y="6488"/>
                </a:lnTo>
                <a:lnTo>
                  <a:pt x="1673" y="6475"/>
                </a:lnTo>
                <a:lnTo>
                  <a:pt x="1669" y="6464"/>
                </a:lnTo>
                <a:lnTo>
                  <a:pt x="1660" y="6458"/>
                </a:lnTo>
                <a:lnTo>
                  <a:pt x="1649" y="6455"/>
                </a:lnTo>
                <a:lnTo>
                  <a:pt x="1636" y="6458"/>
                </a:lnTo>
                <a:lnTo>
                  <a:pt x="1623" y="6464"/>
                </a:lnTo>
                <a:lnTo>
                  <a:pt x="1612" y="6475"/>
                </a:lnTo>
                <a:lnTo>
                  <a:pt x="1606" y="6488"/>
                </a:lnTo>
                <a:close/>
                <a:moveTo>
                  <a:pt x="1559" y="6635"/>
                </a:moveTo>
                <a:lnTo>
                  <a:pt x="1558" y="6647"/>
                </a:lnTo>
                <a:lnTo>
                  <a:pt x="1561" y="6658"/>
                </a:lnTo>
                <a:lnTo>
                  <a:pt x="1569" y="6665"/>
                </a:lnTo>
                <a:lnTo>
                  <a:pt x="1581" y="6667"/>
                </a:lnTo>
                <a:lnTo>
                  <a:pt x="1594" y="6665"/>
                </a:lnTo>
                <a:lnTo>
                  <a:pt x="1606" y="6658"/>
                </a:lnTo>
                <a:lnTo>
                  <a:pt x="1616" y="6647"/>
                </a:lnTo>
                <a:lnTo>
                  <a:pt x="1623" y="6635"/>
                </a:lnTo>
                <a:lnTo>
                  <a:pt x="1624" y="6623"/>
                </a:lnTo>
                <a:lnTo>
                  <a:pt x="1621" y="6613"/>
                </a:lnTo>
                <a:lnTo>
                  <a:pt x="1612" y="6606"/>
                </a:lnTo>
                <a:lnTo>
                  <a:pt x="1601" y="6603"/>
                </a:lnTo>
                <a:lnTo>
                  <a:pt x="1588" y="6606"/>
                </a:lnTo>
                <a:lnTo>
                  <a:pt x="1576" y="6613"/>
                </a:lnTo>
                <a:lnTo>
                  <a:pt x="1566" y="6623"/>
                </a:lnTo>
                <a:lnTo>
                  <a:pt x="1559" y="6635"/>
                </a:lnTo>
                <a:close/>
                <a:moveTo>
                  <a:pt x="1512" y="6782"/>
                </a:moveTo>
                <a:lnTo>
                  <a:pt x="1511" y="6794"/>
                </a:lnTo>
                <a:lnTo>
                  <a:pt x="1514" y="6805"/>
                </a:lnTo>
                <a:lnTo>
                  <a:pt x="1522" y="6812"/>
                </a:lnTo>
                <a:lnTo>
                  <a:pt x="1534" y="6814"/>
                </a:lnTo>
                <a:lnTo>
                  <a:pt x="1547" y="6812"/>
                </a:lnTo>
                <a:lnTo>
                  <a:pt x="1558" y="6805"/>
                </a:lnTo>
                <a:lnTo>
                  <a:pt x="1568" y="6794"/>
                </a:lnTo>
                <a:lnTo>
                  <a:pt x="1575" y="6782"/>
                </a:lnTo>
                <a:lnTo>
                  <a:pt x="1577" y="6771"/>
                </a:lnTo>
                <a:lnTo>
                  <a:pt x="1573" y="6761"/>
                </a:lnTo>
                <a:lnTo>
                  <a:pt x="1565" y="6754"/>
                </a:lnTo>
                <a:lnTo>
                  <a:pt x="1554" y="6752"/>
                </a:lnTo>
                <a:lnTo>
                  <a:pt x="1541" y="6754"/>
                </a:lnTo>
                <a:lnTo>
                  <a:pt x="1529" y="6761"/>
                </a:lnTo>
                <a:lnTo>
                  <a:pt x="1519" y="6771"/>
                </a:lnTo>
                <a:lnTo>
                  <a:pt x="1512" y="6782"/>
                </a:lnTo>
                <a:close/>
                <a:moveTo>
                  <a:pt x="1466" y="6930"/>
                </a:moveTo>
                <a:lnTo>
                  <a:pt x="1464" y="6942"/>
                </a:lnTo>
                <a:lnTo>
                  <a:pt x="1468" y="6952"/>
                </a:lnTo>
                <a:lnTo>
                  <a:pt x="1475" y="6958"/>
                </a:lnTo>
                <a:lnTo>
                  <a:pt x="1487" y="6960"/>
                </a:lnTo>
                <a:lnTo>
                  <a:pt x="1499" y="6958"/>
                </a:lnTo>
                <a:lnTo>
                  <a:pt x="1511" y="6952"/>
                </a:lnTo>
                <a:lnTo>
                  <a:pt x="1520" y="6942"/>
                </a:lnTo>
                <a:lnTo>
                  <a:pt x="1527" y="6930"/>
                </a:lnTo>
                <a:lnTo>
                  <a:pt x="1528" y="6918"/>
                </a:lnTo>
                <a:lnTo>
                  <a:pt x="1525" y="6909"/>
                </a:lnTo>
                <a:lnTo>
                  <a:pt x="1517" y="6903"/>
                </a:lnTo>
                <a:lnTo>
                  <a:pt x="1506" y="6900"/>
                </a:lnTo>
                <a:lnTo>
                  <a:pt x="1494" y="6903"/>
                </a:lnTo>
                <a:lnTo>
                  <a:pt x="1482" y="6909"/>
                </a:lnTo>
                <a:lnTo>
                  <a:pt x="1472" y="6918"/>
                </a:lnTo>
                <a:lnTo>
                  <a:pt x="1466" y="6930"/>
                </a:lnTo>
                <a:close/>
                <a:moveTo>
                  <a:pt x="1419" y="7078"/>
                </a:moveTo>
                <a:lnTo>
                  <a:pt x="1418" y="7090"/>
                </a:lnTo>
                <a:lnTo>
                  <a:pt x="1421" y="7099"/>
                </a:lnTo>
                <a:lnTo>
                  <a:pt x="1429" y="7105"/>
                </a:lnTo>
                <a:lnTo>
                  <a:pt x="1440" y="7107"/>
                </a:lnTo>
                <a:lnTo>
                  <a:pt x="1452" y="7105"/>
                </a:lnTo>
                <a:lnTo>
                  <a:pt x="1463" y="7099"/>
                </a:lnTo>
                <a:lnTo>
                  <a:pt x="1472" y="7090"/>
                </a:lnTo>
                <a:lnTo>
                  <a:pt x="1479" y="7078"/>
                </a:lnTo>
                <a:lnTo>
                  <a:pt x="1481" y="7066"/>
                </a:lnTo>
                <a:lnTo>
                  <a:pt x="1477" y="7057"/>
                </a:lnTo>
                <a:lnTo>
                  <a:pt x="1469" y="7050"/>
                </a:lnTo>
                <a:lnTo>
                  <a:pt x="1458" y="7048"/>
                </a:lnTo>
                <a:lnTo>
                  <a:pt x="1446" y="7050"/>
                </a:lnTo>
                <a:lnTo>
                  <a:pt x="1435" y="7057"/>
                </a:lnTo>
                <a:lnTo>
                  <a:pt x="1425" y="7066"/>
                </a:lnTo>
                <a:lnTo>
                  <a:pt x="1419" y="7078"/>
                </a:lnTo>
                <a:close/>
                <a:moveTo>
                  <a:pt x="1372" y="7226"/>
                </a:moveTo>
                <a:lnTo>
                  <a:pt x="1371" y="7237"/>
                </a:lnTo>
                <a:lnTo>
                  <a:pt x="1374" y="7246"/>
                </a:lnTo>
                <a:lnTo>
                  <a:pt x="1382" y="7252"/>
                </a:lnTo>
                <a:lnTo>
                  <a:pt x="1393" y="7254"/>
                </a:lnTo>
                <a:lnTo>
                  <a:pt x="1404" y="7252"/>
                </a:lnTo>
                <a:lnTo>
                  <a:pt x="1415" y="7246"/>
                </a:lnTo>
                <a:lnTo>
                  <a:pt x="1424" y="7237"/>
                </a:lnTo>
                <a:lnTo>
                  <a:pt x="1431" y="7226"/>
                </a:lnTo>
                <a:lnTo>
                  <a:pt x="1432" y="7214"/>
                </a:lnTo>
                <a:lnTo>
                  <a:pt x="1429" y="7204"/>
                </a:lnTo>
                <a:lnTo>
                  <a:pt x="1421" y="7198"/>
                </a:lnTo>
                <a:lnTo>
                  <a:pt x="1411" y="7196"/>
                </a:lnTo>
                <a:lnTo>
                  <a:pt x="1399" y="7198"/>
                </a:lnTo>
                <a:lnTo>
                  <a:pt x="1388" y="7204"/>
                </a:lnTo>
                <a:lnTo>
                  <a:pt x="1378" y="7214"/>
                </a:lnTo>
                <a:lnTo>
                  <a:pt x="1372" y="7226"/>
                </a:lnTo>
                <a:close/>
                <a:moveTo>
                  <a:pt x="1325" y="7373"/>
                </a:moveTo>
                <a:lnTo>
                  <a:pt x="1324" y="7384"/>
                </a:lnTo>
                <a:lnTo>
                  <a:pt x="1327" y="7393"/>
                </a:lnTo>
                <a:lnTo>
                  <a:pt x="1335" y="7399"/>
                </a:lnTo>
                <a:lnTo>
                  <a:pt x="1345" y="7401"/>
                </a:lnTo>
                <a:lnTo>
                  <a:pt x="1357" y="7399"/>
                </a:lnTo>
                <a:lnTo>
                  <a:pt x="1368" y="7393"/>
                </a:lnTo>
                <a:lnTo>
                  <a:pt x="1377" y="7384"/>
                </a:lnTo>
                <a:lnTo>
                  <a:pt x="1383" y="7373"/>
                </a:lnTo>
                <a:lnTo>
                  <a:pt x="1385" y="7362"/>
                </a:lnTo>
                <a:lnTo>
                  <a:pt x="1382" y="7352"/>
                </a:lnTo>
                <a:lnTo>
                  <a:pt x="1374" y="7346"/>
                </a:lnTo>
                <a:lnTo>
                  <a:pt x="1363" y="7344"/>
                </a:lnTo>
                <a:lnTo>
                  <a:pt x="1352" y="7346"/>
                </a:lnTo>
                <a:lnTo>
                  <a:pt x="1341" y="7352"/>
                </a:lnTo>
                <a:lnTo>
                  <a:pt x="1331" y="7362"/>
                </a:lnTo>
                <a:lnTo>
                  <a:pt x="1325" y="7373"/>
                </a:lnTo>
                <a:close/>
                <a:moveTo>
                  <a:pt x="1298" y="7549"/>
                </a:moveTo>
                <a:lnTo>
                  <a:pt x="1310" y="7546"/>
                </a:lnTo>
                <a:lnTo>
                  <a:pt x="1320" y="7540"/>
                </a:lnTo>
                <a:lnTo>
                  <a:pt x="1329" y="7531"/>
                </a:lnTo>
                <a:lnTo>
                  <a:pt x="1335" y="7520"/>
                </a:lnTo>
                <a:lnTo>
                  <a:pt x="1336" y="7510"/>
                </a:lnTo>
                <a:lnTo>
                  <a:pt x="1332" y="7501"/>
                </a:lnTo>
                <a:lnTo>
                  <a:pt x="1326" y="7494"/>
                </a:lnTo>
                <a:lnTo>
                  <a:pt x="1316" y="7492"/>
                </a:lnTo>
                <a:lnTo>
                  <a:pt x="1304" y="7494"/>
                </a:lnTo>
                <a:lnTo>
                  <a:pt x="1294" y="7501"/>
                </a:lnTo>
                <a:lnTo>
                  <a:pt x="1284" y="7510"/>
                </a:lnTo>
                <a:lnTo>
                  <a:pt x="1279" y="7520"/>
                </a:lnTo>
                <a:lnTo>
                  <a:pt x="1277" y="7531"/>
                </a:lnTo>
                <a:lnTo>
                  <a:pt x="1281" y="7540"/>
                </a:lnTo>
                <a:lnTo>
                  <a:pt x="1288" y="7546"/>
                </a:lnTo>
                <a:lnTo>
                  <a:pt x="1298" y="7549"/>
                </a:lnTo>
                <a:close/>
                <a:moveTo>
                  <a:pt x="1232" y="7668"/>
                </a:moveTo>
                <a:lnTo>
                  <a:pt x="1231" y="7678"/>
                </a:lnTo>
                <a:lnTo>
                  <a:pt x="1234" y="7687"/>
                </a:lnTo>
                <a:lnTo>
                  <a:pt x="1241" y="7693"/>
                </a:lnTo>
                <a:lnTo>
                  <a:pt x="1251" y="7695"/>
                </a:lnTo>
                <a:lnTo>
                  <a:pt x="1262" y="7693"/>
                </a:lnTo>
                <a:lnTo>
                  <a:pt x="1272" y="7687"/>
                </a:lnTo>
                <a:lnTo>
                  <a:pt x="1281" y="7678"/>
                </a:lnTo>
                <a:lnTo>
                  <a:pt x="1287" y="7668"/>
                </a:lnTo>
                <a:lnTo>
                  <a:pt x="1288" y="7657"/>
                </a:lnTo>
                <a:lnTo>
                  <a:pt x="1284" y="7649"/>
                </a:lnTo>
                <a:lnTo>
                  <a:pt x="1278" y="7643"/>
                </a:lnTo>
                <a:lnTo>
                  <a:pt x="1268" y="7641"/>
                </a:lnTo>
                <a:lnTo>
                  <a:pt x="1257" y="7643"/>
                </a:lnTo>
                <a:lnTo>
                  <a:pt x="1247" y="7649"/>
                </a:lnTo>
                <a:lnTo>
                  <a:pt x="1239" y="7657"/>
                </a:lnTo>
                <a:lnTo>
                  <a:pt x="1232" y="7668"/>
                </a:lnTo>
                <a:close/>
                <a:moveTo>
                  <a:pt x="1186" y="7815"/>
                </a:moveTo>
                <a:lnTo>
                  <a:pt x="1184" y="7826"/>
                </a:lnTo>
                <a:lnTo>
                  <a:pt x="1187" y="7834"/>
                </a:lnTo>
                <a:lnTo>
                  <a:pt x="1195" y="7840"/>
                </a:lnTo>
                <a:lnTo>
                  <a:pt x="1204" y="7842"/>
                </a:lnTo>
                <a:lnTo>
                  <a:pt x="1215" y="7840"/>
                </a:lnTo>
                <a:lnTo>
                  <a:pt x="1225" y="7834"/>
                </a:lnTo>
                <a:lnTo>
                  <a:pt x="1233" y="7826"/>
                </a:lnTo>
                <a:lnTo>
                  <a:pt x="1239" y="7815"/>
                </a:lnTo>
                <a:lnTo>
                  <a:pt x="1240" y="7805"/>
                </a:lnTo>
                <a:lnTo>
                  <a:pt x="1236" y="7797"/>
                </a:lnTo>
                <a:lnTo>
                  <a:pt x="1230" y="7791"/>
                </a:lnTo>
                <a:lnTo>
                  <a:pt x="1220" y="7789"/>
                </a:lnTo>
                <a:lnTo>
                  <a:pt x="1210" y="7791"/>
                </a:lnTo>
                <a:lnTo>
                  <a:pt x="1200" y="7797"/>
                </a:lnTo>
                <a:lnTo>
                  <a:pt x="1192" y="7805"/>
                </a:lnTo>
                <a:lnTo>
                  <a:pt x="1186" y="7815"/>
                </a:lnTo>
                <a:close/>
                <a:moveTo>
                  <a:pt x="1139" y="7962"/>
                </a:moveTo>
                <a:lnTo>
                  <a:pt x="1138" y="7973"/>
                </a:lnTo>
                <a:lnTo>
                  <a:pt x="1141" y="7981"/>
                </a:lnTo>
                <a:lnTo>
                  <a:pt x="1148" y="7986"/>
                </a:lnTo>
                <a:lnTo>
                  <a:pt x="1157" y="7988"/>
                </a:lnTo>
                <a:lnTo>
                  <a:pt x="1167" y="7986"/>
                </a:lnTo>
                <a:lnTo>
                  <a:pt x="1177" y="7981"/>
                </a:lnTo>
                <a:lnTo>
                  <a:pt x="1185" y="7973"/>
                </a:lnTo>
                <a:lnTo>
                  <a:pt x="1190" y="7962"/>
                </a:lnTo>
                <a:lnTo>
                  <a:pt x="1192" y="7953"/>
                </a:lnTo>
                <a:lnTo>
                  <a:pt x="1188" y="7945"/>
                </a:lnTo>
                <a:lnTo>
                  <a:pt x="1182" y="7940"/>
                </a:lnTo>
                <a:lnTo>
                  <a:pt x="1173" y="7938"/>
                </a:lnTo>
                <a:lnTo>
                  <a:pt x="1163" y="7940"/>
                </a:lnTo>
                <a:lnTo>
                  <a:pt x="1153" y="7945"/>
                </a:lnTo>
                <a:lnTo>
                  <a:pt x="1145" y="7953"/>
                </a:lnTo>
                <a:lnTo>
                  <a:pt x="1139" y="7962"/>
                </a:lnTo>
                <a:close/>
                <a:moveTo>
                  <a:pt x="1092" y="8111"/>
                </a:moveTo>
                <a:lnTo>
                  <a:pt x="1091" y="8120"/>
                </a:lnTo>
                <a:lnTo>
                  <a:pt x="1094" y="8128"/>
                </a:lnTo>
                <a:lnTo>
                  <a:pt x="1101" y="8133"/>
                </a:lnTo>
                <a:lnTo>
                  <a:pt x="1110" y="8135"/>
                </a:lnTo>
                <a:lnTo>
                  <a:pt x="1120" y="8133"/>
                </a:lnTo>
                <a:lnTo>
                  <a:pt x="1129" y="8128"/>
                </a:lnTo>
                <a:lnTo>
                  <a:pt x="1137" y="8120"/>
                </a:lnTo>
                <a:lnTo>
                  <a:pt x="1142" y="8111"/>
                </a:lnTo>
                <a:lnTo>
                  <a:pt x="1144" y="8100"/>
                </a:lnTo>
                <a:lnTo>
                  <a:pt x="1140" y="8093"/>
                </a:lnTo>
                <a:lnTo>
                  <a:pt x="1134" y="8088"/>
                </a:lnTo>
                <a:lnTo>
                  <a:pt x="1125" y="8086"/>
                </a:lnTo>
                <a:lnTo>
                  <a:pt x="1115" y="8088"/>
                </a:lnTo>
                <a:lnTo>
                  <a:pt x="1106" y="8093"/>
                </a:lnTo>
                <a:lnTo>
                  <a:pt x="1098" y="8100"/>
                </a:lnTo>
                <a:lnTo>
                  <a:pt x="1092" y="8111"/>
                </a:lnTo>
                <a:close/>
                <a:moveTo>
                  <a:pt x="1046" y="8258"/>
                </a:moveTo>
                <a:lnTo>
                  <a:pt x="1045" y="8267"/>
                </a:lnTo>
                <a:lnTo>
                  <a:pt x="1047" y="8275"/>
                </a:lnTo>
                <a:lnTo>
                  <a:pt x="1054" y="8280"/>
                </a:lnTo>
                <a:lnTo>
                  <a:pt x="1063" y="8281"/>
                </a:lnTo>
                <a:lnTo>
                  <a:pt x="1072" y="8280"/>
                </a:lnTo>
                <a:lnTo>
                  <a:pt x="1081" y="8275"/>
                </a:lnTo>
                <a:lnTo>
                  <a:pt x="1089" y="8267"/>
                </a:lnTo>
                <a:lnTo>
                  <a:pt x="1093" y="8258"/>
                </a:lnTo>
                <a:lnTo>
                  <a:pt x="1094" y="8249"/>
                </a:lnTo>
                <a:lnTo>
                  <a:pt x="1092" y="8241"/>
                </a:lnTo>
                <a:lnTo>
                  <a:pt x="1086" y="8236"/>
                </a:lnTo>
                <a:lnTo>
                  <a:pt x="1078" y="8234"/>
                </a:lnTo>
                <a:lnTo>
                  <a:pt x="1068" y="8236"/>
                </a:lnTo>
                <a:lnTo>
                  <a:pt x="1059" y="8241"/>
                </a:lnTo>
                <a:lnTo>
                  <a:pt x="1052" y="8249"/>
                </a:lnTo>
                <a:lnTo>
                  <a:pt x="1046" y="8258"/>
                </a:lnTo>
                <a:close/>
                <a:moveTo>
                  <a:pt x="999" y="8405"/>
                </a:moveTo>
                <a:lnTo>
                  <a:pt x="998" y="8414"/>
                </a:lnTo>
                <a:lnTo>
                  <a:pt x="1002" y="8421"/>
                </a:lnTo>
                <a:lnTo>
                  <a:pt x="1007" y="8426"/>
                </a:lnTo>
                <a:lnTo>
                  <a:pt x="1016" y="8428"/>
                </a:lnTo>
                <a:lnTo>
                  <a:pt x="1025" y="8426"/>
                </a:lnTo>
                <a:lnTo>
                  <a:pt x="1034" y="8421"/>
                </a:lnTo>
                <a:lnTo>
                  <a:pt x="1041" y="8414"/>
                </a:lnTo>
                <a:lnTo>
                  <a:pt x="1045" y="8405"/>
                </a:lnTo>
                <a:lnTo>
                  <a:pt x="1046" y="8397"/>
                </a:lnTo>
                <a:lnTo>
                  <a:pt x="1044" y="8390"/>
                </a:lnTo>
                <a:lnTo>
                  <a:pt x="1038" y="8384"/>
                </a:lnTo>
                <a:lnTo>
                  <a:pt x="1030" y="8382"/>
                </a:lnTo>
                <a:lnTo>
                  <a:pt x="1021" y="8384"/>
                </a:lnTo>
                <a:lnTo>
                  <a:pt x="1012" y="8390"/>
                </a:lnTo>
                <a:lnTo>
                  <a:pt x="1005" y="8397"/>
                </a:lnTo>
                <a:lnTo>
                  <a:pt x="999" y="8405"/>
                </a:lnTo>
                <a:close/>
                <a:moveTo>
                  <a:pt x="954" y="8553"/>
                </a:moveTo>
                <a:lnTo>
                  <a:pt x="952" y="8561"/>
                </a:lnTo>
                <a:lnTo>
                  <a:pt x="955" y="8568"/>
                </a:lnTo>
                <a:lnTo>
                  <a:pt x="961" y="8574"/>
                </a:lnTo>
                <a:lnTo>
                  <a:pt x="968" y="8575"/>
                </a:lnTo>
                <a:lnTo>
                  <a:pt x="977" y="8574"/>
                </a:lnTo>
                <a:lnTo>
                  <a:pt x="986" y="8568"/>
                </a:lnTo>
                <a:lnTo>
                  <a:pt x="993" y="8561"/>
                </a:lnTo>
                <a:lnTo>
                  <a:pt x="997" y="8553"/>
                </a:lnTo>
                <a:lnTo>
                  <a:pt x="998" y="8544"/>
                </a:lnTo>
                <a:lnTo>
                  <a:pt x="996" y="8538"/>
                </a:lnTo>
                <a:lnTo>
                  <a:pt x="990" y="8533"/>
                </a:lnTo>
                <a:lnTo>
                  <a:pt x="982" y="8531"/>
                </a:lnTo>
                <a:lnTo>
                  <a:pt x="973" y="8533"/>
                </a:lnTo>
                <a:lnTo>
                  <a:pt x="965" y="8538"/>
                </a:lnTo>
                <a:lnTo>
                  <a:pt x="958" y="8544"/>
                </a:lnTo>
                <a:lnTo>
                  <a:pt x="954" y="8553"/>
                </a:lnTo>
                <a:close/>
                <a:moveTo>
                  <a:pt x="935" y="8679"/>
                </a:moveTo>
                <a:lnTo>
                  <a:pt x="926" y="8681"/>
                </a:lnTo>
                <a:lnTo>
                  <a:pt x="918" y="8686"/>
                </a:lnTo>
                <a:lnTo>
                  <a:pt x="911" y="8692"/>
                </a:lnTo>
                <a:lnTo>
                  <a:pt x="907" y="8700"/>
                </a:lnTo>
                <a:lnTo>
                  <a:pt x="905" y="8708"/>
                </a:lnTo>
                <a:lnTo>
                  <a:pt x="909" y="8716"/>
                </a:lnTo>
                <a:lnTo>
                  <a:pt x="914" y="8720"/>
                </a:lnTo>
                <a:lnTo>
                  <a:pt x="921" y="8722"/>
                </a:lnTo>
                <a:lnTo>
                  <a:pt x="930" y="8720"/>
                </a:lnTo>
                <a:lnTo>
                  <a:pt x="938" y="8716"/>
                </a:lnTo>
                <a:lnTo>
                  <a:pt x="945" y="8708"/>
                </a:lnTo>
                <a:lnTo>
                  <a:pt x="949" y="8700"/>
                </a:lnTo>
                <a:lnTo>
                  <a:pt x="950" y="8692"/>
                </a:lnTo>
                <a:lnTo>
                  <a:pt x="947" y="8686"/>
                </a:lnTo>
                <a:lnTo>
                  <a:pt x="942" y="8681"/>
                </a:lnTo>
                <a:lnTo>
                  <a:pt x="935" y="8679"/>
                </a:lnTo>
                <a:close/>
                <a:moveTo>
                  <a:pt x="901" y="8848"/>
                </a:moveTo>
                <a:lnTo>
                  <a:pt x="902" y="8840"/>
                </a:lnTo>
                <a:lnTo>
                  <a:pt x="899" y="8833"/>
                </a:lnTo>
                <a:lnTo>
                  <a:pt x="894" y="8829"/>
                </a:lnTo>
                <a:lnTo>
                  <a:pt x="887" y="8828"/>
                </a:lnTo>
                <a:lnTo>
                  <a:pt x="879" y="8829"/>
                </a:lnTo>
                <a:lnTo>
                  <a:pt x="871" y="8833"/>
                </a:lnTo>
                <a:lnTo>
                  <a:pt x="865" y="8840"/>
                </a:lnTo>
                <a:lnTo>
                  <a:pt x="861" y="8848"/>
                </a:lnTo>
                <a:lnTo>
                  <a:pt x="860" y="8856"/>
                </a:lnTo>
                <a:lnTo>
                  <a:pt x="862" y="8863"/>
                </a:lnTo>
                <a:lnTo>
                  <a:pt x="867" y="8867"/>
                </a:lnTo>
                <a:lnTo>
                  <a:pt x="874" y="8869"/>
                </a:lnTo>
                <a:lnTo>
                  <a:pt x="882" y="8867"/>
                </a:lnTo>
                <a:lnTo>
                  <a:pt x="890" y="8863"/>
                </a:lnTo>
                <a:lnTo>
                  <a:pt x="897" y="8856"/>
                </a:lnTo>
                <a:lnTo>
                  <a:pt x="901" y="8848"/>
                </a:lnTo>
                <a:close/>
                <a:moveTo>
                  <a:pt x="827" y="9015"/>
                </a:moveTo>
                <a:lnTo>
                  <a:pt x="835" y="9013"/>
                </a:lnTo>
                <a:lnTo>
                  <a:pt x="842" y="9009"/>
                </a:lnTo>
                <a:lnTo>
                  <a:pt x="848" y="9003"/>
                </a:lnTo>
                <a:lnTo>
                  <a:pt x="852" y="8996"/>
                </a:lnTo>
                <a:lnTo>
                  <a:pt x="853" y="8988"/>
                </a:lnTo>
                <a:lnTo>
                  <a:pt x="851" y="8982"/>
                </a:lnTo>
                <a:lnTo>
                  <a:pt x="846" y="8978"/>
                </a:lnTo>
                <a:lnTo>
                  <a:pt x="839" y="8976"/>
                </a:lnTo>
                <a:lnTo>
                  <a:pt x="832" y="8978"/>
                </a:lnTo>
                <a:lnTo>
                  <a:pt x="824" y="8982"/>
                </a:lnTo>
                <a:lnTo>
                  <a:pt x="818" y="8988"/>
                </a:lnTo>
                <a:lnTo>
                  <a:pt x="814" y="8996"/>
                </a:lnTo>
                <a:lnTo>
                  <a:pt x="814" y="9003"/>
                </a:lnTo>
                <a:lnTo>
                  <a:pt x="816" y="9009"/>
                </a:lnTo>
                <a:lnTo>
                  <a:pt x="820" y="9013"/>
                </a:lnTo>
                <a:lnTo>
                  <a:pt x="827" y="9015"/>
                </a:lnTo>
                <a:close/>
                <a:moveTo>
                  <a:pt x="780" y="9161"/>
                </a:moveTo>
                <a:lnTo>
                  <a:pt x="788" y="9160"/>
                </a:lnTo>
                <a:lnTo>
                  <a:pt x="795" y="9156"/>
                </a:lnTo>
                <a:lnTo>
                  <a:pt x="800" y="9150"/>
                </a:lnTo>
                <a:lnTo>
                  <a:pt x="804" y="9143"/>
                </a:lnTo>
                <a:lnTo>
                  <a:pt x="805" y="9136"/>
                </a:lnTo>
                <a:lnTo>
                  <a:pt x="803" y="9130"/>
                </a:lnTo>
                <a:lnTo>
                  <a:pt x="798" y="9126"/>
                </a:lnTo>
                <a:lnTo>
                  <a:pt x="792" y="9124"/>
                </a:lnTo>
                <a:lnTo>
                  <a:pt x="784" y="9126"/>
                </a:lnTo>
                <a:lnTo>
                  <a:pt x="777" y="9130"/>
                </a:lnTo>
                <a:lnTo>
                  <a:pt x="772" y="9136"/>
                </a:lnTo>
                <a:lnTo>
                  <a:pt x="768" y="9143"/>
                </a:lnTo>
                <a:lnTo>
                  <a:pt x="767" y="9150"/>
                </a:lnTo>
                <a:lnTo>
                  <a:pt x="769" y="9156"/>
                </a:lnTo>
                <a:lnTo>
                  <a:pt x="774" y="9160"/>
                </a:lnTo>
                <a:lnTo>
                  <a:pt x="780" y="9161"/>
                </a:lnTo>
                <a:close/>
                <a:moveTo>
                  <a:pt x="733" y="9308"/>
                </a:moveTo>
                <a:lnTo>
                  <a:pt x="740" y="9307"/>
                </a:lnTo>
                <a:lnTo>
                  <a:pt x="747" y="9303"/>
                </a:lnTo>
                <a:lnTo>
                  <a:pt x="752" y="9297"/>
                </a:lnTo>
                <a:lnTo>
                  <a:pt x="756" y="9291"/>
                </a:lnTo>
                <a:lnTo>
                  <a:pt x="757" y="9284"/>
                </a:lnTo>
                <a:lnTo>
                  <a:pt x="755" y="9279"/>
                </a:lnTo>
                <a:lnTo>
                  <a:pt x="750" y="9275"/>
                </a:lnTo>
                <a:lnTo>
                  <a:pt x="744" y="9273"/>
                </a:lnTo>
                <a:lnTo>
                  <a:pt x="737" y="9275"/>
                </a:lnTo>
                <a:lnTo>
                  <a:pt x="730" y="9279"/>
                </a:lnTo>
                <a:lnTo>
                  <a:pt x="725" y="9284"/>
                </a:lnTo>
                <a:lnTo>
                  <a:pt x="721" y="9291"/>
                </a:lnTo>
                <a:lnTo>
                  <a:pt x="721" y="9297"/>
                </a:lnTo>
                <a:lnTo>
                  <a:pt x="722" y="9303"/>
                </a:lnTo>
                <a:lnTo>
                  <a:pt x="727" y="9307"/>
                </a:lnTo>
                <a:lnTo>
                  <a:pt x="733" y="9308"/>
                </a:lnTo>
                <a:close/>
                <a:moveTo>
                  <a:pt x="686" y="9454"/>
                </a:moveTo>
                <a:lnTo>
                  <a:pt x="693" y="9453"/>
                </a:lnTo>
                <a:lnTo>
                  <a:pt x="699" y="9449"/>
                </a:lnTo>
                <a:lnTo>
                  <a:pt x="704" y="9444"/>
                </a:lnTo>
                <a:lnTo>
                  <a:pt x="707" y="9438"/>
                </a:lnTo>
                <a:lnTo>
                  <a:pt x="708" y="9432"/>
                </a:lnTo>
                <a:lnTo>
                  <a:pt x="706" y="9427"/>
                </a:lnTo>
                <a:lnTo>
                  <a:pt x="702" y="9423"/>
                </a:lnTo>
                <a:lnTo>
                  <a:pt x="696" y="9422"/>
                </a:lnTo>
                <a:lnTo>
                  <a:pt x="690" y="9423"/>
                </a:lnTo>
                <a:lnTo>
                  <a:pt x="683" y="9427"/>
                </a:lnTo>
                <a:lnTo>
                  <a:pt x="678" y="9432"/>
                </a:lnTo>
                <a:lnTo>
                  <a:pt x="675" y="9438"/>
                </a:lnTo>
                <a:lnTo>
                  <a:pt x="674" y="9444"/>
                </a:lnTo>
                <a:lnTo>
                  <a:pt x="676" y="9449"/>
                </a:lnTo>
                <a:lnTo>
                  <a:pt x="680" y="9453"/>
                </a:lnTo>
                <a:lnTo>
                  <a:pt x="686" y="9454"/>
                </a:lnTo>
                <a:close/>
                <a:moveTo>
                  <a:pt x="649" y="9570"/>
                </a:moveTo>
                <a:lnTo>
                  <a:pt x="642" y="9571"/>
                </a:lnTo>
                <a:lnTo>
                  <a:pt x="636" y="9575"/>
                </a:lnTo>
                <a:lnTo>
                  <a:pt x="632" y="9580"/>
                </a:lnTo>
                <a:lnTo>
                  <a:pt x="629" y="9585"/>
                </a:lnTo>
                <a:lnTo>
                  <a:pt x="628" y="9591"/>
                </a:lnTo>
                <a:lnTo>
                  <a:pt x="630" y="9596"/>
                </a:lnTo>
                <a:lnTo>
                  <a:pt x="633" y="9600"/>
                </a:lnTo>
                <a:lnTo>
                  <a:pt x="639" y="9602"/>
                </a:lnTo>
                <a:lnTo>
                  <a:pt x="645" y="9600"/>
                </a:lnTo>
                <a:lnTo>
                  <a:pt x="651" y="9596"/>
                </a:lnTo>
                <a:lnTo>
                  <a:pt x="656" y="9591"/>
                </a:lnTo>
                <a:lnTo>
                  <a:pt x="659" y="9585"/>
                </a:lnTo>
                <a:lnTo>
                  <a:pt x="660" y="9580"/>
                </a:lnTo>
                <a:lnTo>
                  <a:pt x="658" y="9575"/>
                </a:lnTo>
                <a:lnTo>
                  <a:pt x="654" y="9571"/>
                </a:lnTo>
                <a:lnTo>
                  <a:pt x="649" y="9570"/>
                </a:lnTo>
                <a:close/>
                <a:moveTo>
                  <a:pt x="601" y="9718"/>
                </a:moveTo>
                <a:lnTo>
                  <a:pt x="595" y="9720"/>
                </a:lnTo>
                <a:lnTo>
                  <a:pt x="589" y="9723"/>
                </a:lnTo>
                <a:lnTo>
                  <a:pt x="585" y="9727"/>
                </a:lnTo>
                <a:lnTo>
                  <a:pt x="582" y="9733"/>
                </a:lnTo>
                <a:lnTo>
                  <a:pt x="581" y="9738"/>
                </a:lnTo>
                <a:lnTo>
                  <a:pt x="583" y="9744"/>
                </a:lnTo>
                <a:lnTo>
                  <a:pt x="587" y="9747"/>
                </a:lnTo>
                <a:lnTo>
                  <a:pt x="592" y="9748"/>
                </a:lnTo>
                <a:lnTo>
                  <a:pt x="598" y="9747"/>
                </a:lnTo>
                <a:lnTo>
                  <a:pt x="603" y="9744"/>
                </a:lnTo>
                <a:lnTo>
                  <a:pt x="608" y="9738"/>
                </a:lnTo>
                <a:lnTo>
                  <a:pt x="611" y="9733"/>
                </a:lnTo>
                <a:lnTo>
                  <a:pt x="611" y="9727"/>
                </a:lnTo>
                <a:lnTo>
                  <a:pt x="610" y="9723"/>
                </a:lnTo>
                <a:lnTo>
                  <a:pt x="606" y="9720"/>
                </a:lnTo>
                <a:lnTo>
                  <a:pt x="601" y="9718"/>
                </a:lnTo>
                <a:close/>
                <a:moveTo>
                  <a:pt x="3524" y="158"/>
                </a:moveTo>
                <a:lnTo>
                  <a:pt x="3529" y="157"/>
                </a:lnTo>
                <a:lnTo>
                  <a:pt x="3535" y="154"/>
                </a:lnTo>
                <a:lnTo>
                  <a:pt x="3539" y="149"/>
                </a:lnTo>
                <a:lnTo>
                  <a:pt x="3542" y="144"/>
                </a:lnTo>
                <a:lnTo>
                  <a:pt x="3543" y="139"/>
                </a:lnTo>
                <a:lnTo>
                  <a:pt x="3541" y="134"/>
                </a:lnTo>
                <a:lnTo>
                  <a:pt x="3538" y="131"/>
                </a:lnTo>
                <a:lnTo>
                  <a:pt x="3533" y="130"/>
                </a:lnTo>
                <a:lnTo>
                  <a:pt x="3527" y="131"/>
                </a:lnTo>
                <a:lnTo>
                  <a:pt x="3521" y="134"/>
                </a:lnTo>
                <a:lnTo>
                  <a:pt x="3516" y="139"/>
                </a:lnTo>
                <a:lnTo>
                  <a:pt x="3513" y="144"/>
                </a:lnTo>
                <a:lnTo>
                  <a:pt x="3513" y="149"/>
                </a:lnTo>
                <a:lnTo>
                  <a:pt x="3514" y="154"/>
                </a:lnTo>
                <a:lnTo>
                  <a:pt x="3518" y="157"/>
                </a:lnTo>
                <a:lnTo>
                  <a:pt x="3524" y="158"/>
                </a:lnTo>
                <a:close/>
                <a:moveTo>
                  <a:pt x="3476" y="307"/>
                </a:moveTo>
                <a:lnTo>
                  <a:pt x="3482" y="306"/>
                </a:lnTo>
                <a:lnTo>
                  <a:pt x="3488" y="302"/>
                </a:lnTo>
                <a:lnTo>
                  <a:pt x="3493" y="297"/>
                </a:lnTo>
                <a:lnTo>
                  <a:pt x="3496" y="291"/>
                </a:lnTo>
                <a:lnTo>
                  <a:pt x="3496" y="286"/>
                </a:lnTo>
                <a:lnTo>
                  <a:pt x="3495" y="281"/>
                </a:lnTo>
                <a:lnTo>
                  <a:pt x="3491" y="278"/>
                </a:lnTo>
                <a:lnTo>
                  <a:pt x="3486" y="277"/>
                </a:lnTo>
                <a:lnTo>
                  <a:pt x="3479" y="278"/>
                </a:lnTo>
                <a:lnTo>
                  <a:pt x="3474" y="281"/>
                </a:lnTo>
                <a:lnTo>
                  <a:pt x="3468" y="286"/>
                </a:lnTo>
                <a:lnTo>
                  <a:pt x="3465" y="291"/>
                </a:lnTo>
                <a:lnTo>
                  <a:pt x="3464" y="297"/>
                </a:lnTo>
                <a:lnTo>
                  <a:pt x="3466" y="302"/>
                </a:lnTo>
                <a:lnTo>
                  <a:pt x="3470" y="306"/>
                </a:lnTo>
                <a:lnTo>
                  <a:pt x="3476" y="307"/>
                </a:lnTo>
                <a:close/>
                <a:moveTo>
                  <a:pt x="3428" y="455"/>
                </a:moveTo>
                <a:lnTo>
                  <a:pt x="3435" y="454"/>
                </a:lnTo>
                <a:lnTo>
                  <a:pt x="3441" y="451"/>
                </a:lnTo>
                <a:lnTo>
                  <a:pt x="3446" y="446"/>
                </a:lnTo>
                <a:lnTo>
                  <a:pt x="3449" y="439"/>
                </a:lnTo>
                <a:lnTo>
                  <a:pt x="3450" y="433"/>
                </a:lnTo>
                <a:lnTo>
                  <a:pt x="3448" y="428"/>
                </a:lnTo>
                <a:lnTo>
                  <a:pt x="3444" y="424"/>
                </a:lnTo>
                <a:lnTo>
                  <a:pt x="3438" y="423"/>
                </a:lnTo>
                <a:lnTo>
                  <a:pt x="3432" y="424"/>
                </a:lnTo>
                <a:lnTo>
                  <a:pt x="3426" y="428"/>
                </a:lnTo>
                <a:lnTo>
                  <a:pt x="3420" y="433"/>
                </a:lnTo>
                <a:lnTo>
                  <a:pt x="3417" y="439"/>
                </a:lnTo>
                <a:lnTo>
                  <a:pt x="3416" y="446"/>
                </a:lnTo>
                <a:lnTo>
                  <a:pt x="3418" y="451"/>
                </a:lnTo>
                <a:lnTo>
                  <a:pt x="3422" y="454"/>
                </a:lnTo>
                <a:lnTo>
                  <a:pt x="3428" y="455"/>
                </a:lnTo>
                <a:close/>
                <a:moveTo>
                  <a:pt x="3381" y="604"/>
                </a:moveTo>
                <a:lnTo>
                  <a:pt x="3388" y="602"/>
                </a:lnTo>
                <a:lnTo>
                  <a:pt x="3394" y="599"/>
                </a:lnTo>
                <a:lnTo>
                  <a:pt x="3399" y="594"/>
                </a:lnTo>
                <a:lnTo>
                  <a:pt x="3402" y="587"/>
                </a:lnTo>
                <a:lnTo>
                  <a:pt x="3403" y="580"/>
                </a:lnTo>
                <a:lnTo>
                  <a:pt x="3401" y="575"/>
                </a:lnTo>
                <a:lnTo>
                  <a:pt x="3397" y="571"/>
                </a:lnTo>
                <a:lnTo>
                  <a:pt x="3391" y="570"/>
                </a:lnTo>
                <a:lnTo>
                  <a:pt x="3385" y="571"/>
                </a:lnTo>
                <a:lnTo>
                  <a:pt x="3378" y="575"/>
                </a:lnTo>
                <a:lnTo>
                  <a:pt x="3372" y="580"/>
                </a:lnTo>
                <a:lnTo>
                  <a:pt x="3369" y="587"/>
                </a:lnTo>
                <a:lnTo>
                  <a:pt x="3368" y="594"/>
                </a:lnTo>
                <a:lnTo>
                  <a:pt x="3370" y="599"/>
                </a:lnTo>
                <a:lnTo>
                  <a:pt x="3374" y="602"/>
                </a:lnTo>
                <a:lnTo>
                  <a:pt x="3381" y="604"/>
                </a:lnTo>
                <a:close/>
                <a:moveTo>
                  <a:pt x="3333" y="752"/>
                </a:moveTo>
                <a:lnTo>
                  <a:pt x="3340" y="750"/>
                </a:lnTo>
                <a:lnTo>
                  <a:pt x="3347" y="747"/>
                </a:lnTo>
                <a:lnTo>
                  <a:pt x="3352" y="741"/>
                </a:lnTo>
                <a:lnTo>
                  <a:pt x="3356" y="735"/>
                </a:lnTo>
                <a:lnTo>
                  <a:pt x="3357" y="728"/>
                </a:lnTo>
                <a:lnTo>
                  <a:pt x="3355" y="721"/>
                </a:lnTo>
                <a:lnTo>
                  <a:pt x="3350" y="718"/>
                </a:lnTo>
                <a:lnTo>
                  <a:pt x="3344" y="716"/>
                </a:lnTo>
                <a:lnTo>
                  <a:pt x="3337" y="718"/>
                </a:lnTo>
                <a:lnTo>
                  <a:pt x="3330" y="721"/>
                </a:lnTo>
                <a:lnTo>
                  <a:pt x="3324" y="728"/>
                </a:lnTo>
                <a:lnTo>
                  <a:pt x="3320" y="735"/>
                </a:lnTo>
                <a:lnTo>
                  <a:pt x="3320" y="741"/>
                </a:lnTo>
                <a:lnTo>
                  <a:pt x="3322" y="747"/>
                </a:lnTo>
                <a:lnTo>
                  <a:pt x="3326" y="750"/>
                </a:lnTo>
                <a:lnTo>
                  <a:pt x="3333" y="752"/>
                </a:lnTo>
                <a:close/>
                <a:moveTo>
                  <a:pt x="3286" y="900"/>
                </a:moveTo>
                <a:lnTo>
                  <a:pt x="3293" y="898"/>
                </a:lnTo>
                <a:lnTo>
                  <a:pt x="3300" y="895"/>
                </a:lnTo>
                <a:lnTo>
                  <a:pt x="3306" y="889"/>
                </a:lnTo>
                <a:lnTo>
                  <a:pt x="3309" y="882"/>
                </a:lnTo>
                <a:lnTo>
                  <a:pt x="3310" y="875"/>
                </a:lnTo>
                <a:lnTo>
                  <a:pt x="3308" y="869"/>
                </a:lnTo>
                <a:lnTo>
                  <a:pt x="3304" y="865"/>
                </a:lnTo>
                <a:lnTo>
                  <a:pt x="3297" y="863"/>
                </a:lnTo>
                <a:lnTo>
                  <a:pt x="3290" y="865"/>
                </a:lnTo>
                <a:lnTo>
                  <a:pt x="3283" y="869"/>
                </a:lnTo>
                <a:lnTo>
                  <a:pt x="3276" y="875"/>
                </a:lnTo>
                <a:lnTo>
                  <a:pt x="3272" y="882"/>
                </a:lnTo>
                <a:lnTo>
                  <a:pt x="3271" y="889"/>
                </a:lnTo>
                <a:lnTo>
                  <a:pt x="3273" y="895"/>
                </a:lnTo>
                <a:lnTo>
                  <a:pt x="3278" y="898"/>
                </a:lnTo>
                <a:lnTo>
                  <a:pt x="3286" y="900"/>
                </a:lnTo>
                <a:close/>
                <a:moveTo>
                  <a:pt x="3238" y="1048"/>
                </a:moveTo>
                <a:lnTo>
                  <a:pt x="3246" y="1047"/>
                </a:lnTo>
                <a:lnTo>
                  <a:pt x="3253" y="1043"/>
                </a:lnTo>
                <a:lnTo>
                  <a:pt x="3259" y="1037"/>
                </a:lnTo>
                <a:lnTo>
                  <a:pt x="3263" y="1029"/>
                </a:lnTo>
                <a:lnTo>
                  <a:pt x="3264" y="1022"/>
                </a:lnTo>
                <a:lnTo>
                  <a:pt x="3262" y="1016"/>
                </a:lnTo>
                <a:lnTo>
                  <a:pt x="3257" y="1012"/>
                </a:lnTo>
                <a:lnTo>
                  <a:pt x="3250" y="1010"/>
                </a:lnTo>
                <a:lnTo>
                  <a:pt x="3242" y="1012"/>
                </a:lnTo>
                <a:lnTo>
                  <a:pt x="3235" y="1016"/>
                </a:lnTo>
                <a:lnTo>
                  <a:pt x="3228" y="1022"/>
                </a:lnTo>
                <a:lnTo>
                  <a:pt x="3224" y="1029"/>
                </a:lnTo>
                <a:lnTo>
                  <a:pt x="3223" y="1037"/>
                </a:lnTo>
                <a:lnTo>
                  <a:pt x="3225" y="1043"/>
                </a:lnTo>
                <a:lnTo>
                  <a:pt x="3230" y="1047"/>
                </a:lnTo>
                <a:lnTo>
                  <a:pt x="3238" y="1048"/>
                </a:lnTo>
                <a:close/>
                <a:moveTo>
                  <a:pt x="3190" y="1197"/>
                </a:moveTo>
                <a:lnTo>
                  <a:pt x="3198" y="1196"/>
                </a:lnTo>
                <a:lnTo>
                  <a:pt x="3206" y="1190"/>
                </a:lnTo>
                <a:lnTo>
                  <a:pt x="3212" y="1184"/>
                </a:lnTo>
                <a:lnTo>
                  <a:pt x="3216" y="1177"/>
                </a:lnTo>
                <a:lnTo>
                  <a:pt x="3217" y="1169"/>
                </a:lnTo>
                <a:lnTo>
                  <a:pt x="3215" y="1163"/>
                </a:lnTo>
                <a:lnTo>
                  <a:pt x="3210" y="1159"/>
                </a:lnTo>
                <a:lnTo>
                  <a:pt x="3203" y="1157"/>
                </a:lnTo>
                <a:lnTo>
                  <a:pt x="3195" y="1159"/>
                </a:lnTo>
                <a:lnTo>
                  <a:pt x="3187" y="1163"/>
                </a:lnTo>
                <a:lnTo>
                  <a:pt x="3180" y="1169"/>
                </a:lnTo>
                <a:lnTo>
                  <a:pt x="3176" y="1177"/>
                </a:lnTo>
                <a:lnTo>
                  <a:pt x="3175" y="1184"/>
                </a:lnTo>
                <a:lnTo>
                  <a:pt x="3177" y="1190"/>
                </a:lnTo>
                <a:lnTo>
                  <a:pt x="3182" y="1196"/>
                </a:lnTo>
                <a:lnTo>
                  <a:pt x="3190" y="1197"/>
                </a:lnTo>
                <a:close/>
                <a:moveTo>
                  <a:pt x="3143" y="1345"/>
                </a:moveTo>
                <a:lnTo>
                  <a:pt x="3151" y="1344"/>
                </a:lnTo>
                <a:lnTo>
                  <a:pt x="3159" y="1339"/>
                </a:lnTo>
                <a:lnTo>
                  <a:pt x="3165" y="1333"/>
                </a:lnTo>
                <a:lnTo>
                  <a:pt x="3170" y="1324"/>
                </a:lnTo>
                <a:lnTo>
                  <a:pt x="3171" y="1316"/>
                </a:lnTo>
                <a:lnTo>
                  <a:pt x="3168" y="1310"/>
                </a:lnTo>
                <a:lnTo>
                  <a:pt x="3163" y="1305"/>
                </a:lnTo>
                <a:lnTo>
                  <a:pt x="3156" y="1304"/>
                </a:lnTo>
                <a:lnTo>
                  <a:pt x="3147" y="1305"/>
                </a:lnTo>
                <a:lnTo>
                  <a:pt x="3138" y="1310"/>
                </a:lnTo>
                <a:lnTo>
                  <a:pt x="3132" y="1316"/>
                </a:lnTo>
                <a:lnTo>
                  <a:pt x="3128" y="1324"/>
                </a:lnTo>
                <a:lnTo>
                  <a:pt x="3127" y="1333"/>
                </a:lnTo>
                <a:lnTo>
                  <a:pt x="3129" y="1339"/>
                </a:lnTo>
                <a:lnTo>
                  <a:pt x="3134" y="1344"/>
                </a:lnTo>
                <a:lnTo>
                  <a:pt x="3143" y="1345"/>
                </a:lnTo>
                <a:close/>
                <a:moveTo>
                  <a:pt x="3095" y="1494"/>
                </a:moveTo>
                <a:lnTo>
                  <a:pt x="3104" y="1492"/>
                </a:lnTo>
                <a:lnTo>
                  <a:pt x="3112" y="1487"/>
                </a:lnTo>
                <a:lnTo>
                  <a:pt x="3119" y="1481"/>
                </a:lnTo>
                <a:lnTo>
                  <a:pt x="3123" y="1472"/>
                </a:lnTo>
                <a:lnTo>
                  <a:pt x="3124" y="1463"/>
                </a:lnTo>
                <a:lnTo>
                  <a:pt x="3122" y="1456"/>
                </a:lnTo>
                <a:lnTo>
                  <a:pt x="3116" y="1452"/>
                </a:lnTo>
                <a:lnTo>
                  <a:pt x="3109" y="1450"/>
                </a:lnTo>
                <a:lnTo>
                  <a:pt x="3100" y="1452"/>
                </a:lnTo>
                <a:lnTo>
                  <a:pt x="3092" y="1456"/>
                </a:lnTo>
                <a:lnTo>
                  <a:pt x="3084" y="1463"/>
                </a:lnTo>
                <a:lnTo>
                  <a:pt x="3080" y="1472"/>
                </a:lnTo>
                <a:lnTo>
                  <a:pt x="3079" y="1481"/>
                </a:lnTo>
                <a:lnTo>
                  <a:pt x="3081" y="1487"/>
                </a:lnTo>
                <a:lnTo>
                  <a:pt x="3086" y="1492"/>
                </a:lnTo>
                <a:lnTo>
                  <a:pt x="3095" y="1494"/>
                </a:lnTo>
                <a:close/>
                <a:moveTo>
                  <a:pt x="3047" y="1642"/>
                </a:moveTo>
                <a:lnTo>
                  <a:pt x="3057" y="1640"/>
                </a:lnTo>
                <a:lnTo>
                  <a:pt x="3065" y="1635"/>
                </a:lnTo>
                <a:lnTo>
                  <a:pt x="3072" y="1628"/>
                </a:lnTo>
                <a:lnTo>
                  <a:pt x="3076" y="1620"/>
                </a:lnTo>
                <a:lnTo>
                  <a:pt x="3077" y="1610"/>
                </a:lnTo>
                <a:lnTo>
                  <a:pt x="3075" y="1603"/>
                </a:lnTo>
                <a:lnTo>
                  <a:pt x="3070" y="1598"/>
                </a:lnTo>
                <a:lnTo>
                  <a:pt x="3062" y="1597"/>
                </a:lnTo>
                <a:lnTo>
                  <a:pt x="3052" y="1598"/>
                </a:lnTo>
                <a:lnTo>
                  <a:pt x="3043" y="1603"/>
                </a:lnTo>
                <a:lnTo>
                  <a:pt x="3036" y="1610"/>
                </a:lnTo>
                <a:lnTo>
                  <a:pt x="3031" y="1620"/>
                </a:lnTo>
                <a:lnTo>
                  <a:pt x="3030" y="1628"/>
                </a:lnTo>
                <a:lnTo>
                  <a:pt x="3033" y="1635"/>
                </a:lnTo>
                <a:lnTo>
                  <a:pt x="3038" y="1640"/>
                </a:lnTo>
                <a:lnTo>
                  <a:pt x="3047" y="1642"/>
                </a:lnTo>
                <a:close/>
                <a:moveTo>
                  <a:pt x="3000" y="1789"/>
                </a:moveTo>
                <a:lnTo>
                  <a:pt x="3009" y="1788"/>
                </a:lnTo>
                <a:lnTo>
                  <a:pt x="3018" y="1783"/>
                </a:lnTo>
                <a:lnTo>
                  <a:pt x="3025" y="1776"/>
                </a:lnTo>
                <a:lnTo>
                  <a:pt x="3030" y="1767"/>
                </a:lnTo>
                <a:lnTo>
                  <a:pt x="3031" y="1758"/>
                </a:lnTo>
                <a:lnTo>
                  <a:pt x="3028" y="1750"/>
                </a:lnTo>
                <a:lnTo>
                  <a:pt x="3022" y="1745"/>
                </a:lnTo>
                <a:lnTo>
                  <a:pt x="3014" y="1744"/>
                </a:lnTo>
                <a:lnTo>
                  <a:pt x="3005" y="1745"/>
                </a:lnTo>
                <a:lnTo>
                  <a:pt x="2995" y="1750"/>
                </a:lnTo>
                <a:lnTo>
                  <a:pt x="2988" y="1758"/>
                </a:lnTo>
                <a:lnTo>
                  <a:pt x="2984" y="1767"/>
                </a:lnTo>
                <a:lnTo>
                  <a:pt x="2983" y="1776"/>
                </a:lnTo>
                <a:lnTo>
                  <a:pt x="2985" y="1783"/>
                </a:lnTo>
                <a:lnTo>
                  <a:pt x="2991" y="1788"/>
                </a:lnTo>
                <a:lnTo>
                  <a:pt x="3000" y="1789"/>
                </a:lnTo>
                <a:close/>
                <a:moveTo>
                  <a:pt x="2952" y="1938"/>
                </a:moveTo>
                <a:lnTo>
                  <a:pt x="2962" y="1936"/>
                </a:lnTo>
                <a:lnTo>
                  <a:pt x="2971" y="1931"/>
                </a:lnTo>
                <a:lnTo>
                  <a:pt x="2978" y="1923"/>
                </a:lnTo>
                <a:lnTo>
                  <a:pt x="2983" y="1914"/>
                </a:lnTo>
                <a:lnTo>
                  <a:pt x="2984" y="1905"/>
                </a:lnTo>
                <a:lnTo>
                  <a:pt x="2981" y="1898"/>
                </a:lnTo>
                <a:lnTo>
                  <a:pt x="2976" y="1893"/>
                </a:lnTo>
                <a:lnTo>
                  <a:pt x="2967" y="1890"/>
                </a:lnTo>
                <a:lnTo>
                  <a:pt x="2958" y="1893"/>
                </a:lnTo>
                <a:lnTo>
                  <a:pt x="2948" y="1898"/>
                </a:lnTo>
                <a:lnTo>
                  <a:pt x="2940" y="1905"/>
                </a:lnTo>
                <a:lnTo>
                  <a:pt x="2936" y="1914"/>
                </a:lnTo>
                <a:lnTo>
                  <a:pt x="2934" y="1923"/>
                </a:lnTo>
                <a:lnTo>
                  <a:pt x="2937" y="1931"/>
                </a:lnTo>
                <a:lnTo>
                  <a:pt x="2943" y="1936"/>
                </a:lnTo>
                <a:lnTo>
                  <a:pt x="2952" y="1938"/>
                </a:lnTo>
                <a:close/>
                <a:moveTo>
                  <a:pt x="2905" y="2087"/>
                </a:moveTo>
                <a:lnTo>
                  <a:pt x="2915" y="2085"/>
                </a:lnTo>
                <a:lnTo>
                  <a:pt x="2924" y="2080"/>
                </a:lnTo>
                <a:lnTo>
                  <a:pt x="2931" y="2071"/>
                </a:lnTo>
                <a:lnTo>
                  <a:pt x="2936" y="2062"/>
                </a:lnTo>
                <a:lnTo>
                  <a:pt x="2937" y="2052"/>
                </a:lnTo>
                <a:lnTo>
                  <a:pt x="2935" y="2045"/>
                </a:lnTo>
                <a:lnTo>
                  <a:pt x="2929" y="2040"/>
                </a:lnTo>
                <a:lnTo>
                  <a:pt x="2920" y="2038"/>
                </a:lnTo>
                <a:lnTo>
                  <a:pt x="2910" y="2040"/>
                </a:lnTo>
                <a:lnTo>
                  <a:pt x="2900" y="2045"/>
                </a:lnTo>
                <a:lnTo>
                  <a:pt x="2892" y="2052"/>
                </a:lnTo>
                <a:lnTo>
                  <a:pt x="2887" y="2062"/>
                </a:lnTo>
                <a:lnTo>
                  <a:pt x="2886" y="2071"/>
                </a:lnTo>
                <a:lnTo>
                  <a:pt x="2889" y="2080"/>
                </a:lnTo>
                <a:lnTo>
                  <a:pt x="2895" y="2085"/>
                </a:lnTo>
                <a:lnTo>
                  <a:pt x="2905" y="2087"/>
                </a:lnTo>
                <a:close/>
                <a:moveTo>
                  <a:pt x="2857" y="2235"/>
                </a:moveTo>
                <a:lnTo>
                  <a:pt x="2867" y="2233"/>
                </a:lnTo>
                <a:lnTo>
                  <a:pt x="2877" y="2227"/>
                </a:lnTo>
                <a:lnTo>
                  <a:pt x="2884" y="2220"/>
                </a:lnTo>
                <a:lnTo>
                  <a:pt x="2889" y="2209"/>
                </a:lnTo>
                <a:lnTo>
                  <a:pt x="2891" y="2200"/>
                </a:lnTo>
                <a:lnTo>
                  <a:pt x="2888" y="2192"/>
                </a:lnTo>
                <a:lnTo>
                  <a:pt x="2882" y="2187"/>
                </a:lnTo>
                <a:lnTo>
                  <a:pt x="2873" y="2185"/>
                </a:lnTo>
                <a:lnTo>
                  <a:pt x="2863" y="2187"/>
                </a:lnTo>
                <a:lnTo>
                  <a:pt x="2852" y="2192"/>
                </a:lnTo>
                <a:lnTo>
                  <a:pt x="2845" y="2200"/>
                </a:lnTo>
                <a:lnTo>
                  <a:pt x="2840" y="2209"/>
                </a:lnTo>
                <a:lnTo>
                  <a:pt x="2838" y="2220"/>
                </a:lnTo>
                <a:lnTo>
                  <a:pt x="2841" y="2227"/>
                </a:lnTo>
                <a:lnTo>
                  <a:pt x="2847" y="2233"/>
                </a:lnTo>
                <a:lnTo>
                  <a:pt x="2857" y="2235"/>
                </a:lnTo>
                <a:close/>
                <a:moveTo>
                  <a:pt x="2810" y="2383"/>
                </a:moveTo>
                <a:lnTo>
                  <a:pt x="2820" y="2381"/>
                </a:lnTo>
                <a:lnTo>
                  <a:pt x="2830" y="2375"/>
                </a:lnTo>
                <a:lnTo>
                  <a:pt x="2838" y="2367"/>
                </a:lnTo>
                <a:lnTo>
                  <a:pt x="2843" y="2357"/>
                </a:lnTo>
                <a:lnTo>
                  <a:pt x="2844" y="2347"/>
                </a:lnTo>
                <a:lnTo>
                  <a:pt x="2841" y="2339"/>
                </a:lnTo>
                <a:lnTo>
                  <a:pt x="2835" y="2333"/>
                </a:lnTo>
                <a:lnTo>
                  <a:pt x="2826" y="2331"/>
                </a:lnTo>
                <a:lnTo>
                  <a:pt x="2815" y="2333"/>
                </a:lnTo>
                <a:lnTo>
                  <a:pt x="2805" y="2339"/>
                </a:lnTo>
                <a:lnTo>
                  <a:pt x="2797" y="2347"/>
                </a:lnTo>
                <a:lnTo>
                  <a:pt x="2791" y="2357"/>
                </a:lnTo>
                <a:lnTo>
                  <a:pt x="2790" y="2367"/>
                </a:lnTo>
                <a:lnTo>
                  <a:pt x="2793" y="2375"/>
                </a:lnTo>
                <a:lnTo>
                  <a:pt x="2799" y="2381"/>
                </a:lnTo>
                <a:lnTo>
                  <a:pt x="2810" y="2383"/>
                </a:lnTo>
                <a:close/>
                <a:moveTo>
                  <a:pt x="2762" y="2530"/>
                </a:moveTo>
                <a:lnTo>
                  <a:pt x="2773" y="2528"/>
                </a:lnTo>
                <a:lnTo>
                  <a:pt x="2783" y="2523"/>
                </a:lnTo>
                <a:lnTo>
                  <a:pt x="2791" y="2515"/>
                </a:lnTo>
                <a:lnTo>
                  <a:pt x="2796" y="2505"/>
                </a:lnTo>
                <a:lnTo>
                  <a:pt x="2797" y="2494"/>
                </a:lnTo>
                <a:lnTo>
                  <a:pt x="2794" y="2486"/>
                </a:lnTo>
                <a:lnTo>
                  <a:pt x="2788" y="2480"/>
                </a:lnTo>
                <a:lnTo>
                  <a:pt x="2778" y="2478"/>
                </a:lnTo>
                <a:lnTo>
                  <a:pt x="2768" y="2480"/>
                </a:lnTo>
                <a:lnTo>
                  <a:pt x="2757" y="2486"/>
                </a:lnTo>
                <a:lnTo>
                  <a:pt x="2749" y="2494"/>
                </a:lnTo>
                <a:lnTo>
                  <a:pt x="2744" y="2505"/>
                </a:lnTo>
                <a:lnTo>
                  <a:pt x="2742" y="2515"/>
                </a:lnTo>
                <a:lnTo>
                  <a:pt x="2745" y="2523"/>
                </a:lnTo>
                <a:lnTo>
                  <a:pt x="2752" y="2528"/>
                </a:lnTo>
                <a:lnTo>
                  <a:pt x="2762" y="2530"/>
                </a:lnTo>
                <a:close/>
                <a:moveTo>
                  <a:pt x="2715" y="2678"/>
                </a:moveTo>
                <a:lnTo>
                  <a:pt x="2725" y="2676"/>
                </a:lnTo>
                <a:lnTo>
                  <a:pt x="2735" y="2671"/>
                </a:lnTo>
                <a:lnTo>
                  <a:pt x="2744" y="2662"/>
                </a:lnTo>
                <a:lnTo>
                  <a:pt x="2749" y="2652"/>
                </a:lnTo>
                <a:lnTo>
                  <a:pt x="2750" y="2642"/>
                </a:lnTo>
                <a:lnTo>
                  <a:pt x="2747" y="2633"/>
                </a:lnTo>
                <a:lnTo>
                  <a:pt x="2741" y="2627"/>
                </a:lnTo>
                <a:lnTo>
                  <a:pt x="2731" y="2625"/>
                </a:lnTo>
                <a:lnTo>
                  <a:pt x="2720" y="2627"/>
                </a:lnTo>
                <a:lnTo>
                  <a:pt x="2709" y="2633"/>
                </a:lnTo>
                <a:lnTo>
                  <a:pt x="2701" y="2642"/>
                </a:lnTo>
                <a:lnTo>
                  <a:pt x="2696" y="2652"/>
                </a:lnTo>
                <a:lnTo>
                  <a:pt x="2695" y="2662"/>
                </a:lnTo>
                <a:lnTo>
                  <a:pt x="2698" y="2671"/>
                </a:lnTo>
                <a:lnTo>
                  <a:pt x="2704" y="2676"/>
                </a:lnTo>
                <a:lnTo>
                  <a:pt x="2715" y="2678"/>
                </a:lnTo>
                <a:close/>
                <a:moveTo>
                  <a:pt x="2667" y="2827"/>
                </a:moveTo>
                <a:lnTo>
                  <a:pt x="2678" y="2824"/>
                </a:lnTo>
                <a:lnTo>
                  <a:pt x="2688" y="2819"/>
                </a:lnTo>
                <a:lnTo>
                  <a:pt x="2697" y="2810"/>
                </a:lnTo>
                <a:lnTo>
                  <a:pt x="2702" y="2800"/>
                </a:lnTo>
                <a:lnTo>
                  <a:pt x="2704" y="2789"/>
                </a:lnTo>
                <a:lnTo>
                  <a:pt x="2701" y="2781"/>
                </a:lnTo>
                <a:lnTo>
                  <a:pt x="2694" y="2774"/>
                </a:lnTo>
                <a:lnTo>
                  <a:pt x="2684" y="2772"/>
                </a:lnTo>
                <a:lnTo>
                  <a:pt x="2673" y="2774"/>
                </a:lnTo>
                <a:lnTo>
                  <a:pt x="2662" y="2781"/>
                </a:lnTo>
                <a:lnTo>
                  <a:pt x="2653" y="2789"/>
                </a:lnTo>
                <a:lnTo>
                  <a:pt x="2648" y="2800"/>
                </a:lnTo>
                <a:lnTo>
                  <a:pt x="2646" y="2810"/>
                </a:lnTo>
                <a:lnTo>
                  <a:pt x="2649" y="2819"/>
                </a:lnTo>
                <a:lnTo>
                  <a:pt x="2656" y="2824"/>
                </a:lnTo>
                <a:lnTo>
                  <a:pt x="2667" y="2827"/>
                </a:lnTo>
                <a:close/>
                <a:moveTo>
                  <a:pt x="2619" y="2975"/>
                </a:moveTo>
                <a:lnTo>
                  <a:pt x="2631" y="2973"/>
                </a:lnTo>
                <a:lnTo>
                  <a:pt x="2641" y="2967"/>
                </a:lnTo>
                <a:lnTo>
                  <a:pt x="2650" y="2958"/>
                </a:lnTo>
                <a:lnTo>
                  <a:pt x="2655" y="2947"/>
                </a:lnTo>
                <a:lnTo>
                  <a:pt x="2657" y="2936"/>
                </a:lnTo>
                <a:lnTo>
                  <a:pt x="2654" y="2928"/>
                </a:lnTo>
                <a:lnTo>
                  <a:pt x="2647" y="2922"/>
                </a:lnTo>
                <a:lnTo>
                  <a:pt x="2637" y="2920"/>
                </a:lnTo>
                <a:lnTo>
                  <a:pt x="2626" y="2922"/>
                </a:lnTo>
                <a:lnTo>
                  <a:pt x="2614" y="2928"/>
                </a:lnTo>
                <a:lnTo>
                  <a:pt x="2605" y="2936"/>
                </a:lnTo>
                <a:lnTo>
                  <a:pt x="2600" y="2947"/>
                </a:lnTo>
                <a:lnTo>
                  <a:pt x="2599" y="2958"/>
                </a:lnTo>
                <a:lnTo>
                  <a:pt x="2602" y="2967"/>
                </a:lnTo>
                <a:lnTo>
                  <a:pt x="2608" y="2973"/>
                </a:lnTo>
                <a:lnTo>
                  <a:pt x="2619" y="2975"/>
                </a:lnTo>
                <a:close/>
                <a:moveTo>
                  <a:pt x="2590" y="3067"/>
                </a:moveTo>
                <a:lnTo>
                  <a:pt x="2578" y="3069"/>
                </a:lnTo>
                <a:lnTo>
                  <a:pt x="2566" y="3075"/>
                </a:lnTo>
                <a:lnTo>
                  <a:pt x="2558" y="3084"/>
                </a:lnTo>
                <a:lnTo>
                  <a:pt x="2552" y="3094"/>
                </a:lnTo>
                <a:lnTo>
                  <a:pt x="2551" y="3105"/>
                </a:lnTo>
                <a:lnTo>
                  <a:pt x="2554" y="3115"/>
                </a:lnTo>
                <a:lnTo>
                  <a:pt x="2561" y="3121"/>
                </a:lnTo>
                <a:lnTo>
                  <a:pt x="2572" y="3123"/>
                </a:lnTo>
                <a:lnTo>
                  <a:pt x="2583" y="3121"/>
                </a:lnTo>
                <a:lnTo>
                  <a:pt x="2594" y="3115"/>
                </a:lnTo>
                <a:lnTo>
                  <a:pt x="2603" y="3105"/>
                </a:lnTo>
                <a:lnTo>
                  <a:pt x="2608" y="3094"/>
                </a:lnTo>
                <a:lnTo>
                  <a:pt x="2610" y="3084"/>
                </a:lnTo>
                <a:lnTo>
                  <a:pt x="2607" y="3075"/>
                </a:lnTo>
                <a:lnTo>
                  <a:pt x="2600" y="3069"/>
                </a:lnTo>
                <a:lnTo>
                  <a:pt x="2590" y="3067"/>
                </a:lnTo>
                <a:close/>
                <a:moveTo>
                  <a:pt x="2504" y="3242"/>
                </a:moveTo>
                <a:lnTo>
                  <a:pt x="2503" y="3254"/>
                </a:lnTo>
                <a:lnTo>
                  <a:pt x="2506" y="3263"/>
                </a:lnTo>
                <a:lnTo>
                  <a:pt x="2513" y="3269"/>
                </a:lnTo>
                <a:lnTo>
                  <a:pt x="2524" y="3271"/>
                </a:lnTo>
                <a:lnTo>
                  <a:pt x="2536" y="3269"/>
                </a:lnTo>
                <a:lnTo>
                  <a:pt x="2547" y="3263"/>
                </a:lnTo>
                <a:lnTo>
                  <a:pt x="2556" y="3254"/>
                </a:lnTo>
                <a:lnTo>
                  <a:pt x="2561" y="3242"/>
                </a:lnTo>
                <a:lnTo>
                  <a:pt x="2563" y="3231"/>
                </a:lnTo>
                <a:lnTo>
                  <a:pt x="2560" y="3222"/>
                </a:lnTo>
                <a:lnTo>
                  <a:pt x="2553" y="3216"/>
                </a:lnTo>
                <a:lnTo>
                  <a:pt x="2542" y="3214"/>
                </a:lnTo>
                <a:lnTo>
                  <a:pt x="2531" y="3216"/>
                </a:lnTo>
                <a:lnTo>
                  <a:pt x="2519" y="3222"/>
                </a:lnTo>
                <a:lnTo>
                  <a:pt x="2510" y="3231"/>
                </a:lnTo>
                <a:lnTo>
                  <a:pt x="2504" y="3242"/>
                </a:lnTo>
                <a:close/>
                <a:moveTo>
                  <a:pt x="2457" y="3390"/>
                </a:moveTo>
                <a:lnTo>
                  <a:pt x="2455" y="3401"/>
                </a:lnTo>
                <a:lnTo>
                  <a:pt x="2458" y="3410"/>
                </a:lnTo>
                <a:lnTo>
                  <a:pt x="2466" y="3416"/>
                </a:lnTo>
                <a:lnTo>
                  <a:pt x="2477" y="3418"/>
                </a:lnTo>
                <a:lnTo>
                  <a:pt x="2489" y="3416"/>
                </a:lnTo>
                <a:lnTo>
                  <a:pt x="2500" y="3410"/>
                </a:lnTo>
                <a:lnTo>
                  <a:pt x="2509" y="3401"/>
                </a:lnTo>
                <a:lnTo>
                  <a:pt x="2514" y="3390"/>
                </a:lnTo>
                <a:lnTo>
                  <a:pt x="2516" y="3378"/>
                </a:lnTo>
                <a:lnTo>
                  <a:pt x="2513" y="3369"/>
                </a:lnTo>
                <a:lnTo>
                  <a:pt x="2505" y="3363"/>
                </a:lnTo>
                <a:lnTo>
                  <a:pt x="2495" y="3361"/>
                </a:lnTo>
                <a:lnTo>
                  <a:pt x="2483" y="3363"/>
                </a:lnTo>
                <a:lnTo>
                  <a:pt x="2471" y="3369"/>
                </a:lnTo>
                <a:lnTo>
                  <a:pt x="2462" y="3378"/>
                </a:lnTo>
                <a:lnTo>
                  <a:pt x="2457" y="3390"/>
                </a:lnTo>
                <a:close/>
                <a:moveTo>
                  <a:pt x="2409" y="3537"/>
                </a:moveTo>
                <a:lnTo>
                  <a:pt x="2407" y="3549"/>
                </a:lnTo>
                <a:lnTo>
                  <a:pt x="2411" y="3558"/>
                </a:lnTo>
                <a:lnTo>
                  <a:pt x="2418" y="3564"/>
                </a:lnTo>
                <a:lnTo>
                  <a:pt x="2429" y="3566"/>
                </a:lnTo>
                <a:lnTo>
                  <a:pt x="2441" y="3564"/>
                </a:lnTo>
                <a:lnTo>
                  <a:pt x="2452" y="3558"/>
                </a:lnTo>
                <a:lnTo>
                  <a:pt x="2462" y="3549"/>
                </a:lnTo>
                <a:lnTo>
                  <a:pt x="2467" y="3537"/>
                </a:lnTo>
                <a:lnTo>
                  <a:pt x="2469" y="3525"/>
                </a:lnTo>
                <a:lnTo>
                  <a:pt x="2466" y="3516"/>
                </a:lnTo>
                <a:lnTo>
                  <a:pt x="2458" y="3510"/>
                </a:lnTo>
                <a:lnTo>
                  <a:pt x="2448" y="3508"/>
                </a:lnTo>
                <a:lnTo>
                  <a:pt x="2436" y="3510"/>
                </a:lnTo>
                <a:lnTo>
                  <a:pt x="2424" y="3516"/>
                </a:lnTo>
                <a:lnTo>
                  <a:pt x="2415" y="3525"/>
                </a:lnTo>
                <a:lnTo>
                  <a:pt x="2409" y="3537"/>
                </a:lnTo>
                <a:close/>
                <a:moveTo>
                  <a:pt x="2361" y="3685"/>
                </a:moveTo>
                <a:lnTo>
                  <a:pt x="2360" y="3696"/>
                </a:lnTo>
                <a:lnTo>
                  <a:pt x="2363" y="3705"/>
                </a:lnTo>
                <a:lnTo>
                  <a:pt x="2371" y="3711"/>
                </a:lnTo>
                <a:lnTo>
                  <a:pt x="2382" y="3715"/>
                </a:lnTo>
                <a:lnTo>
                  <a:pt x="2394" y="3711"/>
                </a:lnTo>
                <a:lnTo>
                  <a:pt x="2405" y="3705"/>
                </a:lnTo>
                <a:lnTo>
                  <a:pt x="2414" y="3696"/>
                </a:lnTo>
                <a:lnTo>
                  <a:pt x="2420" y="3685"/>
                </a:lnTo>
                <a:lnTo>
                  <a:pt x="2421" y="3674"/>
                </a:lnTo>
                <a:lnTo>
                  <a:pt x="2418" y="3663"/>
                </a:lnTo>
                <a:lnTo>
                  <a:pt x="2411" y="3657"/>
                </a:lnTo>
                <a:lnTo>
                  <a:pt x="2401" y="3655"/>
                </a:lnTo>
                <a:lnTo>
                  <a:pt x="2389" y="3657"/>
                </a:lnTo>
                <a:lnTo>
                  <a:pt x="2376" y="3663"/>
                </a:lnTo>
                <a:lnTo>
                  <a:pt x="2367" y="3674"/>
                </a:lnTo>
                <a:lnTo>
                  <a:pt x="2361" y="3685"/>
                </a:lnTo>
                <a:close/>
                <a:moveTo>
                  <a:pt x="2314" y="3832"/>
                </a:moveTo>
                <a:lnTo>
                  <a:pt x="2312" y="3844"/>
                </a:lnTo>
                <a:lnTo>
                  <a:pt x="2316" y="3853"/>
                </a:lnTo>
                <a:lnTo>
                  <a:pt x="2323" y="3860"/>
                </a:lnTo>
                <a:lnTo>
                  <a:pt x="2335" y="3862"/>
                </a:lnTo>
                <a:lnTo>
                  <a:pt x="2347" y="3860"/>
                </a:lnTo>
                <a:lnTo>
                  <a:pt x="2358" y="3853"/>
                </a:lnTo>
                <a:lnTo>
                  <a:pt x="2367" y="3844"/>
                </a:lnTo>
                <a:lnTo>
                  <a:pt x="2373" y="3832"/>
                </a:lnTo>
                <a:lnTo>
                  <a:pt x="2374" y="3821"/>
                </a:lnTo>
                <a:lnTo>
                  <a:pt x="2371" y="3812"/>
                </a:lnTo>
                <a:lnTo>
                  <a:pt x="2364" y="3804"/>
                </a:lnTo>
                <a:lnTo>
                  <a:pt x="2353" y="3802"/>
                </a:lnTo>
                <a:lnTo>
                  <a:pt x="2341" y="3804"/>
                </a:lnTo>
                <a:lnTo>
                  <a:pt x="2329" y="3812"/>
                </a:lnTo>
                <a:lnTo>
                  <a:pt x="2320" y="3821"/>
                </a:lnTo>
                <a:lnTo>
                  <a:pt x="2314" y="3832"/>
                </a:lnTo>
                <a:close/>
                <a:moveTo>
                  <a:pt x="2266" y="3980"/>
                </a:moveTo>
                <a:lnTo>
                  <a:pt x="2265" y="3991"/>
                </a:lnTo>
                <a:lnTo>
                  <a:pt x="2268" y="4001"/>
                </a:lnTo>
                <a:lnTo>
                  <a:pt x="2275" y="4008"/>
                </a:lnTo>
                <a:lnTo>
                  <a:pt x="2287" y="4010"/>
                </a:lnTo>
                <a:lnTo>
                  <a:pt x="2299" y="4008"/>
                </a:lnTo>
                <a:lnTo>
                  <a:pt x="2311" y="4001"/>
                </a:lnTo>
                <a:lnTo>
                  <a:pt x="2320" y="3991"/>
                </a:lnTo>
                <a:lnTo>
                  <a:pt x="2326" y="3980"/>
                </a:lnTo>
                <a:lnTo>
                  <a:pt x="2328" y="3968"/>
                </a:lnTo>
                <a:lnTo>
                  <a:pt x="2324" y="3959"/>
                </a:lnTo>
                <a:lnTo>
                  <a:pt x="2317" y="3952"/>
                </a:lnTo>
                <a:lnTo>
                  <a:pt x="2306" y="3950"/>
                </a:lnTo>
                <a:lnTo>
                  <a:pt x="2294" y="3952"/>
                </a:lnTo>
                <a:lnTo>
                  <a:pt x="2281" y="3959"/>
                </a:lnTo>
                <a:lnTo>
                  <a:pt x="2272" y="3968"/>
                </a:lnTo>
                <a:lnTo>
                  <a:pt x="2266" y="3980"/>
                </a:lnTo>
                <a:close/>
                <a:moveTo>
                  <a:pt x="2219" y="4127"/>
                </a:moveTo>
                <a:lnTo>
                  <a:pt x="2217" y="4139"/>
                </a:lnTo>
                <a:lnTo>
                  <a:pt x="2220" y="4149"/>
                </a:lnTo>
                <a:lnTo>
                  <a:pt x="2228" y="4155"/>
                </a:lnTo>
                <a:lnTo>
                  <a:pt x="2240" y="4158"/>
                </a:lnTo>
                <a:lnTo>
                  <a:pt x="2252" y="4155"/>
                </a:lnTo>
                <a:lnTo>
                  <a:pt x="2263" y="4149"/>
                </a:lnTo>
                <a:lnTo>
                  <a:pt x="2273" y="4139"/>
                </a:lnTo>
                <a:lnTo>
                  <a:pt x="2279" y="4127"/>
                </a:lnTo>
                <a:lnTo>
                  <a:pt x="2280" y="4115"/>
                </a:lnTo>
                <a:lnTo>
                  <a:pt x="2277" y="4106"/>
                </a:lnTo>
                <a:lnTo>
                  <a:pt x="2269" y="4100"/>
                </a:lnTo>
                <a:lnTo>
                  <a:pt x="2259" y="4097"/>
                </a:lnTo>
                <a:lnTo>
                  <a:pt x="2246" y="4100"/>
                </a:lnTo>
                <a:lnTo>
                  <a:pt x="2234" y="4106"/>
                </a:lnTo>
                <a:lnTo>
                  <a:pt x="2225" y="4115"/>
                </a:lnTo>
                <a:lnTo>
                  <a:pt x="2219" y="4127"/>
                </a:lnTo>
                <a:close/>
                <a:moveTo>
                  <a:pt x="2171" y="4275"/>
                </a:moveTo>
                <a:lnTo>
                  <a:pt x="2170" y="4287"/>
                </a:lnTo>
                <a:lnTo>
                  <a:pt x="2173" y="4296"/>
                </a:lnTo>
                <a:lnTo>
                  <a:pt x="2180" y="4303"/>
                </a:lnTo>
                <a:lnTo>
                  <a:pt x="2192" y="4305"/>
                </a:lnTo>
                <a:lnTo>
                  <a:pt x="2205" y="4303"/>
                </a:lnTo>
                <a:lnTo>
                  <a:pt x="2216" y="4296"/>
                </a:lnTo>
                <a:lnTo>
                  <a:pt x="2225" y="4287"/>
                </a:lnTo>
                <a:lnTo>
                  <a:pt x="2231" y="4275"/>
                </a:lnTo>
                <a:lnTo>
                  <a:pt x="2233" y="4263"/>
                </a:lnTo>
                <a:lnTo>
                  <a:pt x="2229" y="4253"/>
                </a:lnTo>
                <a:lnTo>
                  <a:pt x="2222" y="4247"/>
                </a:lnTo>
                <a:lnTo>
                  <a:pt x="2211" y="4245"/>
                </a:lnTo>
                <a:lnTo>
                  <a:pt x="2199" y="4247"/>
                </a:lnTo>
                <a:lnTo>
                  <a:pt x="2187" y="4253"/>
                </a:lnTo>
                <a:lnTo>
                  <a:pt x="2177" y="4263"/>
                </a:lnTo>
                <a:lnTo>
                  <a:pt x="2171" y="4275"/>
                </a:lnTo>
                <a:close/>
                <a:moveTo>
                  <a:pt x="2123" y="4423"/>
                </a:moveTo>
                <a:lnTo>
                  <a:pt x="2122" y="4434"/>
                </a:lnTo>
                <a:lnTo>
                  <a:pt x="2125" y="4444"/>
                </a:lnTo>
                <a:lnTo>
                  <a:pt x="2133" y="4450"/>
                </a:lnTo>
                <a:lnTo>
                  <a:pt x="2145" y="4453"/>
                </a:lnTo>
                <a:lnTo>
                  <a:pt x="2157" y="4450"/>
                </a:lnTo>
                <a:lnTo>
                  <a:pt x="2169" y="4444"/>
                </a:lnTo>
                <a:lnTo>
                  <a:pt x="2178" y="4434"/>
                </a:lnTo>
                <a:lnTo>
                  <a:pt x="2184" y="4423"/>
                </a:lnTo>
                <a:lnTo>
                  <a:pt x="2186" y="4410"/>
                </a:lnTo>
                <a:lnTo>
                  <a:pt x="2182" y="4400"/>
                </a:lnTo>
                <a:lnTo>
                  <a:pt x="2175" y="4394"/>
                </a:lnTo>
                <a:lnTo>
                  <a:pt x="2164" y="4392"/>
                </a:lnTo>
                <a:lnTo>
                  <a:pt x="2152" y="4394"/>
                </a:lnTo>
                <a:lnTo>
                  <a:pt x="2139" y="4400"/>
                </a:lnTo>
                <a:lnTo>
                  <a:pt x="2129" y="4410"/>
                </a:lnTo>
                <a:lnTo>
                  <a:pt x="2123" y="4423"/>
                </a:lnTo>
                <a:close/>
                <a:moveTo>
                  <a:pt x="2076" y="4570"/>
                </a:moveTo>
                <a:lnTo>
                  <a:pt x="2075" y="4582"/>
                </a:lnTo>
                <a:lnTo>
                  <a:pt x="2078" y="4591"/>
                </a:lnTo>
                <a:lnTo>
                  <a:pt x="2085" y="4598"/>
                </a:lnTo>
                <a:lnTo>
                  <a:pt x="2097" y="4600"/>
                </a:lnTo>
                <a:lnTo>
                  <a:pt x="2110" y="4598"/>
                </a:lnTo>
                <a:lnTo>
                  <a:pt x="2121" y="4591"/>
                </a:lnTo>
                <a:lnTo>
                  <a:pt x="2131" y="4582"/>
                </a:lnTo>
                <a:lnTo>
                  <a:pt x="2137" y="4570"/>
                </a:lnTo>
                <a:lnTo>
                  <a:pt x="2138" y="4558"/>
                </a:lnTo>
                <a:lnTo>
                  <a:pt x="2135" y="4548"/>
                </a:lnTo>
                <a:lnTo>
                  <a:pt x="2128" y="4541"/>
                </a:lnTo>
                <a:lnTo>
                  <a:pt x="2117" y="4539"/>
                </a:lnTo>
                <a:lnTo>
                  <a:pt x="2104" y="4541"/>
                </a:lnTo>
                <a:lnTo>
                  <a:pt x="2092" y="4548"/>
                </a:lnTo>
                <a:lnTo>
                  <a:pt x="2082" y="4558"/>
                </a:lnTo>
                <a:lnTo>
                  <a:pt x="2076" y="4570"/>
                </a:lnTo>
                <a:close/>
                <a:moveTo>
                  <a:pt x="2029" y="4717"/>
                </a:moveTo>
                <a:lnTo>
                  <a:pt x="2027" y="4729"/>
                </a:lnTo>
                <a:lnTo>
                  <a:pt x="2031" y="4739"/>
                </a:lnTo>
                <a:lnTo>
                  <a:pt x="2038" y="4746"/>
                </a:lnTo>
                <a:lnTo>
                  <a:pt x="2050" y="4748"/>
                </a:lnTo>
                <a:lnTo>
                  <a:pt x="2062" y="4746"/>
                </a:lnTo>
                <a:lnTo>
                  <a:pt x="2074" y="4739"/>
                </a:lnTo>
                <a:lnTo>
                  <a:pt x="2084" y="4729"/>
                </a:lnTo>
                <a:lnTo>
                  <a:pt x="2090" y="4717"/>
                </a:lnTo>
                <a:lnTo>
                  <a:pt x="2091" y="4706"/>
                </a:lnTo>
                <a:lnTo>
                  <a:pt x="2088" y="4696"/>
                </a:lnTo>
                <a:lnTo>
                  <a:pt x="2080" y="4689"/>
                </a:lnTo>
                <a:lnTo>
                  <a:pt x="2069" y="4686"/>
                </a:lnTo>
                <a:lnTo>
                  <a:pt x="2057" y="4689"/>
                </a:lnTo>
                <a:lnTo>
                  <a:pt x="2044" y="4696"/>
                </a:lnTo>
                <a:lnTo>
                  <a:pt x="2035" y="4706"/>
                </a:lnTo>
                <a:lnTo>
                  <a:pt x="2029" y="4717"/>
                </a:lnTo>
                <a:close/>
                <a:moveTo>
                  <a:pt x="1981" y="4865"/>
                </a:moveTo>
                <a:lnTo>
                  <a:pt x="1980" y="4876"/>
                </a:lnTo>
                <a:lnTo>
                  <a:pt x="1983" y="4887"/>
                </a:lnTo>
                <a:lnTo>
                  <a:pt x="1991" y="4893"/>
                </a:lnTo>
                <a:lnTo>
                  <a:pt x="2003" y="4896"/>
                </a:lnTo>
                <a:lnTo>
                  <a:pt x="2015" y="4893"/>
                </a:lnTo>
                <a:lnTo>
                  <a:pt x="2027" y="4887"/>
                </a:lnTo>
                <a:lnTo>
                  <a:pt x="2036" y="4876"/>
                </a:lnTo>
                <a:lnTo>
                  <a:pt x="2042" y="4865"/>
                </a:lnTo>
                <a:lnTo>
                  <a:pt x="2044" y="4853"/>
                </a:lnTo>
                <a:lnTo>
                  <a:pt x="2040" y="4844"/>
                </a:lnTo>
                <a:lnTo>
                  <a:pt x="2033" y="4837"/>
                </a:lnTo>
                <a:lnTo>
                  <a:pt x="2022" y="4834"/>
                </a:lnTo>
                <a:lnTo>
                  <a:pt x="2009" y="4837"/>
                </a:lnTo>
                <a:lnTo>
                  <a:pt x="1997" y="4844"/>
                </a:lnTo>
                <a:lnTo>
                  <a:pt x="1987" y="4853"/>
                </a:lnTo>
                <a:lnTo>
                  <a:pt x="1981" y="4865"/>
                </a:lnTo>
                <a:close/>
                <a:moveTo>
                  <a:pt x="1975" y="4982"/>
                </a:moveTo>
                <a:lnTo>
                  <a:pt x="1962" y="4984"/>
                </a:lnTo>
                <a:lnTo>
                  <a:pt x="1950" y="4991"/>
                </a:lnTo>
                <a:lnTo>
                  <a:pt x="1940" y="5000"/>
                </a:lnTo>
                <a:lnTo>
                  <a:pt x="1934" y="5012"/>
                </a:lnTo>
                <a:lnTo>
                  <a:pt x="1933" y="5025"/>
                </a:lnTo>
                <a:lnTo>
                  <a:pt x="1936" y="5034"/>
                </a:lnTo>
                <a:lnTo>
                  <a:pt x="1943" y="5041"/>
                </a:lnTo>
                <a:lnTo>
                  <a:pt x="1955" y="5043"/>
                </a:lnTo>
                <a:lnTo>
                  <a:pt x="1968" y="5041"/>
                </a:lnTo>
                <a:lnTo>
                  <a:pt x="1979" y="5034"/>
                </a:lnTo>
                <a:lnTo>
                  <a:pt x="1989" y="5025"/>
                </a:lnTo>
                <a:lnTo>
                  <a:pt x="1995" y="5012"/>
                </a:lnTo>
                <a:lnTo>
                  <a:pt x="1996" y="5000"/>
                </a:lnTo>
                <a:lnTo>
                  <a:pt x="1993" y="4991"/>
                </a:lnTo>
                <a:lnTo>
                  <a:pt x="1985" y="4984"/>
                </a:lnTo>
                <a:lnTo>
                  <a:pt x="1975" y="4982"/>
                </a:lnTo>
                <a:close/>
                <a:moveTo>
                  <a:pt x="1887" y="5159"/>
                </a:moveTo>
                <a:lnTo>
                  <a:pt x="1886" y="5172"/>
                </a:lnTo>
                <a:lnTo>
                  <a:pt x="1889" y="5181"/>
                </a:lnTo>
                <a:lnTo>
                  <a:pt x="1896" y="5188"/>
                </a:lnTo>
                <a:lnTo>
                  <a:pt x="1908" y="5190"/>
                </a:lnTo>
                <a:lnTo>
                  <a:pt x="1920" y="5188"/>
                </a:lnTo>
                <a:lnTo>
                  <a:pt x="1932" y="5181"/>
                </a:lnTo>
                <a:lnTo>
                  <a:pt x="1941" y="5172"/>
                </a:lnTo>
                <a:lnTo>
                  <a:pt x="1947" y="5159"/>
                </a:lnTo>
                <a:lnTo>
                  <a:pt x="1949" y="5148"/>
                </a:lnTo>
                <a:lnTo>
                  <a:pt x="1945" y="5139"/>
                </a:lnTo>
                <a:lnTo>
                  <a:pt x="1938" y="5132"/>
                </a:lnTo>
                <a:lnTo>
                  <a:pt x="1927" y="5130"/>
                </a:lnTo>
                <a:lnTo>
                  <a:pt x="1915" y="5132"/>
                </a:lnTo>
                <a:lnTo>
                  <a:pt x="1902" y="5139"/>
                </a:lnTo>
                <a:lnTo>
                  <a:pt x="1893" y="5148"/>
                </a:lnTo>
                <a:lnTo>
                  <a:pt x="1887" y="5159"/>
                </a:lnTo>
                <a:close/>
                <a:moveTo>
                  <a:pt x="1840" y="5308"/>
                </a:moveTo>
                <a:lnTo>
                  <a:pt x="1838" y="5319"/>
                </a:lnTo>
                <a:lnTo>
                  <a:pt x="1842" y="5329"/>
                </a:lnTo>
                <a:lnTo>
                  <a:pt x="1849" y="5335"/>
                </a:lnTo>
                <a:lnTo>
                  <a:pt x="1861" y="5337"/>
                </a:lnTo>
                <a:lnTo>
                  <a:pt x="1873" y="5335"/>
                </a:lnTo>
                <a:lnTo>
                  <a:pt x="1884" y="5329"/>
                </a:lnTo>
                <a:lnTo>
                  <a:pt x="1894" y="5319"/>
                </a:lnTo>
                <a:lnTo>
                  <a:pt x="1900" y="5308"/>
                </a:lnTo>
                <a:lnTo>
                  <a:pt x="1901" y="5295"/>
                </a:lnTo>
                <a:lnTo>
                  <a:pt x="1898" y="5286"/>
                </a:lnTo>
                <a:lnTo>
                  <a:pt x="1890" y="5280"/>
                </a:lnTo>
                <a:lnTo>
                  <a:pt x="1880" y="5277"/>
                </a:lnTo>
                <a:lnTo>
                  <a:pt x="1867" y="5280"/>
                </a:lnTo>
                <a:lnTo>
                  <a:pt x="1855" y="5286"/>
                </a:lnTo>
                <a:lnTo>
                  <a:pt x="1846" y="5295"/>
                </a:lnTo>
                <a:lnTo>
                  <a:pt x="1840" y="5308"/>
                </a:lnTo>
                <a:close/>
                <a:moveTo>
                  <a:pt x="1793" y="5455"/>
                </a:moveTo>
                <a:lnTo>
                  <a:pt x="1791" y="5467"/>
                </a:lnTo>
                <a:lnTo>
                  <a:pt x="1795" y="5476"/>
                </a:lnTo>
                <a:lnTo>
                  <a:pt x="1802" y="5482"/>
                </a:lnTo>
                <a:lnTo>
                  <a:pt x="1813" y="5484"/>
                </a:lnTo>
                <a:lnTo>
                  <a:pt x="1826" y="5482"/>
                </a:lnTo>
                <a:lnTo>
                  <a:pt x="1837" y="5476"/>
                </a:lnTo>
                <a:lnTo>
                  <a:pt x="1846" y="5467"/>
                </a:lnTo>
                <a:lnTo>
                  <a:pt x="1852" y="5455"/>
                </a:lnTo>
                <a:lnTo>
                  <a:pt x="1853" y="5444"/>
                </a:lnTo>
                <a:lnTo>
                  <a:pt x="1850" y="5434"/>
                </a:lnTo>
                <a:lnTo>
                  <a:pt x="1843" y="5427"/>
                </a:lnTo>
                <a:lnTo>
                  <a:pt x="1832" y="5425"/>
                </a:lnTo>
                <a:lnTo>
                  <a:pt x="1820" y="5427"/>
                </a:lnTo>
                <a:lnTo>
                  <a:pt x="1809" y="5434"/>
                </a:lnTo>
                <a:lnTo>
                  <a:pt x="1799" y="5444"/>
                </a:lnTo>
                <a:lnTo>
                  <a:pt x="1793" y="5455"/>
                </a:lnTo>
                <a:close/>
                <a:moveTo>
                  <a:pt x="1745" y="5603"/>
                </a:moveTo>
                <a:lnTo>
                  <a:pt x="1744" y="5614"/>
                </a:lnTo>
                <a:lnTo>
                  <a:pt x="1747" y="5623"/>
                </a:lnTo>
                <a:lnTo>
                  <a:pt x="1754" y="5630"/>
                </a:lnTo>
                <a:lnTo>
                  <a:pt x="1766" y="5633"/>
                </a:lnTo>
                <a:lnTo>
                  <a:pt x="1778" y="5630"/>
                </a:lnTo>
                <a:lnTo>
                  <a:pt x="1789" y="5623"/>
                </a:lnTo>
                <a:lnTo>
                  <a:pt x="1799" y="5614"/>
                </a:lnTo>
                <a:lnTo>
                  <a:pt x="1805" y="5603"/>
                </a:lnTo>
                <a:lnTo>
                  <a:pt x="1806" y="5591"/>
                </a:lnTo>
                <a:lnTo>
                  <a:pt x="1803" y="5581"/>
                </a:lnTo>
                <a:lnTo>
                  <a:pt x="1795" y="5575"/>
                </a:lnTo>
                <a:lnTo>
                  <a:pt x="1785" y="5572"/>
                </a:lnTo>
                <a:lnTo>
                  <a:pt x="1773" y="5575"/>
                </a:lnTo>
                <a:lnTo>
                  <a:pt x="1760" y="5581"/>
                </a:lnTo>
                <a:lnTo>
                  <a:pt x="1751" y="5591"/>
                </a:lnTo>
                <a:lnTo>
                  <a:pt x="1745" y="5603"/>
                </a:lnTo>
                <a:close/>
                <a:moveTo>
                  <a:pt x="1698" y="5750"/>
                </a:moveTo>
                <a:lnTo>
                  <a:pt x="1697" y="5761"/>
                </a:lnTo>
                <a:lnTo>
                  <a:pt x="1700" y="5771"/>
                </a:lnTo>
                <a:lnTo>
                  <a:pt x="1707" y="5777"/>
                </a:lnTo>
                <a:lnTo>
                  <a:pt x="1719" y="5780"/>
                </a:lnTo>
                <a:lnTo>
                  <a:pt x="1731" y="5777"/>
                </a:lnTo>
                <a:lnTo>
                  <a:pt x="1742" y="5771"/>
                </a:lnTo>
                <a:lnTo>
                  <a:pt x="1751" y="5761"/>
                </a:lnTo>
                <a:lnTo>
                  <a:pt x="1757" y="5750"/>
                </a:lnTo>
                <a:lnTo>
                  <a:pt x="1758" y="5739"/>
                </a:lnTo>
                <a:lnTo>
                  <a:pt x="1755" y="5730"/>
                </a:lnTo>
                <a:lnTo>
                  <a:pt x="1748" y="5723"/>
                </a:lnTo>
                <a:lnTo>
                  <a:pt x="1737" y="5720"/>
                </a:lnTo>
                <a:lnTo>
                  <a:pt x="1725" y="5723"/>
                </a:lnTo>
                <a:lnTo>
                  <a:pt x="1714" y="5730"/>
                </a:lnTo>
                <a:lnTo>
                  <a:pt x="1704" y="5739"/>
                </a:lnTo>
                <a:lnTo>
                  <a:pt x="1698" y="5750"/>
                </a:lnTo>
                <a:close/>
                <a:moveTo>
                  <a:pt x="1651" y="5897"/>
                </a:moveTo>
                <a:lnTo>
                  <a:pt x="1650" y="5910"/>
                </a:lnTo>
                <a:lnTo>
                  <a:pt x="1653" y="5919"/>
                </a:lnTo>
                <a:lnTo>
                  <a:pt x="1660" y="5925"/>
                </a:lnTo>
                <a:lnTo>
                  <a:pt x="1671" y="5927"/>
                </a:lnTo>
                <a:lnTo>
                  <a:pt x="1683" y="5925"/>
                </a:lnTo>
                <a:lnTo>
                  <a:pt x="1695" y="5919"/>
                </a:lnTo>
                <a:lnTo>
                  <a:pt x="1704" y="5910"/>
                </a:lnTo>
                <a:lnTo>
                  <a:pt x="1710" y="5897"/>
                </a:lnTo>
                <a:lnTo>
                  <a:pt x="1711" y="5886"/>
                </a:lnTo>
                <a:lnTo>
                  <a:pt x="1708" y="5877"/>
                </a:lnTo>
                <a:lnTo>
                  <a:pt x="1700" y="5871"/>
                </a:lnTo>
                <a:lnTo>
                  <a:pt x="1690" y="5868"/>
                </a:lnTo>
                <a:lnTo>
                  <a:pt x="1678" y="5871"/>
                </a:lnTo>
                <a:lnTo>
                  <a:pt x="1667" y="5877"/>
                </a:lnTo>
                <a:lnTo>
                  <a:pt x="1657" y="5886"/>
                </a:lnTo>
                <a:lnTo>
                  <a:pt x="1651" y="5897"/>
                </a:lnTo>
                <a:close/>
                <a:moveTo>
                  <a:pt x="1604" y="6045"/>
                </a:moveTo>
                <a:lnTo>
                  <a:pt x="1603" y="6057"/>
                </a:lnTo>
                <a:lnTo>
                  <a:pt x="1606" y="6066"/>
                </a:lnTo>
                <a:lnTo>
                  <a:pt x="1613" y="6072"/>
                </a:lnTo>
                <a:lnTo>
                  <a:pt x="1624" y="6074"/>
                </a:lnTo>
                <a:lnTo>
                  <a:pt x="1636" y="6072"/>
                </a:lnTo>
                <a:lnTo>
                  <a:pt x="1647" y="6066"/>
                </a:lnTo>
                <a:lnTo>
                  <a:pt x="1656" y="6057"/>
                </a:lnTo>
                <a:lnTo>
                  <a:pt x="1662" y="6045"/>
                </a:lnTo>
                <a:lnTo>
                  <a:pt x="1663" y="6034"/>
                </a:lnTo>
                <a:lnTo>
                  <a:pt x="1660" y="6025"/>
                </a:lnTo>
                <a:lnTo>
                  <a:pt x="1653" y="6018"/>
                </a:lnTo>
                <a:lnTo>
                  <a:pt x="1642" y="6016"/>
                </a:lnTo>
                <a:lnTo>
                  <a:pt x="1631" y="6018"/>
                </a:lnTo>
                <a:lnTo>
                  <a:pt x="1620" y="6025"/>
                </a:lnTo>
                <a:lnTo>
                  <a:pt x="1610" y="6034"/>
                </a:lnTo>
                <a:lnTo>
                  <a:pt x="1604" y="6045"/>
                </a:lnTo>
                <a:close/>
                <a:moveTo>
                  <a:pt x="1557" y="6193"/>
                </a:moveTo>
                <a:lnTo>
                  <a:pt x="1556" y="6204"/>
                </a:lnTo>
                <a:lnTo>
                  <a:pt x="1559" y="6213"/>
                </a:lnTo>
                <a:lnTo>
                  <a:pt x="1566" y="6219"/>
                </a:lnTo>
                <a:lnTo>
                  <a:pt x="1577" y="6221"/>
                </a:lnTo>
                <a:lnTo>
                  <a:pt x="1589" y="6219"/>
                </a:lnTo>
                <a:lnTo>
                  <a:pt x="1599" y="6213"/>
                </a:lnTo>
                <a:lnTo>
                  <a:pt x="1608" y="6204"/>
                </a:lnTo>
                <a:lnTo>
                  <a:pt x="1614" y="6193"/>
                </a:lnTo>
                <a:lnTo>
                  <a:pt x="1615" y="6181"/>
                </a:lnTo>
                <a:lnTo>
                  <a:pt x="1612" y="6172"/>
                </a:lnTo>
                <a:lnTo>
                  <a:pt x="1605" y="6166"/>
                </a:lnTo>
                <a:lnTo>
                  <a:pt x="1595" y="6164"/>
                </a:lnTo>
                <a:lnTo>
                  <a:pt x="1583" y="6166"/>
                </a:lnTo>
                <a:lnTo>
                  <a:pt x="1573" y="6172"/>
                </a:lnTo>
                <a:lnTo>
                  <a:pt x="1563" y="6181"/>
                </a:lnTo>
                <a:lnTo>
                  <a:pt x="1557" y="6193"/>
                </a:lnTo>
                <a:close/>
                <a:moveTo>
                  <a:pt x="1510" y="6340"/>
                </a:moveTo>
                <a:lnTo>
                  <a:pt x="1509" y="6351"/>
                </a:lnTo>
                <a:lnTo>
                  <a:pt x="1512" y="6360"/>
                </a:lnTo>
                <a:lnTo>
                  <a:pt x="1519" y="6366"/>
                </a:lnTo>
                <a:lnTo>
                  <a:pt x="1530" y="6368"/>
                </a:lnTo>
                <a:lnTo>
                  <a:pt x="1541" y="6366"/>
                </a:lnTo>
                <a:lnTo>
                  <a:pt x="1552" y="6360"/>
                </a:lnTo>
                <a:lnTo>
                  <a:pt x="1561" y="6351"/>
                </a:lnTo>
                <a:lnTo>
                  <a:pt x="1566" y="6340"/>
                </a:lnTo>
                <a:lnTo>
                  <a:pt x="1567" y="6330"/>
                </a:lnTo>
                <a:lnTo>
                  <a:pt x="1564" y="6320"/>
                </a:lnTo>
                <a:lnTo>
                  <a:pt x="1558" y="6314"/>
                </a:lnTo>
                <a:lnTo>
                  <a:pt x="1547" y="6312"/>
                </a:lnTo>
                <a:lnTo>
                  <a:pt x="1536" y="6314"/>
                </a:lnTo>
                <a:lnTo>
                  <a:pt x="1525" y="6320"/>
                </a:lnTo>
                <a:lnTo>
                  <a:pt x="1516" y="6330"/>
                </a:lnTo>
                <a:lnTo>
                  <a:pt x="1510" y="6340"/>
                </a:lnTo>
                <a:close/>
                <a:moveTo>
                  <a:pt x="1463" y="6488"/>
                </a:moveTo>
                <a:lnTo>
                  <a:pt x="1462" y="6498"/>
                </a:lnTo>
                <a:lnTo>
                  <a:pt x="1465" y="6507"/>
                </a:lnTo>
                <a:lnTo>
                  <a:pt x="1472" y="6513"/>
                </a:lnTo>
                <a:lnTo>
                  <a:pt x="1482" y="6515"/>
                </a:lnTo>
                <a:lnTo>
                  <a:pt x="1494" y="6513"/>
                </a:lnTo>
                <a:lnTo>
                  <a:pt x="1504" y="6507"/>
                </a:lnTo>
                <a:lnTo>
                  <a:pt x="1513" y="6498"/>
                </a:lnTo>
                <a:lnTo>
                  <a:pt x="1518" y="6488"/>
                </a:lnTo>
                <a:lnTo>
                  <a:pt x="1520" y="6477"/>
                </a:lnTo>
                <a:lnTo>
                  <a:pt x="1517" y="6468"/>
                </a:lnTo>
                <a:lnTo>
                  <a:pt x="1510" y="6462"/>
                </a:lnTo>
                <a:lnTo>
                  <a:pt x="1500" y="6460"/>
                </a:lnTo>
                <a:lnTo>
                  <a:pt x="1489" y="6462"/>
                </a:lnTo>
                <a:lnTo>
                  <a:pt x="1478" y="6468"/>
                </a:lnTo>
                <a:lnTo>
                  <a:pt x="1469" y="6477"/>
                </a:lnTo>
                <a:lnTo>
                  <a:pt x="1463" y="6488"/>
                </a:lnTo>
                <a:close/>
                <a:moveTo>
                  <a:pt x="1416" y="6635"/>
                </a:moveTo>
                <a:lnTo>
                  <a:pt x="1415" y="6646"/>
                </a:lnTo>
                <a:lnTo>
                  <a:pt x="1418" y="6654"/>
                </a:lnTo>
                <a:lnTo>
                  <a:pt x="1424" y="6661"/>
                </a:lnTo>
                <a:lnTo>
                  <a:pt x="1435" y="6663"/>
                </a:lnTo>
                <a:lnTo>
                  <a:pt x="1446" y="6661"/>
                </a:lnTo>
                <a:lnTo>
                  <a:pt x="1457" y="6654"/>
                </a:lnTo>
                <a:lnTo>
                  <a:pt x="1465" y="6646"/>
                </a:lnTo>
                <a:lnTo>
                  <a:pt x="1471" y="6635"/>
                </a:lnTo>
                <a:lnTo>
                  <a:pt x="1472" y="6625"/>
                </a:lnTo>
                <a:lnTo>
                  <a:pt x="1469" y="6616"/>
                </a:lnTo>
                <a:lnTo>
                  <a:pt x="1462" y="6609"/>
                </a:lnTo>
                <a:lnTo>
                  <a:pt x="1452" y="6607"/>
                </a:lnTo>
                <a:lnTo>
                  <a:pt x="1441" y="6609"/>
                </a:lnTo>
                <a:lnTo>
                  <a:pt x="1431" y="6616"/>
                </a:lnTo>
                <a:lnTo>
                  <a:pt x="1421" y="6625"/>
                </a:lnTo>
                <a:lnTo>
                  <a:pt x="1416" y="6635"/>
                </a:lnTo>
                <a:close/>
                <a:moveTo>
                  <a:pt x="1369" y="6782"/>
                </a:moveTo>
                <a:lnTo>
                  <a:pt x="1368" y="6793"/>
                </a:lnTo>
                <a:lnTo>
                  <a:pt x="1371" y="6802"/>
                </a:lnTo>
                <a:lnTo>
                  <a:pt x="1378" y="6807"/>
                </a:lnTo>
                <a:lnTo>
                  <a:pt x="1388" y="6809"/>
                </a:lnTo>
                <a:lnTo>
                  <a:pt x="1399" y="6807"/>
                </a:lnTo>
                <a:lnTo>
                  <a:pt x="1409" y="6802"/>
                </a:lnTo>
                <a:lnTo>
                  <a:pt x="1417" y="6793"/>
                </a:lnTo>
                <a:lnTo>
                  <a:pt x="1422" y="6782"/>
                </a:lnTo>
                <a:lnTo>
                  <a:pt x="1424" y="6772"/>
                </a:lnTo>
                <a:lnTo>
                  <a:pt x="1421" y="6764"/>
                </a:lnTo>
                <a:lnTo>
                  <a:pt x="1414" y="6759"/>
                </a:lnTo>
                <a:lnTo>
                  <a:pt x="1405" y="6756"/>
                </a:lnTo>
                <a:lnTo>
                  <a:pt x="1394" y="6759"/>
                </a:lnTo>
                <a:lnTo>
                  <a:pt x="1384" y="6764"/>
                </a:lnTo>
                <a:lnTo>
                  <a:pt x="1375" y="6772"/>
                </a:lnTo>
                <a:lnTo>
                  <a:pt x="1369" y="6782"/>
                </a:lnTo>
                <a:close/>
                <a:moveTo>
                  <a:pt x="1322" y="6930"/>
                </a:moveTo>
                <a:lnTo>
                  <a:pt x="1321" y="6941"/>
                </a:lnTo>
                <a:lnTo>
                  <a:pt x="1324" y="6949"/>
                </a:lnTo>
                <a:lnTo>
                  <a:pt x="1331" y="6954"/>
                </a:lnTo>
                <a:lnTo>
                  <a:pt x="1341" y="6956"/>
                </a:lnTo>
                <a:lnTo>
                  <a:pt x="1351" y="6954"/>
                </a:lnTo>
                <a:lnTo>
                  <a:pt x="1361" y="6949"/>
                </a:lnTo>
                <a:lnTo>
                  <a:pt x="1369" y="6941"/>
                </a:lnTo>
                <a:lnTo>
                  <a:pt x="1375" y="6930"/>
                </a:lnTo>
                <a:lnTo>
                  <a:pt x="1376" y="6920"/>
                </a:lnTo>
                <a:lnTo>
                  <a:pt x="1373" y="6912"/>
                </a:lnTo>
                <a:lnTo>
                  <a:pt x="1367" y="6906"/>
                </a:lnTo>
                <a:lnTo>
                  <a:pt x="1357" y="6904"/>
                </a:lnTo>
                <a:lnTo>
                  <a:pt x="1347" y="6906"/>
                </a:lnTo>
                <a:lnTo>
                  <a:pt x="1337" y="6912"/>
                </a:lnTo>
                <a:lnTo>
                  <a:pt x="1328" y="6920"/>
                </a:lnTo>
                <a:lnTo>
                  <a:pt x="1322" y="6930"/>
                </a:lnTo>
                <a:close/>
                <a:moveTo>
                  <a:pt x="1276" y="7078"/>
                </a:moveTo>
                <a:lnTo>
                  <a:pt x="1274" y="7088"/>
                </a:lnTo>
                <a:lnTo>
                  <a:pt x="1277" y="7096"/>
                </a:lnTo>
                <a:lnTo>
                  <a:pt x="1283" y="7101"/>
                </a:lnTo>
                <a:lnTo>
                  <a:pt x="1294" y="7103"/>
                </a:lnTo>
                <a:lnTo>
                  <a:pt x="1304" y="7101"/>
                </a:lnTo>
                <a:lnTo>
                  <a:pt x="1314" y="7096"/>
                </a:lnTo>
                <a:lnTo>
                  <a:pt x="1322" y="7088"/>
                </a:lnTo>
                <a:lnTo>
                  <a:pt x="1327" y="7078"/>
                </a:lnTo>
                <a:lnTo>
                  <a:pt x="1328" y="7067"/>
                </a:lnTo>
                <a:lnTo>
                  <a:pt x="1325" y="7059"/>
                </a:lnTo>
                <a:lnTo>
                  <a:pt x="1319" y="7054"/>
                </a:lnTo>
                <a:lnTo>
                  <a:pt x="1310" y="7052"/>
                </a:lnTo>
                <a:lnTo>
                  <a:pt x="1299" y="7054"/>
                </a:lnTo>
                <a:lnTo>
                  <a:pt x="1290" y="7059"/>
                </a:lnTo>
                <a:lnTo>
                  <a:pt x="1281" y="7067"/>
                </a:lnTo>
                <a:lnTo>
                  <a:pt x="1276" y="7078"/>
                </a:lnTo>
                <a:close/>
                <a:moveTo>
                  <a:pt x="1229" y="7226"/>
                </a:moveTo>
                <a:lnTo>
                  <a:pt x="1228" y="7235"/>
                </a:lnTo>
                <a:lnTo>
                  <a:pt x="1231" y="7243"/>
                </a:lnTo>
                <a:lnTo>
                  <a:pt x="1237" y="7248"/>
                </a:lnTo>
                <a:lnTo>
                  <a:pt x="1247" y="7250"/>
                </a:lnTo>
                <a:lnTo>
                  <a:pt x="1257" y="7248"/>
                </a:lnTo>
                <a:lnTo>
                  <a:pt x="1266" y="7243"/>
                </a:lnTo>
                <a:lnTo>
                  <a:pt x="1274" y="7235"/>
                </a:lnTo>
                <a:lnTo>
                  <a:pt x="1279" y="7226"/>
                </a:lnTo>
                <a:lnTo>
                  <a:pt x="1280" y="7215"/>
                </a:lnTo>
                <a:lnTo>
                  <a:pt x="1277" y="7207"/>
                </a:lnTo>
                <a:lnTo>
                  <a:pt x="1271" y="7202"/>
                </a:lnTo>
                <a:lnTo>
                  <a:pt x="1262" y="7200"/>
                </a:lnTo>
                <a:lnTo>
                  <a:pt x="1252" y="7202"/>
                </a:lnTo>
                <a:lnTo>
                  <a:pt x="1243" y="7207"/>
                </a:lnTo>
                <a:lnTo>
                  <a:pt x="1234" y="7215"/>
                </a:lnTo>
                <a:lnTo>
                  <a:pt x="1229" y="7226"/>
                </a:lnTo>
                <a:close/>
                <a:moveTo>
                  <a:pt x="1182" y="7373"/>
                </a:moveTo>
                <a:lnTo>
                  <a:pt x="1181" y="7382"/>
                </a:lnTo>
                <a:lnTo>
                  <a:pt x="1184" y="7390"/>
                </a:lnTo>
                <a:lnTo>
                  <a:pt x="1190" y="7395"/>
                </a:lnTo>
                <a:lnTo>
                  <a:pt x="1199" y="7397"/>
                </a:lnTo>
                <a:lnTo>
                  <a:pt x="1209" y="7395"/>
                </a:lnTo>
                <a:lnTo>
                  <a:pt x="1219" y="7390"/>
                </a:lnTo>
                <a:lnTo>
                  <a:pt x="1226" y="7382"/>
                </a:lnTo>
                <a:lnTo>
                  <a:pt x="1231" y="7373"/>
                </a:lnTo>
                <a:lnTo>
                  <a:pt x="1232" y="7364"/>
                </a:lnTo>
                <a:lnTo>
                  <a:pt x="1229" y="7355"/>
                </a:lnTo>
                <a:lnTo>
                  <a:pt x="1223" y="7350"/>
                </a:lnTo>
                <a:lnTo>
                  <a:pt x="1215" y="7348"/>
                </a:lnTo>
                <a:lnTo>
                  <a:pt x="1205" y="7350"/>
                </a:lnTo>
                <a:lnTo>
                  <a:pt x="1195" y="7355"/>
                </a:lnTo>
                <a:lnTo>
                  <a:pt x="1187" y="7364"/>
                </a:lnTo>
                <a:lnTo>
                  <a:pt x="1182" y="7373"/>
                </a:lnTo>
                <a:close/>
                <a:moveTo>
                  <a:pt x="1135" y="7520"/>
                </a:moveTo>
                <a:lnTo>
                  <a:pt x="1134" y="7529"/>
                </a:lnTo>
                <a:lnTo>
                  <a:pt x="1137" y="7537"/>
                </a:lnTo>
                <a:lnTo>
                  <a:pt x="1144" y="7542"/>
                </a:lnTo>
                <a:lnTo>
                  <a:pt x="1152" y="7545"/>
                </a:lnTo>
                <a:lnTo>
                  <a:pt x="1162" y="7542"/>
                </a:lnTo>
                <a:lnTo>
                  <a:pt x="1171" y="7537"/>
                </a:lnTo>
                <a:lnTo>
                  <a:pt x="1178" y="7529"/>
                </a:lnTo>
                <a:lnTo>
                  <a:pt x="1183" y="7520"/>
                </a:lnTo>
                <a:lnTo>
                  <a:pt x="1184" y="7511"/>
                </a:lnTo>
                <a:lnTo>
                  <a:pt x="1181" y="7504"/>
                </a:lnTo>
                <a:lnTo>
                  <a:pt x="1176" y="7499"/>
                </a:lnTo>
                <a:lnTo>
                  <a:pt x="1167" y="7496"/>
                </a:lnTo>
                <a:lnTo>
                  <a:pt x="1157" y="7499"/>
                </a:lnTo>
                <a:lnTo>
                  <a:pt x="1148" y="7504"/>
                </a:lnTo>
                <a:lnTo>
                  <a:pt x="1140" y="7511"/>
                </a:lnTo>
                <a:lnTo>
                  <a:pt x="1135" y="7520"/>
                </a:lnTo>
                <a:close/>
                <a:moveTo>
                  <a:pt x="1089" y="7668"/>
                </a:moveTo>
                <a:lnTo>
                  <a:pt x="1088" y="7676"/>
                </a:lnTo>
                <a:lnTo>
                  <a:pt x="1090" y="7685"/>
                </a:lnTo>
                <a:lnTo>
                  <a:pt x="1097" y="7689"/>
                </a:lnTo>
                <a:lnTo>
                  <a:pt x="1105" y="7691"/>
                </a:lnTo>
                <a:lnTo>
                  <a:pt x="1114" y="7689"/>
                </a:lnTo>
                <a:lnTo>
                  <a:pt x="1123" y="7685"/>
                </a:lnTo>
                <a:lnTo>
                  <a:pt x="1130" y="7676"/>
                </a:lnTo>
                <a:lnTo>
                  <a:pt x="1135" y="7668"/>
                </a:lnTo>
                <a:lnTo>
                  <a:pt x="1136" y="7659"/>
                </a:lnTo>
                <a:lnTo>
                  <a:pt x="1133" y="7652"/>
                </a:lnTo>
                <a:lnTo>
                  <a:pt x="1128" y="7647"/>
                </a:lnTo>
                <a:lnTo>
                  <a:pt x="1119" y="7645"/>
                </a:lnTo>
                <a:lnTo>
                  <a:pt x="1110" y="7647"/>
                </a:lnTo>
                <a:lnTo>
                  <a:pt x="1101" y="7652"/>
                </a:lnTo>
                <a:lnTo>
                  <a:pt x="1093" y="7659"/>
                </a:lnTo>
                <a:lnTo>
                  <a:pt x="1089" y="7668"/>
                </a:lnTo>
                <a:close/>
                <a:moveTo>
                  <a:pt x="1042" y="7815"/>
                </a:moveTo>
                <a:lnTo>
                  <a:pt x="1041" y="7825"/>
                </a:lnTo>
                <a:lnTo>
                  <a:pt x="1043" y="7832"/>
                </a:lnTo>
                <a:lnTo>
                  <a:pt x="1050" y="7836"/>
                </a:lnTo>
                <a:lnTo>
                  <a:pt x="1058" y="7838"/>
                </a:lnTo>
                <a:lnTo>
                  <a:pt x="1067" y="7836"/>
                </a:lnTo>
                <a:lnTo>
                  <a:pt x="1075" y="7832"/>
                </a:lnTo>
                <a:lnTo>
                  <a:pt x="1082" y="7825"/>
                </a:lnTo>
                <a:lnTo>
                  <a:pt x="1087" y="7815"/>
                </a:lnTo>
                <a:lnTo>
                  <a:pt x="1088" y="7806"/>
                </a:lnTo>
                <a:lnTo>
                  <a:pt x="1085" y="7799"/>
                </a:lnTo>
                <a:lnTo>
                  <a:pt x="1080" y="7795"/>
                </a:lnTo>
                <a:lnTo>
                  <a:pt x="1072" y="7793"/>
                </a:lnTo>
                <a:lnTo>
                  <a:pt x="1063" y="7795"/>
                </a:lnTo>
                <a:lnTo>
                  <a:pt x="1054" y="7799"/>
                </a:lnTo>
                <a:lnTo>
                  <a:pt x="1046" y="7806"/>
                </a:lnTo>
                <a:lnTo>
                  <a:pt x="1042" y="7815"/>
                </a:lnTo>
                <a:close/>
                <a:moveTo>
                  <a:pt x="1024" y="7941"/>
                </a:moveTo>
                <a:lnTo>
                  <a:pt x="1016" y="7943"/>
                </a:lnTo>
                <a:lnTo>
                  <a:pt x="1007" y="7947"/>
                </a:lnTo>
                <a:lnTo>
                  <a:pt x="1000" y="7954"/>
                </a:lnTo>
                <a:lnTo>
                  <a:pt x="995" y="7962"/>
                </a:lnTo>
                <a:lnTo>
                  <a:pt x="994" y="7972"/>
                </a:lnTo>
                <a:lnTo>
                  <a:pt x="997" y="7978"/>
                </a:lnTo>
                <a:lnTo>
                  <a:pt x="1003" y="7983"/>
                </a:lnTo>
                <a:lnTo>
                  <a:pt x="1011" y="7985"/>
                </a:lnTo>
                <a:lnTo>
                  <a:pt x="1019" y="7983"/>
                </a:lnTo>
                <a:lnTo>
                  <a:pt x="1028" y="7978"/>
                </a:lnTo>
                <a:lnTo>
                  <a:pt x="1034" y="7972"/>
                </a:lnTo>
                <a:lnTo>
                  <a:pt x="1039" y="7962"/>
                </a:lnTo>
                <a:lnTo>
                  <a:pt x="1040" y="7954"/>
                </a:lnTo>
                <a:lnTo>
                  <a:pt x="1037" y="7947"/>
                </a:lnTo>
                <a:lnTo>
                  <a:pt x="1032" y="7943"/>
                </a:lnTo>
                <a:lnTo>
                  <a:pt x="1024" y="7941"/>
                </a:lnTo>
                <a:close/>
                <a:moveTo>
                  <a:pt x="977" y="8089"/>
                </a:moveTo>
                <a:lnTo>
                  <a:pt x="968" y="8091"/>
                </a:lnTo>
                <a:lnTo>
                  <a:pt x="960" y="8095"/>
                </a:lnTo>
                <a:lnTo>
                  <a:pt x="954" y="8102"/>
                </a:lnTo>
                <a:lnTo>
                  <a:pt x="949" y="8111"/>
                </a:lnTo>
                <a:lnTo>
                  <a:pt x="948" y="8119"/>
                </a:lnTo>
                <a:lnTo>
                  <a:pt x="950" y="8125"/>
                </a:lnTo>
                <a:lnTo>
                  <a:pt x="956" y="8130"/>
                </a:lnTo>
                <a:lnTo>
                  <a:pt x="964" y="8131"/>
                </a:lnTo>
                <a:lnTo>
                  <a:pt x="972" y="8130"/>
                </a:lnTo>
                <a:lnTo>
                  <a:pt x="980" y="8125"/>
                </a:lnTo>
                <a:lnTo>
                  <a:pt x="986" y="8119"/>
                </a:lnTo>
                <a:lnTo>
                  <a:pt x="991" y="8111"/>
                </a:lnTo>
                <a:lnTo>
                  <a:pt x="991" y="8102"/>
                </a:lnTo>
                <a:lnTo>
                  <a:pt x="989" y="8095"/>
                </a:lnTo>
                <a:lnTo>
                  <a:pt x="984" y="8091"/>
                </a:lnTo>
                <a:lnTo>
                  <a:pt x="977" y="8089"/>
                </a:lnTo>
                <a:close/>
                <a:moveTo>
                  <a:pt x="929" y="8238"/>
                </a:moveTo>
                <a:lnTo>
                  <a:pt x="921" y="8239"/>
                </a:lnTo>
                <a:lnTo>
                  <a:pt x="913" y="8243"/>
                </a:lnTo>
                <a:lnTo>
                  <a:pt x="907" y="8251"/>
                </a:lnTo>
                <a:lnTo>
                  <a:pt x="902" y="8258"/>
                </a:lnTo>
                <a:lnTo>
                  <a:pt x="901" y="8266"/>
                </a:lnTo>
                <a:lnTo>
                  <a:pt x="903" y="8272"/>
                </a:lnTo>
                <a:lnTo>
                  <a:pt x="909" y="8276"/>
                </a:lnTo>
                <a:lnTo>
                  <a:pt x="916" y="8278"/>
                </a:lnTo>
                <a:lnTo>
                  <a:pt x="925" y="8276"/>
                </a:lnTo>
                <a:lnTo>
                  <a:pt x="932" y="8272"/>
                </a:lnTo>
                <a:lnTo>
                  <a:pt x="938" y="8266"/>
                </a:lnTo>
                <a:lnTo>
                  <a:pt x="942" y="8258"/>
                </a:lnTo>
                <a:lnTo>
                  <a:pt x="943" y="8251"/>
                </a:lnTo>
                <a:lnTo>
                  <a:pt x="941" y="8243"/>
                </a:lnTo>
                <a:lnTo>
                  <a:pt x="936" y="8239"/>
                </a:lnTo>
                <a:lnTo>
                  <a:pt x="929" y="8238"/>
                </a:lnTo>
                <a:close/>
                <a:moveTo>
                  <a:pt x="869" y="8424"/>
                </a:moveTo>
                <a:lnTo>
                  <a:pt x="877" y="8423"/>
                </a:lnTo>
                <a:lnTo>
                  <a:pt x="884" y="8419"/>
                </a:lnTo>
                <a:lnTo>
                  <a:pt x="890" y="8413"/>
                </a:lnTo>
                <a:lnTo>
                  <a:pt x="894" y="8405"/>
                </a:lnTo>
                <a:lnTo>
                  <a:pt x="895" y="8398"/>
                </a:lnTo>
                <a:lnTo>
                  <a:pt x="893" y="8392"/>
                </a:lnTo>
                <a:lnTo>
                  <a:pt x="888" y="8388"/>
                </a:lnTo>
                <a:lnTo>
                  <a:pt x="881" y="8387"/>
                </a:lnTo>
                <a:lnTo>
                  <a:pt x="874" y="8388"/>
                </a:lnTo>
                <a:lnTo>
                  <a:pt x="866" y="8392"/>
                </a:lnTo>
                <a:lnTo>
                  <a:pt x="860" y="8398"/>
                </a:lnTo>
                <a:lnTo>
                  <a:pt x="856" y="8405"/>
                </a:lnTo>
                <a:lnTo>
                  <a:pt x="855" y="8413"/>
                </a:lnTo>
                <a:lnTo>
                  <a:pt x="857" y="8419"/>
                </a:lnTo>
                <a:lnTo>
                  <a:pt x="862" y="8423"/>
                </a:lnTo>
                <a:lnTo>
                  <a:pt x="869" y="8424"/>
                </a:lnTo>
                <a:close/>
                <a:moveTo>
                  <a:pt x="822" y="8572"/>
                </a:moveTo>
                <a:lnTo>
                  <a:pt x="830" y="8569"/>
                </a:lnTo>
                <a:lnTo>
                  <a:pt x="837" y="8566"/>
                </a:lnTo>
                <a:lnTo>
                  <a:pt x="842" y="8560"/>
                </a:lnTo>
                <a:lnTo>
                  <a:pt x="846" y="8553"/>
                </a:lnTo>
                <a:lnTo>
                  <a:pt x="847" y="8546"/>
                </a:lnTo>
                <a:lnTo>
                  <a:pt x="845" y="8540"/>
                </a:lnTo>
                <a:lnTo>
                  <a:pt x="840" y="8536"/>
                </a:lnTo>
                <a:lnTo>
                  <a:pt x="834" y="8535"/>
                </a:lnTo>
                <a:lnTo>
                  <a:pt x="826" y="8536"/>
                </a:lnTo>
                <a:lnTo>
                  <a:pt x="819" y="8540"/>
                </a:lnTo>
                <a:lnTo>
                  <a:pt x="814" y="8546"/>
                </a:lnTo>
                <a:lnTo>
                  <a:pt x="809" y="8553"/>
                </a:lnTo>
                <a:lnTo>
                  <a:pt x="808" y="8560"/>
                </a:lnTo>
                <a:lnTo>
                  <a:pt x="810" y="8566"/>
                </a:lnTo>
                <a:lnTo>
                  <a:pt x="816" y="8569"/>
                </a:lnTo>
                <a:lnTo>
                  <a:pt x="822" y="8572"/>
                </a:lnTo>
                <a:close/>
                <a:moveTo>
                  <a:pt x="798" y="8700"/>
                </a:moveTo>
                <a:lnTo>
                  <a:pt x="799" y="8694"/>
                </a:lnTo>
                <a:lnTo>
                  <a:pt x="797" y="8688"/>
                </a:lnTo>
                <a:lnTo>
                  <a:pt x="792" y="8684"/>
                </a:lnTo>
                <a:lnTo>
                  <a:pt x="786" y="8683"/>
                </a:lnTo>
                <a:lnTo>
                  <a:pt x="779" y="8684"/>
                </a:lnTo>
                <a:lnTo>
                  <a:pt x="772" y="8688"/>
                </a:lnTo>
                <a:lnTo>
                  <a:pt x="767" y="8694"/>
                </a:lnTo>
                <a:lnTo>
                  <a:pt x="762" y="8700"/>
                </a:lnTo>
                <a:lnTo>
                  <a:pt x="762" y="8707"/>
                </a:lnTo>
                <a:lnTo>
                  <a:pt x="765" y="8713"/>
                </a:lnTo>
                <a:lnTo>
                  <a:pt x="769" y="8717"/>
                </a:lnTo>
                <a:lnTo>
                  <a:pt x="775" y="8718"/>
                </a:lnTo>
                <a:lnTo>
                  <a:pt x="782" y="8717"/>
                </a:lnTo>
                <a:lnTo>
                  <a:pt x="789" y="8713"/>
                </a:lnTo>
                <a:lnTo>
                  <a:pt x="794" y="8707"/>
                </a:lnTo>
                <a:lnTo>
                  <a:pt x="798" y="8700"/>
                </a:lnTo>
                <a:close/>
                <a:moveTo>
                  <a:pt x="750" y="8848"/>
                </a:moveTo>
                <a:lnTo>
                  <a:pt x="750" y="8841"/>
                </a:lnTo>
                <a:lnTo>
                  <a:pt x="749" y="8836"/>
                </a:lnTo>
                <a:lnTo>
                  <a:pt x="745" y="8832"/>
                </a:lnTo>
                <a:lnTo>
                  <a:pt x="739" y="8831"/>
                </a:lnTo>
                <a:lnTo>
                  <a:pt x="732" y="8832"/>
                </a:lnTo>
                <a:lnTo>
                  <a:pt x="725" y="8836"/>
                </a:lnTo>
                <a:lnTo>
                  <a:pt x="720" y="8841"/>
                </a:lnTo>
                <a:lnTo>
                  <a:pt x="717" y="8848"/>
                </a:lnTo>
                <a:lnTo>
                  <a:pt x="715" y="8855"/>
                </a:lnTo>
                <a:lnTo>
                  <a:pt x="718" y="8860"/>
                </a:lnTo>
                <a:lnTo>
                  <a:pt x="722" y="8864"/>
                </a:lnTo>
                <a:lnTo>
                  <a:pt x="728" y="8865"/>
                </a:lnTo>
                <a:lnTo>
                  <a:pt x="735" y="8864"/>
                </a:lnTo>
                <a:lnTo>
                  <a:pt x="741" y="8860"/>
                </a:lnTo>
                <a:lnTo>
                  <a:pt x="746" y="8855"/>
                </a:lnTo>
                <a:lnTo>
                  <a:pt x="750" y="8848"/>
                </a:lnTo>
                <a:close/>
                <a:moveTo>
                  <a:pt x="702" y="8996"/>
                </a:moveTo>
                <a:lnTo>
                  <a:pt x="702" y="8989"/>
                </a:lnTo>
                <a:lnTo>
                  <a:pt x="700" y="8984"/>
                </a:lnTo>
                <a:lnTo>
                  <a:pt x="697" y="8981"/>
                </a:lnTo>
                <a:lnTo>
                  <a:pt x="691" y="8979"/>
                </a:lnTo>
                <a:lnTo>
                  <a:pt x="684" y="8981"/>
                </a:lnTo>
                <a:lnTo>
                  <a:pt x="678" y="8984"/>
                </a:lnTo>
                <a:lnTo>
                  <a:pt x="673" y="8989"/>
                </a:lnTo>
                <a:lnTo>
                  <a:pt x="670" y="8996"/>
                </a:lnTo>
                <a:lnTo>
                  <a:pt x="670" y="9002"/>
                </a:lnTo>
                <a:lnTo>
                  <a:pt x="671" y="9007"/>
                </a:lnTo>
                <a:lnTo>
                  <a:pt x="675" y="9010"/>
                </a:lnTo>
                <a:lnTo>
                  <a:pt x="681" y="9012"/>
                </a:lnTo>
                <a:lnTo>
                  <a:pt x="687" y="9010"/>
                </a:lnTo>
                <a:lnTo>
                  <a:pt x="693" y="9007"/>
                </a:lnTo>
                <a:lnTo>
                  <a:pt x="698" y="9002"/>
                </a:lnTo>
                <a:lnTo>
                  <a:pt x="702" y="8996"/>
                </a:lnTo>
                <a:close/>
                <a:moveTo>
                  <a:pt x="624" y="9143"/>
                </a:moveTo>
                <a:lnTo>
                  <a:pt x="623" y="9149"/>
                </a:lnTo>
                <a:lnTo>
                  <a:pt x="625" y="9154"/>
                </a:lnTo>
                <a:lnTo>
                  <a:pt x="628" y="9157"/>
                </a:lnTo>
                <a:lnTo>
                  <a:pt x="634" y="9158"/>
                </a:lnTo>
                <a:lnTo>
                  <a:pt x="640" y="9157"/>
                </a:lnTo>
                <a:lnTo>
                  <a:pt x="646" y="9154"/>
                </a:lnTo>
                <a:lnTo>
                  <a:pt x="650" y="9149"/>
                </a:lnTo>
                <a:lnTo>
                  <a:pt x="653" y="9143"/>
                </a:lnTo>
                <a:lnTo>
                  <a:pt x="654" y="9138"/>
                </a:lnTo>
                <a:lnTo>
                  <a:pt x="652" y="9133"/>
                </a:lnTo>
                <a:lnTo>
                  <a:pt x="649" y="9129"/>
                </a:lnTo>
                <a:lnTo>
                  <a:pt x="643" y="9128"/>
                </a:lnTo>
                <a:lnTo>
                  <a:pt x="637" y="9129"/>
                </a:lnTo>
                <a:lnTo>
                  <a:pt x="631" y="9133"/>
                </a:lnTo>
                <a:lnTo>
                  <a:pt x="627" y="9138"/>
                </a:lnTo>
                <a:lnTo>
                  <a:pt x="624" y="9143"/>
                </a:lnTo>
                <a:close/>
                <a:moveTo>
                  <a:pt x="577" y="9291"/>
                </a:moveTo>
                <a:lnTo>
                  <a:pt x="576" y="9296"/>
                </a:lnTo>
                <a:lnTo>
                  <a:pt x="578" y="9301"/>
                </a:lnTo>
                <a:lnTo>
                  <a:pt x="582" y="9304"/>
                </a:lnTo>
                <a:lnTo>
                  <a:pt x="587" y="9305"/>
                </a:lnTo>
                <a:lnTo>
                  <a:pt x="592" y="9304"/>
                </a:lnTo>
                <a:lnTo>
                  <a:pt x="598" y="9301"/>
                </a:lnTo>
                <a:lnTo>
                  <a:pt x="602" y="9296"/>
                </a:lnTo>
                <a:lnTo>
                  <a:pt x="605" y="9291"/>
                </a:lnTo>
                <a:lnTo>
                  <a:pt x="606" y="9285"/>
                </a:lnTo>
                <a:lnTo>
                  <a:pt x="604" y="9281"/>
                </a:lnTo>
                <a:lnTo>
                  <a:pt x="601" y="9278"/>
                </a:lnTo>
                <a:lnTo>
                  <a:pt x="596" y="9277"/>
                </a:lnTo>
                <a:lnTo>
                  <a:pt x="590" y="9278"/>
                </a:lnTo>
                <a:lnTo>
                  <a:pt x="584" y="9281"/>
                </a:lnTo>
                <a:lnTo>
                  <a:pt x="580" y="9285"/>
                </a:lnTo>
                <a:lnTo>
                  <a:pt x="577" y="9291"/>
                </a:lnTo>
                <a:close/>
                <a:moveTo>
                  <a:pt x="531" y="9438"/>
                </a:moveTo>
                <a:lnTo>
                  <a:pt x="530" y="9443"/>
                </a:lnTo>
                <a:lnTo>
                  <a:pt x="532" y="9447"/>
                </a:lnTo>
                <a:lnTo>
                  <a:pt x="535" y="9450"/>
                </a:lnTo>
                <a:lnTo>
                  <a:pt x="540" y="9451"/>
                </a:lnTo>
                <a:lnTo>
                  <a:pt x="545" y="9450"/>
                </a:lnTo>
                <a:lnTo>
                  <a:pt x="550" y="9447"/>
                </a:lnTo>
                <a:lnTo>
                  <a:pt x="554" y="9443"/>
                </a:lnTo>
                <a:lnTo>
                  <a:pt x="557" y="9438"/>
                </a:lnTo>
                <a:lnTo>
                  <a:pt x="557" y="9433"/>
                </a:lnTo>
                <a:lnTo>
                  <a:pt x="556" y="9429"/>
                </a:lnTo>
                <a:lnTo>
                  <a:pt x="553" y="9426"/>
                </a:lnTo>
                <a:lnTo>
                  <a:pt x="548" y="9425"/>
                </a:lnTo>
                <a:lnTo>
                  <a:pt x="543" y="9426"/>
                </a:lnTo>
                <a:lnTo>
                  <a:pt x="538" y="9429"/>
                </a:lnTo>
                <a:lnTo>
                  <a:pt x="534" y="9433"/>
                </a:lnTo>
                <a:lnTo>
                  <a:pt x="531" y="9438"/>
                </a:lnTo>
                <a:close/>
                <a:moveTo>
                  <a:pt x="508" y="9585"/>
                </a:moveTo>
                <a:lnTo>
                  <a:pt x="509" y="9581"/>
                </a:lnTo>
                <a:lnTo>
                  <a:pt x="508" y="9577"/>
                </a:lnTo>
                <a:lnTo>
                  <a:pt x="505" y="9574"/>
                </a:lnTo>
                <a:lnTo>
                  <a:pt x="500" y="9573"/>
                </a:lnTo>
                <a:lnTo>
                  <a:pt x="495" y="9574"/>
                </a:lnTo>
                <a:lnTo>
                  <a:pt x="491" y="9577"/>
                </a:lnTo>
                <a:lnTo>
                  <a:pt x="487" y="9581"/>
                </a:lnTo>
                <a:lnTo>
                  <a:pt x="484" y="9585"/>
                </a:lnTo>
                <a:lnTo>
                  <a:pt x="484" y="9590"/>
                </a:lnTo>
                <a:lnTo>
                  <a:pt x="485" y="9594"/>
                </a:lnTo>
                <a:lnTo>
                  <a:pt x="488" y="9596"/>
                </a:lnTo>
                <a:lnTo>
                  <a:pt x="493" y="9597"/>
                </a:lnTo>
                <a:lnTo>
                  <a:pt x="498" y="9596"/>
                </a:lnTo>
                <a:lnTo>
                  <a:pt x="502" y="9594"/>
                </a:lnTo>
                <a:lnTo>
                  <a:pt x="506" y="9590"/>
                </a:lnTo>
                <a:lnTo>
                  <a:pt x="508" y="9585"/>
                </a:lnTo>
                <a:close/>
                <a:moveTo>
                  <a:pt x="460" y="9733"/>
                </a:moveTo>
                <a:lnTo>
                  <a:pt x="461" y="9728"/>
                </a:lnTo>
                <a:lnTo>
                  <a:pt x="460" y="9725"/>
                </a:lnTo>
                <a:lnTo>
                  <a:pt x="457" y="9722"/>
                </a:lnTo>
                <a:lnTo>
                  <a:pt x="453" y="9722"/>
                </a:lnTo>
                <a:lnTo>
                  <a:pt x="448" y="9722"/>
                </a:lnTo>
                <a:lnTo>
                  <a:pt x="444" y="9725"/>
                </a:lnTo>
                <a:lnTo>
                  <a:pt x="440" y="9728"/>
                </a:lnTo>
                <a:lnTo>
                  <a:pt x="438" y="9733"/>
                </a:lnTo>
                <a:lnTo>
                  <a:pt x="437" y="9737"/>
                </a:lnTo>
                <a:lnTo>
                  <a:pt x="439" y="9742"/>
                </a:lnTo>
                <a:lnTo>
                  <a:pt x="441" y="9744"/>
                </a:lnTo>
                <a:lnTo>
                  <a:pt x="445" y="9745"/>
                </a:lnTo>
                <a:lnTo>
                  <a:pt x="450" y="9744"/>
                </a:lnTo>
                <a:lnTo>
                  <a:pt x="454" y="9742"/>
                </a:lnTo>
                <a:lnTo>
                  <a:pt x="458" y="9737"/>
                </a:lnTo>
                <a:lnTo>
                  <a:pt x="460" y="9733"/>
                </a:lnTo>
                <a:close/>
                <a:moveTo>
                  <a:pt x="3377" y="154"/>
                </a:moveTo>
                <a:lnTo>
                  <a:pt x="3382" y="154"/>
                </a:lnTo>
                <a:lnTo>
                  <a:pt x="3386" y="151"/>
                </a:lnTo>
                <a:lnTo>
                  <a:pt x="3389" y="148"/>
                </a:lnTo>
                <a:lnTo>
                  <a:pt x="3391" y="144"/>
                </a:lnTo>
                <a:lnTo>
                  <a:pt x="3392" y="140"/>
                </a:lnTo>
                <a:lnTo>
                  <a:pt x="3391" y="137"/>
                </a:lnTo>
                <a:lnTo>
                  <a:pt x="3388" y="134"/>
                </a:lnTo>
                <a:lnTo>
                  <a:pt x="3384" y="134"/>
                </a:lnTo>
                <a:lnTo>
                  <a:pt x="3380" y="134"/>
                </a:lnTo>
                <a:lnTo>
                  <a:pt x="3375" y="137"/>
                </a:lnTo>
                <a:lnTo>
                  <a:pt x="3372" y="140"/>
                </a:lnTo>
                <a:lnTo>
                  <a:pt x="3369" y="144"/>
                </a:lnTo>
                <a:lnTo>
                  <a:pt x="3369" y="148"/>
                </a:lnTo>
                <a:lnTo>
                  <a:pt x="3370" y="151"/>
                </a:lnTo>
                <a:lnTo>
                  <a:pt x="3373" y="154"/>
                </a:lnTo>
                <a:lnTo>
                  <a:pt x="3377" y="154"/>
                </a:lnTo>
                <a:close/>
                <a:moveTo>
                  <a:pt x="3330" y="303"/>
                </a:moveTo>
                <a:lnTo>
                  <a:pt x="3334" y="302"/>
                </a:lnTo>
                <a:lnTo>
                  <a:pt x="3339" y="299"/>
                </a:lnTo>
                <a:lnTo>
                  <a:pt x="3342" y="296"/>
                </a:lnTo>
                <a:lnTo>
                  <a:pt x="3345" y="291"/>
                </a:lnTo>
                <a:lnTo>
                  <a:pt x="3345" y="287"/>
                </a:lnTo>
                <a:lnTo>
                  <a:pt x="3344" y="283"/>
                </a:lnTo>
                <a:lnTo>
                  <a:pt x="3341" y="281"/>
                </a:lnTo>
                <a:lnTo>
                  <a:pt x="3337" y="280"/>
                </a:lnTo>
                <a:lnTo>
                  <a:pt x="3332" y="281"/>
                </a:lnTo>
                <a:lnTo>
                  <a:pt x="3327" y="283"/>
                </a:lnTo>
                <a:lnTo>
                  <a:pt x="3324" y="287"/>
                </a:lnTo>
                <a:lnTo>
                  <a:pt x="3321" y="291"/>
                </a:lnTo>
                <a:lnTo>
                  <a:pt x="3321" y="296"/>
                </a:lnTo>
                <a:lnTo>
                  <a:pt x="3322" y="299"/>
                </a:lnTo>
                <a:lnTo>
                  <a:pt x="3325" y="302"/>
                </a:lnTo>
                <a:lnTo>
                  <a:pt x="3330" y="303"/>
                </a:lnTo>
                <a:close/>
                <a:moveTo>
                  <a:pt x="3282" y="452"/>
                </a:moveTo>
                <a:lnTo>
                  <a:pt x="3287" y="451"/>
                </a:lnTo>
                <a:lnTo>
                  <a:pt x="3292" y="448"/>
                </a:lnTo>
                <a:lnTo>
                  <a:pt x="3296" y="443"/>
                </a:lnTo>
                <a:lnTo>
                  <a:pt x="3298" y="439"/>
                </a:lnTo>
                <a:lnTo>
                  <a:pt x="3299" y="434"/>
                </a:lnTo>
                <a:lnTo>
                  <a:pt x="3297" y="430"/>
                </a:lnTo>
                <a:lnTo>
                  <a:pt x="3294" y="428"/>
                </a:lnTo>
                <a:lnTo>
                  <a:pt x="3290" y="427"/>
                </a:lnTo>
                <a:lnTo>
                  <a:pt x="3285" y="428"/>
                </a:lnTo>
                <a:lnTo>
                  <a:pt x="3279" y="430"/>
                </a:lnTo>
                <a:lnTo>
                  <a:pt x="3276" y="434"/>
                </a:lnTo>
                <a:lnTo>
                  <a:pt x="3273" y="439"/>
                </a:lnTo>
                <a:lnTo>
                  <a:pt x="3273" y="443"/>
                </a:lnTo>
                <a:lnTo>
                  <a:pt x="3274" y="448"/>
                </a:lnTo>
                <a:lnTo>
                  <a:pt x="3277" y="451"/>
                </a:lnTo>
                <a:lnTo>
                  <a:pt x="3282" y="452"/>
                </a:lnTo>
                <a:close/>
                <a:moveTo>
                  <a:pt x="3235" y="600"/>
                </a:moveTo>
                <a:lnTo>
                  <a:pt x="3240" y="599"/>
                </a:lnTo>
                <a:lnTo>
                  <a:pt x="3245" y="596"/>
                </a:lnTo>
                <a:lnTo>
                  <a:pt x="3249" y="592"/>
                </a:lnTo>
                <a:lnTo>
                  <a:pt x="3252" y="587"/>
                </a:lnTo>
                <a:lnTo>
                  <a:pt x="3252" y="581"/>
                </a:lnTo>
                <a:lnTo>
                  <a:pt x="3251" y="577"/>
                </a:lnTo>
                <a:lnTo>
                  <a:pt x="3247" y="574"/>
                </a:lnTo>
                <a:lnTo>
                  <a:pt x="3243" y="573"/>
                </a:lnTo>
                <a:lnTo>
                  <a:pt x="3237" y="574"/>
                </a:lnTo>
                <a:lnTo>
                  <a:pt x="3232" y="577"/>
                </a:lnTo>
                <a:lnTo>
                  <a:pt x="3227" y="581"/>
                </a:lnTo>
                <a:lnTo>
                  <a:pt x="3225" y="587"/>
                </a:lnTo>
                <a:lnTo>
                  <a:pt x="3224" y="592"/>
                </a:lnTo>
                <a:lnTo>
                  <a:pt x="3226" y="596"/>
                </a:lnTo>
                <a:lnTo>
                  <a:pt x="3229" y="599"/>
                </a:lnTo>
                <a:lnTo>
                  <a:pt x="3235" y="600"/>
                </a:lnTo>
                <a:close/>
                <a:moveTo>
                  <a:pt x="3187" y="748"/>
                </a:moveTo>
                <a:lnTo>
                  <a:pt x="3193" y="747"/>
                </a:lnTo>
                <a:lnTo>
                  <a:pt x="3198" y="744"/>
                </a:lnTo>
                <a:lnTo>
                  <a:pt x="3202" y="740"/>
                </a:lnTo>
                <a:lnTo>
                  <a:pt x="3205" y="735"/>
                </a:lnTo>
                <a:lnTo>
                  <a:pt x="3206" y="729"/>
                </a:lnTo>
                <a:lnTo>
                  <a:pt x="3204" y="725"/>
                </a:lnTo>
                <a:lnTo>
                  <a:pt x="3201" y="721"/>
                </a:lnTo>
                <a:lnTo>
                  <a:pt x="3196" y="720"/>
                </a:lnTo>
                <a:lnTo>
                  <a:pt x="3190" y="721"/>
                </a:lnTo>
                <a:lnTo>
                  <a:pt x="3184" y="725"/>
                </a:lnTo>
                <a:lnTo>
                  <a:pt x="3179" y="729"/>
                </a:lnTo>
                <a:lnTo>
                  <a:pt x="3177" y="735"/>
                </a:lnTo>
                <a:lnTo>
                  <a:pt x="3176" y="740"/>
                </a:lnTo>
                <a:lnTo>
                  <a:pt x="3178" y="744"/>
                </a:lnTo>
                <a:lnTo>
                  <a:pt x="3181" y="747"/>
                </a:lnTo>
                <a:lnTo>
                  <a:pt x="3187" y="748"/>
                </a:lnTo>
                <a:close/>
                <a:moveTo>
                  <a:pt x="3138" y="896"/>
                </a:moveTo>
                <a:lnTo>
                  <a:pt x="3145" y="895"/>
                </a:lnTo>
                <a:lnTo>
                  <a:pt x="3151" y="892"/>
                </a:lnTo>
                <a:lnTo>
                  <a:pt x="3155" y="887"/>
                </a:lnTo>
                <a:lnTo>
                  <a:pt x="3158" y="882"/>
                </a:lnTo>
                <a:lnTo>
                  <a:pt x="3159" y="876"/>
                </a:lnTo>
                <a:lnTo>
                  <a:pt x="3157" y="872"/>
                </a:lnTo>
                <a:lnTo>
                  <a:pt x="3154" y="869"/>
                </a:lnTo>
                <a:lnTo>
                  <a:pt x="3149" y="867"/>
                </a:lnTo>
                <a:lnTo>
                  <a:pt x="3143" y="869"/>
                </a:lnTo>
                <a:lnTo>
                  <a:pt x="3136" y="872"/>
                </a:lnTo>
                <a:lnTo>
                  <a:pt x="3131" y="876"/>
                </a:lnTo>
                <a:lnTo>
                  <a:pt x="3129" y="882"/>
                </a:lnTo>
                <a:lnTo>
                  <a:pt x="3128" y="887"/>
                </a:lnTo>
                <a:lnTo>
                  <a:pt x="3129" y="892"/>
                </a:lnTo>
                <a:lnTo>
                  <a:pt x="3133" y="895"/>
                </a:lnTo>
                <a:lnTo>
                  <a:pt x="3138" y="896"/>
                </a:lnTo>
                <a:close/>
                <a:moveTo>
                  <a:pt x="3092" y="1044"/>
                </a:moveTo>
                <a:lnTo>
                  <a:pt x="3098" y="1043"/>
                </a:lnTo>
                <a:lnTo>
                  <a:pt x="3104" y="1040"/>
                </a:lnTo>
                <a:lnTo>
                  <a:pt x="3109" y="1035"/>
                </a:lnTo>
                <a:lnTo>
                  <a:pt x="3112" y="1029"/>
                </a:lnTo>
                <a:lnTo>
                  <a:pt x="3112" y="1023"/>
                </a:lnTo>
                <a:lnTo>
                  <a:pt x="3111" y="1018"/>
                </a:lnTo>
                <a:lnTo>
                  <a:pt x="3107" y="1015"/>
                </a:lnTo>
                <a:lnTo>
                  <a:pt x="3101" y="1014"/>
                </a:lnTo>
                <a:lnTo>
                  <a:pt x="3095" y="1015"/>
                </a:lnTo>
                <a:lnTo>
                  <a:pt x="3088" y="1018"/>
                </a:lnTo>
                <a:lnTo>
                  <a:pt x="3083" y="1023"/>
                </a:lnTo>
                <a:lnTo>
                  <a:pt x="3080" y="1029"/>
                </a:lnTo>
                <a:lnTo>
                  <a:pt x="3080" y="1035"/>
                </a:lnTo>
                <a:lnTo>
                  <a:pt x="3081" y="1040"/>
                </a:lnTo>
                <a:lnTo>
                  <a:pt x="3085" y="1043"/>
                </a:lnTo>
                <a:lnTo>
                  <a:pt x="3092" y="1044"/>
                </a:lnTo>
                <a:close/>
                <a:moveTo>
                  <a:pt x="3043" y="1194"/>
                </a:moveTo>
                <a:lnTo>
                  <a:pt x="3051" y="1192"/>
                </a:lnTo>
                <a:lnTo>
                  <a:pt x="3057" y="1188"/>
                </a:lnTo>
                <a:lnTo>
                  <a:pt x="3062" y="1183"/>
                </a:lnTo>
                <a:lnTo>
                  <a:pt x="3065" y="1177"/>
                </a:lnTo>
                <a:lnTo>
                  <a:pt x="3066" y="1170"/>
                </a:lnTo>
                <a:lnTo>
                  <a:pt x="3064" y="1165"/>
                </a:lnTo>
                <a:lnTo>
                  <a:pt x="3060" y="1162"/>
                </a:lnTo>
                <a:lnTo>
                  <a:pt x="3054" y="1161"/>
                </a:lnTo>
                <a:lnTo>
                  <a:pt x="3048" y="1162"/>
                </a:lnTo>
                <a:lnTo>
                  <a:pt x="3041" y="1165"/>
                </a:lnTo>
                <a:lnTo>
                  <a:pt x="3035" y="1170"/>
                </a:lnTo>
                <a:lnTo>
                  <a:pt x="3032" y="1177"/>
                </a:lnTo>
                <a:lnTo>
                  <a:pt x="3031" y="1183"/>
                </a:lnTo>
                <a:lnTo>
                  <a:pt x="3033" y="1188"/>
                </a:lnTo>
                <a:lnTo>
                  <a:pt x="3037" y="1192"/>
                </a:lnTo>
                <a:lnTo>
                  <a:pt x="3043" y="1194"/>
                </a:lnTo>
                <a:close/>
                <a:moveTo>
                  <a:pt x="2995" y="1342"/>
                </a:moveTo>
                <a:lnTo>
                  <a:pt x="3003" y="1340"/>
                </a:lnTo>
                <a:lnTo>
                  <a:pt x="3010" y="1337"/>
                </a:lnTo>
                <a:lnTo>
                  <a:pt x="3015" y="1332"/>
                </a:lnTo>
                <a:lnTo>
                  <a:pt x="3019" y="1324"/>
                </a:lnTo>
                <a:lnTo>
                  <a:pt x="3019" y="1317"/>
                </a:lnTo>
                <a:lnTo>
                  <a:pt x="3018" y="1312"/>
                </a:lnTo>
                <a:lnTo>
                  <a:pt x="3013" y="1308"/>
                </a:lnTo>
                <a:lnTo>
                  <a:pt x="3007" y="1307"/>
                </a:lnTo>
                <a:lnTo>
                  <a:pt x="3000" y="1308"/>
                </a:lnTo>
                <a:lnTo>
                  <a:pt x="2993" y="1312"/>
                </a:lnTo>
                <a:lnTo>
                  <a:pt x="2987" y="1317"/>
                </a:lnTo>
                <a:lnTo>
                  <a:pt x="2984" y="1324"/>
                </a:lnTo>
                <a:lnTo>
                  <a:pt x="2983" y="1332"/>
                </a:lnTo>
                <a:lnTo>
                  <a:pt x="2985" y="1337"/>
                </a:lnTo>
                <a:lnTo>
                  <a:pt x="2989" y="1340"/>
                </a:lnTo>
                <a:lnTo>
                  <a:pt x="2995" y="1342"/>
                </a:lnTo>
                <a:close/>
                <a:moveTo>
                  <a:pt x="2948" y="1490"/>
                </a:moveTo>
                <a:lnTo>
                  <a:pt x="2956" y="1488"/>
                </a:lnTo>
                <a:lnTo>
                  <a:pt x="2963" y="1485"/>
                </a:lnTo>
                <a:lnTo>
                  <a:pt x="2968" y="1479"/>
                </a:lnTo>
                <a:lnTo>
                  <a:pt x="2972" y="1472"/>
                </a:lnTo>
                <a:lnTo>
                  <a:pt x="2972" y="1465"/>
                </a:lnTo>
                <a:lnTo>
                  <a:pt x="2971" y="1459"/>
                </a:lnTo>
                <a:lnTo>
                  <a:pt x="2966" y="1455"/>
                </a:lnTo>
                <a:lnTo>
                  <a:pt x="2960" y="1454"/>
                </a:lnTo>
                <a:lnTo>
                  <a:pt x="2953" y="1455"/>
                </a:lnTo>
                <a:lnTo>
                  <a:pt x="2945" y="1459"/>
                </a:lnTo>
                <a:lnTo>
                  <a:pt x="2940" y="1465"/>
                </a:lnTo>
                <a:lnTo>
                  <a:pt x="2936" y="1472"/>
                </a:lnTo>
                <a:lnTo>
                  <a:pt x="2935" y="1479"/>
                </a:lnTo>
                <a:lnTo>
                  <a:pt x="2937" y="1485"/>
                </a:lnTo>
                <a:lnTo>
                  <a:pt x="2942" y="1488"/>
                </a:lnTo>
                <a:lnTo>
                  <a:pt x="2948" y="1490"/>
                </a:lnTo>
                <a:close/>
                <a:moveTo>
                  <a:pt x="2900" y="1638"/>
                </a:moveTo>
                <a:lnTo>
                  <a:pt x="2909" y="1636"/>
                </a:lnTo>
                <a:lnTo>
                  <a:pt x="2916" y="1632"/>
                </a:lnTo>
                <a:lnTo>
                  <a:pt x="2921" y="1627"/>
                </a:lnTo>
                <a:lnTo>
                  <a:pt x="2925" y="1620"/>
                </a:lnTo>
                <a:lnTo>
                  <a:pt x="2926" y="1613"/>
                </a:lnTo>
                <a:lnTo>
                  <a:pt x="2924" y="1606"/>
                </a:lnTo>
                <a:lnTo>
                  <a:pt x="2919" y="1602"/>
                </a:lnTo>
                <a:lnTo>
                  <a:pt x="2913" y="1601"/>
                </a:lnTo>
                <a:lnTo>
                  <a:pt x="2905" y="1602"/>
                </a:lnTo>
                <a:lnTo>
                  <a:pt x="2897" y="1606"/>
                </a:lnTo>
                <a:lnTo>
                  <a:pt x="2892" y="1613"/>
                </a:lnTo>
                <a:lnTo>
                  <a:pt x="2888" y="1620"/>
                </a:lnTo>
                <a:lnTo>
                  <a:pt x="2887" y="1627"/>
                </a:lnTo>
                <a:lnTo>
                  <a:pt x="2889" y="1632"/>
                </a:lnTo>
                <a:lnTo>
                  <a:pt x="2894" y="1636"/>
                </a:lnTo>
                <a:lnTo>
                  <a:pt x="2900" y="1638"/>
                </a:lnTo>
                <a:close/>
                <a:moveTo>
                  <a:pt x="2853" y="1785"/>
                </a:moveTo>
                <a:lnTo>
                  <a:pt x="2861" y="1784"/>
                </a:lnTo>
                <a:lnTo>
                  <a:pt x="2869" y="1780"/>
                </a:lnTo>
                <a:lnTo>
                  <a:pt x="2874" y="1774"/>
                </a:lnTo>
                <a:lnTo>
                  <a:pt x="2878" y="1767"/>
                </a:lnTo>
                <a:lnTo>
                  <a:pt x="2879" y="1760"/>
                </a:lnTo>
                <a:lnTo>
                  <a:pt x="2877" y="1754"/>
                </a:lnTo>
                <a:lnTo>
                  <a:pt x="2872" y="1749"/>
                </a:lnTo>
                <a:lnTo>
                  <a:pt x="2866" y="1748"/>
                </a:lnTo>
                <a:lnTo>
                  <a:pt x="2858" y="1749"/>
                </a:lnTo>
                <a:lnTo>
                  <a:pt x="2850" y="1754"/>
                </a:lnTo>
                <a:lnTo>
                  <a:pt x="2844" y="1760"/>
                </a:lnTo>
                <a:lnTo>
                  <a:pt x="2840" y="1767"/>
                </a:lnTo>
                <a:lnTo>
                  <a:pt x="2839" y="1774"/>
                </a:lnTo>
                <a:lnTo>
                  <a:pt x="2842" y="1780"/>
                </a:lnTo>
                <a:lnTo>
                  <a:pt x="2846" y="1784"/>
                </a:lnTo>
                <a:lnTo>
                  <a:pt x="2853" y="1785"/>
                </a:lnTo>
                <a:close/>
                <a:moveTo>
                  <a:pt x="2805" y="1934"/>
                </a:moveTo>
                <a:lnTo>
                  <a:pt x="2814" y="1932"/>
                </a:lnTo>
                <a:lnTo>
                  <a:pt x="2822" y="1928"/>
                </a:lnTo>
                <a:lnTo>
                  <a:pt x="2828" y="1922"/>
                </a:lnTo>
                <a:lnTo>
                  <a:pt x="2832" y="1914"/>
                </a:lnTo>
                <a:lnTo>
                  <a:pt x="2832" y="1907"/>
                </a:lnTo>
                <a:lnTo>
                  <a:pt x="2830" y="1901"/>
                </a:lnTo>
                <a:lnTo>
                  <a:pt x="2826" y="1897"/>
                </a:lnTo>
                <a:lnTo>
                  <a:pt x="2819" y="1895"/>
                </a:lnTo>
                <a:lnTo>
                  <a:pt x="2811" y="1897"/>
                </a:lnTo>
                <a:lnTo>
                  <a:pt x="2802" y="1901"/>
                </a:lnTo>
                <a:lnTo>
                  <a:pt x="2796" y="1907"/>
                </a:lnTo>
                <a:lnTo>
                  <a:pt x="2792" y="1914"/>
                </a:lnTo>
                <a:lnTo>
                  <a:pt x="2791" y="1922"/>
                </a:lnTo>
                <a:lnTo>
                  <a:pt x="2793" y="1928"/>
                </a:lnTo>
                <a:lnTo>
                  <a:pt x="2798" y="1932"/>
                </a:lnTo>
                <a:lnTo>
                  <a:pt x="2805" y="1934"/>
                </a:lnTo>
                <a:close/>
                <a:moveTo>
                  <a:pt x="2758" y="2082"/>
                </a:moveTo>
                <a:lnTo>
                  <a:pt x="2767" y="2081"/>
                </a:lnTo>
                <a:lnTo>
                  <a:pt x="2774" y="2076"/>
                </a:lnTo>
                <a:lnTo>
                  <a:pt x="2781" y="2069"/>
                </a:lnTo>
                <a:lnTo>
                  <a:pt x="2785" y="2062"/>
                </a:lnTo>
                <a:lnTo>
                  <a:pt x="2786" y="2054"/>
                </a:lnTo>
                <a:lnTo>
                  <a:pt x="2783" y="2048"/>
                </a:lnTo>
                <a:lnTo>
                  <a:pt x="2778" y="2044"/>
                </a:lnTo>
                <a:lnTo>
                  <a:pt x="2771" y="2042"/>
                </a:lnTo>
                <a:lnTo>
                  <a:pt x="2763" y="2044"/>
                </a:lnTo>
                <a:lnTo>
                  <a:pt x="2755" y="2048"/>
                </a:lnTo>
                <a:lnTo>
                  <a:pt x="2748" y="2054"/>
                </a:lnTo>
                <a:lnTo>
                  <a:pt x="2744" y="2062"/>
                </a:lnTo>
                <a:lnTo>
                  <a:pt x="2743" y="2069"/>
                </a:lnTo>
                <a:lnTo>
                  <a:pt x="2746" y="2076"/>
                </a:lnTo>
                <a:lnTo>
                  <a:pt x="2751" y="2081"/>
                </a:lnTo>
                <a:lnTo>
                  <a:pt x="2758" y="2082"/>
                </a:lnTo>
                <a:close/>
                <a:moveTo>
                  <a:pt x="2710" y="2231"/>
                </a:moveTo>
                <a:lnTo>
                  <a:pt x="2720" y="2229"/>
                </a:lnTo>
                <a:lnTo>
                  <a:pt x="2727" y="2225"/>
                </a:lnTo>
                <a:lnTo>
                  <a:pt x="2734" y="2217"/>
                </a:lnTo>
                <a:lnTo>
                  <a:pt x="2738" y="2209"/>
                </a:lnTo>
                <a:lnTo>
                  <a:pt x="2739" y="2201"/>
                </a:lnTo>
                <a:lnTo>
                  <a:pt x="2737" y="2195"/>
                </a:lnTo>
                <a:lnTo>
                  <a:pt x="2732" y="2190"/>
                </a:lnTo>
                <a:lnTo>
                  <a:pt x="2724" y="2189"/>
                </a:lnTo>
                <a:lnTo>
                  <a:pt x="2716" y="2190"/>
                </a:lnTo>
                <a:lnTo>
                  <a:pt x="2707" y="2195"/>
                </a:lnTo>
                <a:lnTo>
                  <a:pt x="2700" y="2201"/>
                </a:lnTo>
                <a:lnTo>
                  <a:pt x="2696" y="2209"/>
                </a:lnTo>
                <a:lnTo>
                  <a:pt x="2695" y="2217"/>
                </a:lnTo>
                <a:lnTo>
                  <a:pt x="2698" y="2225"/>
                </a:lnTo>
                <a:lnTo>
                  <a:pt x="2703" y="2229"/>
                </a:lnTo>
                <a:lnTo>
                  <a:pt x="2710" y="2231"/>
                </a:lnTo>
                <a:close/>
                <a:moveTo>
                  <a:pt x="2663" y="2378"/>
                </a:moveTo>
                <a:lnTo>
                  <a:pt x="2672" y="2377"/>
                </a:lnTo>
                <a:lnTo>
                  <a:pt x="2680" y="2372"/>
                </a:lnTo>
                <a:lnTo>
                  <a:pt x="2687" y="2366"/>
                </a:lnTo>
                <a:lnTo>
                  <a:pt x="2691" y="2357"/>
                </a:lnTo>
                <a:lnTo>
                  <a:pt x="2692" y="2348"/>
                </a:lnTo>
                <a:lnTo>
                  <a:pt x="2690" y="2342"/>
                </a:lnTo>
                <a:lnTo>
                  <a:pt x="2685" y="2337"/>
                </a:lnTo>
                <a:lnTo>
                  <a:pt x="2677" y="2336"/>
                </a:lnTo>
                <a:lnTo>
                  <a:pt x="2668" y="2337"/>
                </a:lnTo>
                <a:lnTo>
                  <a:pt x="2659" y="2342"/>
                </a:lnTo>
                <a:lnTo>
                  <a:pt x="2653" y="2348"/>
                </a:lnTo>
                <a:lnTo>
                  <a:pt x="2648" y="2357"/>
                </a:lnTo>
                <a:lnTo>
                  <a:pt x="2647" y="2366"/>
                </a:lnTo>
                <a:lnTo>
                  <a:pt x="2650" y="2372"/>
                </a:lnTo>
                <a:lnTo>
                  <a:pt x="2655" y="2377"/>
                </a:lnTo>
                <a:lnTo>
                  <a:pt x="2663" y="2378"/>
                </a:lnTo>
                <a:close/>
                <a:moveTo>
                  <a:pt x="2615" y="2526"/>
                </a:moveTo>
                <a:lnTo>
                  <a:pt x="2625" y="2524"/>
                </a:lnTo>
                <a:lnTo>
                  <a:pt x="2633" y="2520"/>
                </a:lnTo>
                <a:lnTo>
                  <a:pt x="2640" y="2513"/>
                </a:lnTo>
                <a:lnTo>
                  <a:pt x="2644" y="2505"/>
                </a:lnTo>
                <a:lnTo>
                  <a:pt x="2645" y="2496"/>
                </a:lnTo>
                <a:lnTo>
                  <a:pt x="2643" y="2489"/>
                </a:lnTo>
                <a:lnTo>
                  <a:pt x="2637" y="2484"/>
                </a:lnTo>
                <a:lnTo>
                  <a:pt x="2630" y="2483"/>
                </a:lnTo>
                <a:lnTo>
                  <a:pt x="2621" y="2484"/>
                </a:lnTo>
                <a:lnTo>
                  <a:pt x="2612" y="2489"/>
                </a:lnTo>
                <a:lnTo>
                  <a:pt x="2605" y="2496"/>
                </a:lnTo>
                <a:lnTo>
                  <a:pt x="2601" y="2505"/>
                </a:lnTo>
                <a:lnTo>
                  <a:pt x="2600" y="2513"/>
                </a:lnTo>
                <a:lnTo>
                  <a:pt x="2602" y="2520"/>
                </a:lnTo>
                <a:lnTo>
                  <a:pt x="2607" y="2524"/>
                </a:lnTo>
                <a:lnTo>
                  <a:pt x="2615" y="2526"/>
                </a:lnTo>
                <a:close/>
                <a:moveTo>
                  <a:pt x="2567" y="2674"/>
                </a:moveTo>
                <a:lnTo>
                  <a:pt x="2578" y="2673"/>
                </a:lnTo>
                <a:lnTo>
                  <a:pt x="2586" y="2668"/>
                </a:lnTo>
                <a:lnTo>
                  <a:pt x="2593" y="2661"/>
                </a:lnTo>
                <a:lnTo>
                  <a:pt x="2598" y="2652"/>
                </a:lnTo>
                <a:lnTo>
                  <a:pt x="2599" y="2644"/>
                </a:lnTo>
                <a:lnTo>
                  <a:pt x="2596" y="2636"/>
                </a:lnTo>
                <a:lnTo>
                  <a:pt x="2591" y="2631"/>
                </a:lnTo>
                <a:lnTo>
                  <a:pt x="2583" y="2629"/>
                </a:lnTo>
                <a:lnTo>
                  <a:pt x="2573" y="2631"/>
                </a:lnTo>
                <a:lnTo>
                  <a:pt x="2564" y="2636"/>
                </a:lnTo>
                <a:lnTo>
                  <a:pt x="2557" y="2644"/>
                </a:lnTo>
                <a:lnTo>
                  <a:pt x="2552" y="2652"/>
                </a:lnTo>
                <a:lnTo>
                  <a:pt x="2551" y="2661"/>
                </a:lnTo>
                <a:lnTo>
                  <a:pt x="2554" y="2668"/>
                </a:lnTo>
                <a:lnTo>
                  <a:pt x="2559" y="2673"/>
                </a:lnTo>
                <a:lnTo>
                  <a:pt x="2567" y="2674"/>
                </a:lnTo>
                <a:close/>
                <a:moveTo>
                  <a:pt x="2520" y="2822"/>
                </a:moveTo>
                <a:lnTo>
                  <a:pt x="2530" y="2820"/>
                </a:lnTo>
                <a:lnTo>
                  <a:pt x="2539" y="2815"/>
                </a:lnTo>
                <a:lnTo>
                  <a:pt x="2546" y="2808"/>
                </a:lnTo>
                <a:lnTo>
                  <a:pt x="2551" y="2800"/>
                </a:lnTo>
                <a:lnTo>
                  <a:pt x="2552" y="2791"/>
                </a:lnTo>
                <a:lnTo>
                  <a:pt x="2549" y="2784"/>
                </a:lnTo>
                <a:lnTo>
                  <a:pt x="2543" y="2778"/>
                </a:lnTo>
                <a:lnTo>
                  <a:pt x="2535" y="2776"/>
                </a:lnTo>
                <a:lnTo>
                  <a:pt x="2526" y="2778"/>
                </a:lnTo>
                <a:lnTo>
                  <a:pt x="2516" y="2784"/>
                </a:lnTo>
                <a:lnTo>
                  <a:pt x="2509" y="2791"/>
                </a:lnTo>
                <a:lnTo>
                  <a:pt x="2505" y="2800"/>
                </a:lnTo>
                <a:lnTo>
                  <a:pt x="2504" y="2808"/>
                </a:lnTo>
                <a:lnTo>
                  <a:pt x="2506" y="2815"/>
                </a:lnTo>
                <a:lnTo>
                  <a:pt x="2512" y="2820"/>
                </a:lnTo>
                <a:lnTo>
                  <a:pt x="2520" y="2822"/>
                </a:lnTo>
                <a:close/>
                <a:moveTo>
                  <a:pt x="2472" y="2971"/>
                </a:moveTo>
                <a:lnTo>
                  <a:pt x="2483" y="2969"/>
                </a:lnTo>
                <a:lnTo>
                  <a:pt x="2492" y="2963"/>
                </a:lnTo>
                <a:lnTo>
                  <a:pt x="2499" y="2956"/>
                </a:lnTo>
                <a:lnTo>
                  <a:pt x="2504" y="2947"/>
                </a:lnTo>
                <a:lnTo>
                  <a:pt x="2505" y="2938"/>
                </a:lnTo>
                <a:lnTo>
                  <a:pt x="2502" y="2931"/>
                </a:lnTo>
                <a:lnTo>
                  <a:pt x="2496" y="2926"/>
                </a:lnTo>
                <a:lnTo>
                  <a:pt x="2488" y="2924"/>
                </a:lnTo>
                <a:lnTo>
                  <a:pt x="2479" y="2926"/>
                </a:lnTo>
                <a:lnTo>
                  <a:pt x="2469" y="2931"/>
                </a:lnTo>
                <a:lnTo>
                  <a:pt x="2462" y="2938"/>
                </a:lnTo>
                <a:lnTo>
                  <a:pt x="2457" y="2947"/>
                </a:lnTo>
                <a:lnTo>
                  <a:pt x="2456" y="2956"/>
                </a:lnTo>
                <a:lnTo>
                  <a:pt x="2458" y="2963"/>
                </a:lnTo>
                <a:lnTo>
                  <a:pt x="2464" y="2969"/>
                </a:lnTo>
                <a:lnTo>
                  <a:pt x="2472" y="2971"/>
                </a:lnTo>
                <a:close/>
                <a:moveTo>
                  <a:pt x="2425" y="3119"/>
                </a:moveTo>
                <a:lnTo>
                  <a:pt x="2436" y="3117"/>
                </a:lnTo>
                <a:lnTo>
                  <a:pt x="2445" y="3112"/>
                </a:lnTo>
                <a:lnTo>
                  <a:pt x="2452" y="3103"/>
                </a:lnTo>
                <a:lnTo>
                  <a:pt x="2457" y="3094"/>
                </a:lnTo>
                <a:lnTo>
                  <a:pt x="2458" y="3085"/>
                </a:lnTo>
                <a:lnTo>
                  <a:pt x="2455" y="3078"/>
                </a:lnTo>
                <a:lnTo>
                  <a:pt x="2449" y="3073"/>
                </a:lnTo>
                <a:lnTo>
                  <a:pt x="2441" y="3071"/>
                </a:lnTo>
                <a:lnTo>
                  <a:pt x="2431" y="3073"/>
                </a:lnTo>
                <a:lnTo>
                  <a:pt x="2421" y="3078"/>
                </a:lnTo>
                <a:lnTo>
                  <a:pt x="2414" y="3085"/>
                </a:lnTo>
                <a:lnTo>
                  <a:pt x="2409" y="3094"/>
                </a:lnTo>
                <a:lnTo>
                  <a:pt x="2408" y="3103"/>
                </a:lnTo>
                <a:lnTo>
                  <a:pt x="2411" y="3112"/>
                </a:lnTo>
                <a:lnTo>
                  <a:pt x="2416" y="3117"/>
                </a:lnTo>
                <a:lnTo>
                  <a:pt x="2425" y="3119"/>
                </a:lnTo>
                <a:close/>
                <a:moveTo>
                  <a:pt x="2377" y="3266"/>
                </a:moveTo>
                <a:lnTo>
                  <a:pt x="2388" y="3264"/>
                </a:lnTo>
                <a:lnTo>
                  <a:pt x="2397" y="3259"/>
                </a:lnTo>
                <a:lnTo>
                  <a:pt x="2405" y="3252"/>
                </a:lnTo>
                <a:lnTo>
                  <a:pt x="2410" y="3242"/>
                </a:lnTo>
                <a:lnTo>
                  <a:pt x="2411" y="3233"/>
                </a:lnTo>
                <a:lnTo>
                  <a:pt x="2408" y="3225"/>
                </a:lnTo>
                <a:lnTo>
                  <a:pt x="2402" y="3220"/>
                </a:lnTo>
                <a:lnTo>
                  <a:pt x="2394" y="3218"/>
                </a:lnTo>
                <a:lnTo>
                  <a:pt x="2384" y="3220"/>
                </a:lnTo>
                <a:lnTo>
                  <a:pt x="2374" y="3225"/>
                </a:lnTo>
                <a:lnTo>
                  <a:pt x="2366" y="3233"/>
                </a:lnTo>
                <a:lnTo>
                  <a:pt x="2361" y="3242"/>
                </a:lnTo>
                <a:lnTo>
                  <a:pt x="2360" y="3252"/>
                </a:lnTo>
                <a:lnTo>
                  <a:pt x="2363" y="3259"/>
                </a:lnTo>
                <a:lnTo>
                  <a:pt x="2369" y="3264"/>
                </a:lnTo>
                <a:lnTo>
                  <a:pt x="2377" y="3266"/>
                </a:lnTo>
                <a:close/>
                <a:moveTo>
                  <a:pt x="2330" y="3414"/>
                </a:moveTo>
                <a:lnTo>
                  <a:pt x="2341" y="3412"/>
                </a:lnTo>
                <a:lnTo>
                  <a:pt x="2350" y="3407"/>
                </a:lnTo>
                <a:lnTo>
                  <a:pt x="2357" y="3399"/>
                </a:lnTo>
                <a:lnTo>
                  <a:pt x="2362" y="3390"/>
                </a:lnTo>
                <a:lnTo>
                  <a:pt x="2363" y="3380"/>
                </a:lnTo>
                <a:lnTo>
                  <a:pt x="2361" y="3372"/>
                </a:lnTo>
                <a:lnTo>
                  <a:pt x="2355" y="3367"/>
                </a:lnTo>
                <a:lnTo>
                  <a:pt x="2346" y="3365"/>
                </a:lnTo>
                <a:lnTo>
                  <a:pt x="2336" y="3367"/>
                </a:lnTo>
                <a:lnTo>
                  <a:pt x="2326" y="3372"/>
                </a:lnTo>
                <a:lnTo>
                  <a:pt x="2319" y="3380"/>
                </a:lnTo>
                <a:lnTo>
                  <a:pt x="2314" y="3390"/>
                </a:lnTo>
                <a:lnTo>
                  <a:pt x="2313" y="3399"/>
                </a:lnTo>
                <a:lnTo>
                  <a:pt x="2316" y="3407"/>
                </a:lnTo>
                <a:lnTo>
                  <a:pt x="2321" y="3412"/>
                </a:lnTo>
                <a:lnTo>
                  <a:pt x="2330" y="3414"/>
                </a:lnTo>
                <a:close/>
                <a:moveTo>
                  <a:pt x="2283" y="3561"/>
                </a:moveTo>
                <a:lnTo>
                  <a:pt x="2294" y="3560"/>
                </a:lnTo>
                <a:lnTo>
                  <a:pt x="2303" y="3554"/>
                </a:lnTo>
                <a:lnTo>
                  <a:pt x="2310" y="3547"/>
                </a:lnTo>
                <a:lnTo>
                  <a:pt x="2315" y="3537"/>
                </a:lnTo>
                <a:lnTo>
                  <a:pt x="2316" y="3528"/>
                </a:lnTo>
                <a:lnTo>
                  <a:pt x="2314" y="3519"/>
                </a:lnTo>
                <a:lnTo>
                  <a:pt x="2308" y="3514"/>
                </a:lnTo>
                <a:lnTo>
                  <a:pt x="2299" y="3512"/>
                </a:lnTo>
                <a:lnTo>
                  <a:pt x="2289" y="3514"/>
                </a:lnTo>
                <a:lnTo>
                  <a:pt x="2279" y="3519"/>
                </a:lnTo>
                <a:lnTo>
                  <a:pt x="2271" y="3528"/>
                </a:lnTo>
                <a:lnTo>
                  <a:pt x="2266" y="3537"/>
                </a:lnTo>
                <a:lnTo>
                  <a:pt x="2265" y="3547"/>
                </a:lnTo>
                <a:lnTo>
                  <a:pt x="2268" y="3554"/>
                </a:lnTo>
                <a:lnTo>
                  <a:pt x="2274" y="3560"/>
                </a:lnTo>
                <a:lnTo>
                  <a:pt x="2283" y="3561"/>
                </a:lnTo>
                <a:close/>
                <a:moveTo>
                  <a:pt x="2235" y="3709"/>
                </a:moveTo>
                <a:lnTo>
                  <a:pt x="2246" y="3707"/>
                </a:lnTo>
                <a:lnTo>
                  <a:pt x="2256" y="3702"/>
                </a:lnTo>
                <a:lnTo>
                  <a:pt x="2263" y="3694"/>
                </a:lnTo>
                <a:lnTo>
                  <a:pt x="2268" y="3685"/>
                </a:lnTo>
                <a:lnTo>
                  <a:pt x="2269" y="3675"/>
                </a:lnTo>
                <a:lnTo>
                  <a:pt x="2267" y="3668"/>
                </a:lnTo>
                <a:lnTo>
                  <a:pt x="2261" y="3661"/>
                </a:lnTo>
                <a:lnTo>
                  <a:pt x="2252" y="3659"/>
                </a:lnTo>
                <a:lnTo>
                  <a:pt x="2242" y="3661"/>
                </a:lnTo>
                <a:lnTo>
                  <a:pt x="2231" y="3668"/>
                </a:lnTo>
                <a:lnTo>
                  <a:pt x="2223" y="3675"/>
                </a:lnTo>
                <a:lnTo>
                  <a:pt x="2218" y="3685"/>
                </a:lnTo>
                <a:lnTo>
                  <a:pt x="2217" y="3694"/>
                </a:lnTo>
                <a:lnTo>
                  <a:pt x="2220" y="3702"/>
                </a:lnTo>
                <a:lnTo>
                  <a:pt x="2226" y="3707"/>
                </a:lnTo>
                <a:lnTo>
                  <a:pt x="2235" y="3709"/>
                </a:lnTo>
                <a:close/>
                <a:moveTo>
                  <a:pt x="2188" y="3858"/>
                </a:moveTo>
                <a:lnTo>
                  <a:pt x="2199" y="3856"/>
                </a:lnTo>
                <a:lnTo>
                  <a:pt x="2208" y="3849"/>
                </a:lnTo>
                <a:lnTo>
                  <a:pt x="2216" y="3842"/>
                </a:lnTo>
                <a:lnTo>
                  <a:pt x="2221" y="3832"/>
                </a:lnTo>
                <a:lnTo>
                  <a:pt x="2222" y="3823"/>
                </a:lnTo>
                <a:lnTo>
                  <a:pt x="2219" y="3815"/>
                </a:lnTo>
                <a:lnTo>
                  <a:pt x="2213" y="3810"/>
                </a:lnTo>
                <a:lnTo>
                  <a:pt x="2204" y="3808"/>
                </a:lnTo>
                <a:lnTo>
                  <a:pt x="2194" y="3810"/>
                </a:lnTo>
                <a:lnTo>
                  <a:pt x="2184" y="3815"/>
                </a:lnTo>
                <a:lnTo>
                  <a:pt x="2176" y="3823"/>
                </a:lnTo>
                <a:lnTo>
                  <a:pt x="2171" y="3832"/>
                </a:lnTo>
                <a:lnTo>
                  <a:pt x="2170" y="3842"/>
                </a:lnTo>
                <a:lnTo>
                  <a:pt x="2173" y="3849"/>
                </a:lnTo>
                <a:lnTo>
                  <a:pt x="2179" y="3856"/>
                </a:lnTo>
                <a:lnTo>
                  <a:pt x="2188" y="3858"/>
                </a:lnTo>
                <a:close/>
                <a:moveTo>
                  <a:pt x="2140" y="4005"/>
                </a:moveTo>
                <a:lnTo>
                  <a:pt x="2151" y="4003"/>
                </a:lnTo>
                <a:lnTo>
                  <a:pt x="2161" y="3998"/>
                </a:lnTo>
                <a:lnTo>
                  <a:pt x="2169" y="3989"/>
                </a:lnTo>
                <a:lnTo>
                  <a:pt x="2174" y="3980"/>
                </a:lnTo>
                <a:lnTo>
                  <a:pt x="2175" y="3970"/>
                </a:lnTo>
                <a:lnTo>
                  <a:pt x="2172" y="3962"/>
                </a:lnTo>
                <a:lnTo>
                  <a:pt x="2166" y="3957"/>
                </a:lnTo>
                <a:lnTo>
                  <a:pt x="2157" y="3955"/>
                </a:lnTo>
                <a:lnTo>
                  <a:pt x="2147" y="3957"/>
                </a:lnTo>
                <a:lnTo>
                  <a:pt x="2136" y="3962"/>
                </a:lnTo>
                <a:lnTo>
                  <a:pt x="2128" y="3970"/>
                </a:lnTo>
                <a:lnTo>
                  <a:pt x="2123" y="3980"/>
                </a:lnTo>
                <a:lnTo>
                  <a:pt x="2122" y="3989"/>
                </a:lnTo>
                <a:lnTo>
                  <a:pt x="2125" y="3998"/>
                </a:lnTo>
                <a:lnTo>
                  <a:pt x="2131" y="4003"/>
                </a:lnTo>
                <a:lnTo>
                  <a:pt x="2140" y="4005"/>
                </a:lnTo>
                <a:close/>
                <a:moveTo>
                  <a:pt x="2093" y="4153"/>
                </a:moveTo>
                <a:lnTo>
                  <a:pt x="2104" y="4151"/>
                </a:lnTo>
                <a:lnTo>
                  <a:pt x="2114" y="4145"/>
                </a:lnTo>
                <a:lnTo>
                  <a:pt x="2122" y="4138"/>
                </a:lnTo>
                <a:lnTo>
                  <a:pt x="2127" y="4127"/>
                </a:lnTo>
                <a:lnTo>
                  <a:pt x="2128" y="4117"/>
                </a:lnTo>
                <a:lnTo>
                  <a:pt x="2125" y="4109"/>
                </a:lnTo>
                <a:lnTo>
                  <a:pt x="2119" y="4104"/>
                </a:lnTo>
                <a:lnTo>
                  <a:pt x="2110" y="4102"/>
                </a:lnTo>
                <a:lnTo>
                  <a:pt x="2099" y="4104"/>
                </a:lnTo>
                <a:lnTo>
                  <a:pt x="2089" y="4109"/>
                </a:lnTo>
                <a:lnTo>
                  <a:pt x="2081" y="4117"/>
                </a:lnTo>
                <a:lnTo>
                  <a:pt x="2076" y="4127"/>
                </a:lnTo>
                <a:lnTo>
                  <a:pt x="2075" y="4138"/>
                </a:lnTo>
                <a:lnTo>
                  <a:pt x="2078" y="4145"/>
                </a:lnTo>
                <a:lnTo>
                  <a:pt x="2084" y="4151"/>
                </a:lnTo>
                <a:lnTo>
                  <a:pt x="2093" y="4153"/>
                </a:lnTo>
                <a:close/>
                <a:moveTo>
                  <a:pt x="2045" y="4300"/>
                </a:moveTo>
                <a:lnTo>
                  <a:pt x="2057" y="4299"/>
                </a:lnTo>
                <a:lnTo>
                  <a:pt x="2067" y="4293"/>
                </a:lnTo>
                <a:lnTo>
                  <a:pt x="2074" y="4285"/>
                </a:lnTo>
                <a:lnTo>
                  <a:pt x="2080" y="4275"/>
                </a:lnTo>
                <a:lnTo>
                  <a:pt x="2081" y="4264"/>
                </a:lnTo>
                <a:lnTo>
                  <a:pt x="2078" y="4256"/>
                </a:lnTo>
                <a:lnTo>
                  <a:pt x="2072" y="4251"/>
                </a:lnTo>
                <a:lnTo>
                  <a:pt x="2063" y="4249"/>
                </a:lnTo>
                <a:lnTo>
                  <a:pt x="2052" y="4251"/>
                </a:lnTo>
                <a:lnTo>
                  <a:pt x="2041" y="4256"/>
                </a:lnTo>
                <a:lnTo>
                  <a:pt x="2033" y="4264"/>
                </a:lnTo>
                <a:lnTo>
                  <a:pt x="2028" y="4275"/>
                </a:lnTo>
                <a:lnTo>
                  <a:pt x="2027" y="4285"/>
                </a:lnTo>
                <a:lnTo>
                  <a:pt x="2030" y="4293"/>
                </a:lnTo>
                <a:lnTo>
                  <a:pt x="2036" y="4299"/>
                </a:lnTo>
                <a:lnTo>
                  <a:pt x="2045" y="4300"/>
                </a:lnTo>
                <a:close/>
                <a:moveTo>
                  <a:pt x="1998" y="4448"/>
                </a:moveTo>
                <a:lnTo>
                  <a:pt x="2009" y="4446"/>
                </a:lnTo>
                <a:lnTo>
                  <a:pt x="2019" y="4440"/>
                </a:lnTo>
                <a:lnTo>
                  <a:pt x="2027" y="4432"/>
                </a:lnTo>
                <a:lnTo>
                  <a:pt x="2032" y="4423"/>
                </a:lnTo>
                <a:lnTo>
                  <a:pt x="2033" y="4412"/>
                </a:lnTo>
                <a:lnTo>
                  <a:pt x="2031" y="4404"/>
                </a:lnTo>
                <a:lnTo>
                  <a:pt x="2024" y="4398"/>
                </a:lnTo>
                <a:lnTo>
                  <a:pt x="2015" y="4396"/>
                </a:lnTo>
                <a:lnTo>
                  <a:pt x="2005" y="4398"/>
                </a:lnTo>
                <a:lnTo>
                  <a:pt x="1994" y="4404"/>
                </a:lnTo>
                <a:lnTo>
                  <a:pt x="1986" y="4412"/>
                </a:lnTo>
                <a:lnTo>
                  <a:pt x="1981" y="4423"/>
                </a:lnTo>
                <a:lnTo>
                  <a:pt x="1980" y="4432"/>
                </a:lnTo>
                <a:lnTo>
                  <a:pt x="1982" y="4440"/>
                </a:lnTo>
                <a:lnTo>
                  <a:pt x="1989" y="4446"/>
                </a:lnTo>
                <a:lnTo>
                  <a:pt x="1998" y="4448"/>
                </a:lnTo>
                <a:close/>
                <a:moveTo>
                  <a:pt x="1968" y="4544"/>
                </a:moveTo>
                <a:lnTo>
                  <a:pt x="1957" y="4546"/>
                </a:lnTo>
                <a:lnTo>
                  <a:pt x="1947" y="4551"/>
                </a:lnTo>
                <a:lnTo>
                  <a:pt x="1939" y="4560"/>
                </a:lnTo>
                <a:lnTo>
                  <a:pt x="1933" y="4570"/>
                </a:lnTo>
                <a:lnTo>
                  <a:pt x="1932" y="4580"/>
                </a:lnTo>
                <a:lnTo>
                  <a:pt x="1935" y="4588"/>
                </a:lnTo>
                <a:lnTo>
                  <a:pt x="1941" y="4593"/>
                </a:lnTo>
                <a:lnTo>
                  <a:pt x="1952" y="4595"/>
                </a:lnTo>
                <a:lnTo>
                  <a:pt x="1962" y="4593"/>
                </a:lnTo>
                <a:lnTo>
                  <a:pt x="1972" y="4588"/>
                </a:lnTo>
                <a:lnTo>
                  <a:pt x="1980" y="4580"/>
                </a:lnTo>
                <a:lnTo>
                  <a:pt x="1985" y="4570"/>
                </a:lnTo>
                <a:lnTo>
                  <a:pt x="1986" y="4560"/>
                </a:lnTo>
                <a:lnTo>
                  <a:pt x="1983" y="4551"/>
                </a:lnTo>
                <a:lnTo>
                  <a:pt x="1977" y="4546"/>
                </a:lnTo>
                <a:lnTo>
                  <a:pt x="1968" y="4544"/>
                </a:lnTo>
                <a:close/>
                <a:moveTo>
                  <a:pt x="1886" y="4717"/>
                </a:moveTo>
                <a:lnTo>
                  <a:pt x="1885" y="4727"/>
                </a:lnTo>
                <a:lnTo>
                  <a:pt x="1888" y="4735"/>
                </a:lnTo>
                <a:lnTo>
                  <a:pt x="1894" y="4742"/>
                </a:lnTo>
                <a:lnTo>
                  <a:pt x="1904" y="4744"/>
                </a:lnTo>
                <a:lnTo>
                  <a:pt x="1915" y="4742"/>
                </a:lnTo>
                <a:lnTo>
                  <a:pt x="1924" y="4735"/>
                </a:lnTo>
                <a:lnTo>
                  <a:pt x="1932" y="4727"/>
                </a:lnTo>
                <a:lnTo>
                  <a:pt x="1938" y="4717"/>
                </a:lnTo>
                <a:lnTo>
                  <a:pt x="1939" y="4708"/>
                </a:lnTo>
                <a:lnTo>
                  <a:pt x="1936" y="4700"/>
                </a:lnTo>
                <a:lnTo>
                  <a:pt x="1930" y="4693"/>
                </a:lnTo>
                <a:lnTo>
                  <a:pt x="1920" y="4691"/>
                </a:lnTo>
                <a:lnTo>
                  <a:pt x="1910" y="4693"/>
                </a:lnTo>
                <a:lnTo>
                  <a:pt x="1899" y="4700"/>
                </a:lnTo>
                <a:lnTo>
                  <a:pt x="1891" y="4708"/>
                </a:lnTo>
                <a:lnTo>
                  <a:pt x="1886" y="4717"/>
                </a:lnTo>
                <a:close/>
                <a:moveTo>
                  <a:pt x="1839" y="4865"/>
                </a:moveTo>
                <a:lnTo>
                  <a:pt x="1838" y="4875"/>
                </a:lnTo>
                <a:lnTo>
                  <a:pt x="1840" y="4884"/>
                </a:lnTo>
                <a:lnTo>
                  <a:pt x="1847" y="4889"/>
                </a:lnTo>
                <a:lnTo>
                  <a:pt x="1857" y="4891"/>
                </a:lnTo>
                <a:lnTo>
                  <a:pt x="1867" y="4889"/>
                </a:lnTo>
                <a:lnTo>
                  <a:pt x="1877" y="4884"/>
                </a:lnTo>
                <a:lnTo>
                  <a:pt x="1885" y="4875"/>
                </a:lnTo>
                <a:lnTo>
                  <a:pt x="1890" y="4865"/>
                </a:lnTo>
                <a:lnTo>
                  <a:pt x="1891" y="4855"/>
                </a:lnTo>
                <a:lnTo>
                  <a:pt x="1888" y="4847"/>
                </a:lnTo>
                <a:lnTo>
                  <a:pt x="1882" y="4841"/>
                </a:lnTo>
                <a:lnTo>
                  <a:pt x="1873" y="4840"/>
                </a:lnTo>
                <a:lnTo>
                  <a:pt x="1863" y="4841"/>
                </a:lnTo>
                <a:lnTo>
                  <a:pt x="1852" y="4847"/>
                </a:lnTo>
                <a:lnTo>
                  <a:pt x="1844" y="4855"/>
                </a:lnTo>
                <a:lnTo>
                  <a:pt x="1839" y="4865"/>
                </a:lnTo>
                <a:close/>
                <a:moveTo>
                  <a:pt x="1791" y="5012"/>
                </a:moveTo>
                <a:lnTo>
                  <a:pt x="1790" y="5023"/>
                </a:lnTo>
                <a:lnTo>
                  <a:pt x="1793" y="5031"/>
                </a:lnTo>
                <a:lnTo>
                  <a:pt x="1799" y="5036"/>
                </a:lnTo>
                <a:lnTo>
                  <a:pt x="1809" y="5038"/>
                </a:lnTo>
                <a:lnTo>
                  <a:pt x="1820" y="5036"/>
                </a:lnTo>
                <a:lnTo>
                  <a:pt x="1830" y="5031"/>
                </a:lnTo>
                <a:lnTo>
                  <a:pt x="1838" y="5023"/>
                </a:lnTo>
                <a:lnTo>
                  <a:pt x="1843" y="5012"/>
                </a:lnTo>
                <a:lnTo>
                  <a:pt x="1844" y="5002"/>
                </a:lnTo>
                <a:lnTo>
                  <a:pt x="1841" y="4994"/>
                </a:lnTo>
                <a:lnTo>
                  <a:pt x="1835" y="4989"/>
                </a:lnTo>
                <a:lnTo>
                  <a:pt x="1826" y="4987"/>
                </a:lnTo>
                <a:lnTo>
                  <a:pt x="1815" y="4989"/>
                </a:lnTo>
                <a:lnTo>
                  <a:pt x="1804" y="4994"/>
                </a:lnTo>
                <a:lnTo>
                  <a:pt x="1796" y="5002"/>
                </a:lnTo>
                <a:lnTo>
                  <a:pt x="1791" y="5012"/>
                </a:lnTo>
                <a:close/>
                <a:moveTo>
                  <a:pt x="1744" y="5159"/>
                </a:moveTo>
                <a:lnTo>
                  <a:pt x="1743" y="5170"/>
                </a:lnTo>
                <a:lnTo>
                  <a:pt x="1746" y="5178"/>
                </a:lnTo>
                <a:lnTo>
                  <a:pt x="1752" y="5184"/>
                </a:lnTo>
                <a:lnTo>
                  <a:pt x="1762" y="5186"/>
                </a:lnTo>
                <a:lnTo>
                  <a:pt x="1773" y="5184"/>
                </a:lnTo>
                <a:lnTo>
                  <a:pt x="1782" y="5178"/>
                </a:lnTo>
                <a:lnTo>
                  <a:pt x="1790" y="5170"/>
                </a:lnTo>
                <a:lnTo>
                  <a:pt x="1795" y="5159"/>
                </a:lnTo>
                <a:lnTo>
                  <a:pt x="1797" y="5150"/>
                </a:lnTo>
                <a:lnTo>
                  <a:pt x="1794" y="5142"/>
                </a:lnTo>
                <a:lnTo>
                  <a:pt x="1787" y="5136"/>
                </a:lnTo>
                <a:lnTo>
                  <a:pt x="1778" y="5134"/>
                </a:lnTo>
                <a:lnTo>
                  <a:pt x="1768" y="5136"/>
                </a:lnTo>
                <a:lnTo>
                  <a:pt x="1757" y="5142"/>
                </a:lnTo>
                <a:lnTo>
                  <a:pt x="1749" y="5150"/>
                </a:lnTo>
                <a:lnTo>
                  <a:pt x="1744" y="5159"/>
                </a:lnTo>
                <a:close/>
                <a:moveTo>
                  <a:pt x="1697" y="5308"/>
                </a:moveTo>
                <a:lnTo>
                  <a:pt x="1696" y="5317"/>
                </a:lnTo>
                <a:lnTo>
                  <a:pt x="1699" y="5325"/>
                </a:lnTo>
                <a:lnTo>
                  <a:pt x="1705" y="5331"/>
                </a:lnTo>
                <a:lnTo>
                  <a:pt x="1715" y="5333"/>
                </a:lnTo>
                <a:lnTo>
                  <a:pt x="1725" y="5331"/>
                </a:lnTo>
                <a:lnTo>
                  <a:pt x="1735" y="5325"/>
                </a:lnTo>
                <a:lnTo>
                  <a:pt x="1743" y="5317"/>
                </a:lnTo>
                <a:lnTo>
                  <a:pt x="1748" y="5308"/>
                </a:lnTo>
                <a:lnTo>
                  <a:pt x="1749" y="5297"/>
                </a:lnTo>
                <a:lnTo>
                  <a:pt x="1746" y="5289"/>
                </a:lnTo>
                <a:lnTo>
                  <a:pt x="1740" y="5284"/>
                </a:lnTo>
                <a:lnTo>
                  <a:pt x="1731" y="5282"/>
                </a:lnTo>
                <a:lnTo>
                  <a:pt x="1721" y="5284"/>
                </a:lnTo>
                <a:lnTo>
                  <a:pt x="1710" y="5289"/>
                </a:lnTo>
                <a:lnTo>
                  <a:pt x="1702" y="5297"/>
                </a:lnTo>
                <a:lnTo>
                  <a:pt x="1697" y="5308"/>
                </a:lnTo>
                <a:close/>
                <a:moveTo>
                  <a:pt x="1650" y="5455"/>
                </a:moveTo>
                <a:lnTo>
                  <a:pt x="1648" y="5465"/>
                </a:lnTo>
                <a:lnTo>
                  <a:pt x="1651" y="5473"/>
                </a:lnTo>
                <a:lnTo>
                  <a:pt x="1657" y="5478"/>
                </a:lnTo>
                <a:lnTo>
                  <a:pt x="1667" y="5480"/>
                </a:lnTo>
                <a:lnTo>
                  <a:pt x="1678" y="5478"/>
                </a:lnTo>
                <a:lnTo>
                  <a:pt x="1687" y="5473"/>
                </a:lnTo>
                <a:lnTo>
                  <a:pt x="1695" y="5465"/>
                </a:lnTo>
                <a:lnTo>
                  <a:pt x="1700" y="5455"/>
                </a:lnTo>
                <a:lnTo>
                  <a:pt x="1701" y="5446"/>
                </a:lnTo>
                <a:lnTo>
                  <a:pt x="1699" y="5437"/>
                </a:lnTo>
                <a:lnTo>
                  <a:pt x="1692" y="5431"/>
                </a:lnTo>
                <a:lnTo>
                  <a:pt x="1683" y="5429"/>
                </a:lnTo>
                <a:lnTo>
                  <a:pt x="1673" y="5431"/>
                </a:lnTo>
                <a:lnTo>
                  <a:pt x="1663" y="5437"/>
                </a:lnTo>
                <a:lnTo>
                  <a:pt x="1655" y="5446"/>
                </a:lnTo>
                <a:lnTo>
                  <a:pt x="1650" y="5455"/>
                </a:lnTo>
                <a:close/>
                <a:moveTo>
                  <a:pt x="1603" y="5603"/>
                </a:moveTo>
                <a:lnTo>
                  <a:pt x="1602" y="5612"/>
                </a:lnTo>
                <a:lnTo>
                  <a:pt x="1604" y="5620"/>
                </a:lnTo>
                <a:lnTo>
                  <a:pt x="1610" y="5625"/>
                </a:lnTo>
                <a:lnTo>
                  <a:pt x="1620" y="5627"/>
                </a:lnTo>
                <a:lnTo>
                  <a:pt x="1630" y="5625"/>
                </a:lnTo>
                <a:lnTo>
                  <a:pt x="1640" y="5620"/>
                </a:lnTo>
                <a:lnTo>
                  <a:pt x="1648" y="5612"/>
                </a:lnTo>
                <a:lnTo>
                  <a:pt x="1653" y="5603"/>
                </a:lnTo>
                <a:lnTo>
                  <a:pt x="1654" y="5593"/>
                </a:lnTo>
                <a:lnTo>
                  <a:pt x="1651" y="5585"/>
                </a:lnTo>
                <a:lnTo>
                  <a:pt x="1645" y="5579"/>
                </a:lnTo>
                <a:lnTo>
                  <a:pt x="1636" y="5577"/>
                </a:lnTo>
                <a:lnTo>
                  <a:pt x="1626" y="5579"/>
                </a:lnTo>
                <a:lnTo>
                  <a:pt x="1615" y="5585"/>
                </a:lnTo>
                <a:lnTo>
                  <a:pt x="1608" y="5593"/>
                </a:lnTo>
                <a:lnTo>
                  <a:pt x="1603" y="5603"/>
                </a:lnTo>
                <a:close/>
                <a:moveTo>
                  <a:pt x="1555" y="5750"/>
                </a:moveTo>
                <a:lnTo>
                  <a:pt x="1554" y="5759"/>
                </a:lnTo>
                <a:lnTo>
                  <a:pt x="1557" y="5767"/>
                </a:lnTo>
                <a:lnTo>
                  <a:pt x="1563" y="5773"/>
                </a:lnTo>
                <a:lnTo>
                  <a:pt x="1573" y="5775"/>
                </a:lnTo>
                <a:lnTo>
                  <a:pt x="1583" y="5773"/>
                </a:lnTo>
                <a:lnTo>
                  <a:pt x="1592" y="5767"/>
                </a:lnTo>
                <a:lnTo>
                  <a:pt x="1600" y="5759"/>
                </a:lnTo>
                <a:lnTo>
                  <a:pt x="1605" y="5750"/>
                </a:lnTo>
                <a:lnTo>
                  <a:pt x="1606" y="5740"/>
                </a:lnTo>
                <a:lnTo>
                  <a:pt x="1604" y="5733"/>
                </a:lnTo>
                <a:lnTo>
                  <a:pt x="1597" y="5727"/>
                </a:lnTo>
                <a:lnTo>
                  <a:pt x="1589" y="5726"/>
                </a:lnTo>
                <a:lnTo>
                  <a:pt x="1578" y="5727"/>
                </a:lnTo>
                <a:lnTo>
                  <a:pt x="1568" y="5733"/>
                </a:lnTo>
                <a:lnTo>
                  <a:pt x="1560" y="5740"/>
                </a:lnTo>
                <a:lnTo>
                  <a:pt x="1555" y="5750"/>
                </a:lnTo>
                <a:close/>
                <a:moveTo>
                  <a:pt x="1508" y="5897"/>
                </a:moveTo>
                <a:lnTo>
                  <a:pt x="1507" y="5907"/>
                </a:lnTo>
                <a:lnTo>
                  <a:pt x="1510" y="5915"/>
                </a:lnTo>
                <a:lnTo>
                  <a:pt x="1516" y="5920"/>
                </a:lnTo>
                <a:lnTo>
                  <a:pt x="1526" y="5922"/>
                </a:lnTo>
                <a:lnTo>
                  <a:pt x="1536" y="5920"/>
                </a:lnTo>
                <a:lnTo>
                  <a:pt x="1545" y="5915"/>
                </a:lnTo>
                <a:lnTo>
                  <a:pt x="1552" y="5907"/>
                </a:lnTo>
                <a:lnTo>
                  <a:pt x="1557" y="5897"/>
                </a:lnTo>
                <a:lnTo>
                  <a:pt x="1558" y="5888"/>
                </a:lnTo>
                <a:lnTo>
                  <a:pt x="1556" y="5880"/>
                </a:lnTo>
                <a:lnTo>
                  <a:pt x="1550" y="5875"/>
                </a:lnTo>
                <a:lnTo>
                  <a:pt x="1541" y="5873"/>
                </a:lnTo>
                <a:lnTo>
                  <a:pt x="1531" y="5875"/>
                </a:lnTo>
                <a:lnTo>
                  <a:pt x="1521" y="5880"/>
                </a:lnTo>
                <a:lnTo>
                  <a:pt x="1513" y="5888"/>
                </a:lnTo>
                <a:lnTo>
                  <a:pt x="1508" y="5897"/>
                </a:lnTo>
                <a:close/>
                <a:moveTo>
                  <a:pt x="1461" y="6045"/>
                </a:moveTo>
                <a:lnTo>
                  <a:pt x="1460" y="6055"/>
                </a:lnTo>
                <a:lnTo>
                  <a:pt x="1463" y="6062"/>
                </a:lnTo>
                <a:lnTo>
                  <a:pt x="1469" y="6067"/>
                </a:lnTo>
                <a:lnTo>
                  <a:pt x="1478" y="6069"/>
                </a:lnTo>
                <a:lnTo>
                  <a:pt x="1488" y="6067"/>
                </a:lnTo>
                <a:lnTo>
                  <a:pt x="1497" y="6062"/>
                </a:lnTo>
                <a:lnTo>
                  <a:pt x="1505" y="6055"/>
                </a:lnTo>
                <a:lnTo>
                  <a:pt x="1510" y="6045"/>
                </a:lnTo>
                <a:lnTo>
                  <a:pt x="1511" y="6035"/>
                </a:lnTo>
                <a:lnTo>
                  <a:pt x="1508" y="6028"/>
                </a:lnTo>
                <a:lnTo>
                  <a:pt x="1502" y="6023"/>
                </a:lnTo>
                <a:lnTo>
                  <a:pt x="1494" y="6021"/>
                </a:lnTo>
                <a:lnTo>
                  <a:pt x="1484" y="6023"/>
                </a:lnTo>
                <a:lnTo>
                  <a:pt x="1474" y="6028"/>
                </a:lnTo>
                <a:lnTo>
                  <a:pt x="1466" y="6035"/>
                </a:lnTo>
                <a:lnTo>
                  <a:pt x="1461" y="6045"/>
                </a:lnTo>
                <a:close/>
                <a:moveTo>
                  <a:pt x="1414" y="6193"/>
                </a:moveTo>
                <a:lnTo>
                  <a:pt x="1413" y="6202"/>
                </a:lnTo>
                <a:lnTo>
                  <a:pt x="1416" y="6210"/>
                </a:lnTo>
                <a:lnTo>
                  <a:pt x="1421" y="6215"/>
                </a:lnTo>
                <a:lnTo>
                  <a:pt x="1431" y="6217"/>
                </a:lnTo>
                <a:lnTo>
                  <a:pt x="1441" y="6215"/>
                </a:lnTo>
                <a:lnTo>
                  <a:pt x="1450" y="6210"/>
                </a:lnTo>
                <a:lnTo>
                  <a:pt x="1457" y="6202"/>
                </a:lnTo>
                <a:lnTo>
                  <a:pt x="1462" y="6193"/>
                </a:lnTo>
                <a:lnTo>
                  <a:pt x="1463" y="6183"/>
                </a:lnTo>
                <a:lnTo>
                  <a:pt x="1461" y="6175"/>
                </a:lnTo>
                <a:lnTo>
                  <a:pt x="1455" y="6170"/>
                </a:lnTo>
                <a:lnTo>
                  <a:pt x="1446" y="6168"/>
                </a:lnTo>
                <a:lnTo>
                  <a:pt x="1436" y="6170"/>
                </a:lnTo>
                <a:lnTo>
                  <a:pt x="1426" y="6175"/>
                </a:lnTo>
                <a:lnTo>
                  <a:pt x="1419" y="6183"/>
                </a:lnTo>
                <a:lnTo>
                  <a:pt x="1414" y="6193"/>
                </a:lnTo>
                <a:close/>
                <a:moveTo>
                  <a:pt x="1367" y="6340"/>
                </a:moveTo>
                <a:lnTo>
                  <a:pt x="1366" y="6349"/>
                </a:lnTo>
                <a:lnTo>
                  <a:pt x="1369" y="6357"/>
                </a:lnTo>
                <a:lnTo>
                  <a:pt x="1374" y="6362"/>
                </a:lnTo>
                <a:lnTo>
                  <a:pt x="1384" y="6364"/>
                </a:lnTo>
                <a:lnTo>
                  <a:pt x="1393" y="6362"/>
                </a:lnTo>
                <a:lnTo>
                  <a:pt x="1402" y="6357"/>
                </a:lnTo>
                <a:lnTo>
                  <a:pt x="1410" y="6349"/>
                </a:lnTo>
                <a:lnTo>
                  <a:pt x="1414" y="6340"/>
                </a:lnTo>
                <a:lnTo>
                  <a:pt x="1416" y="6331"/>
                </a:lnTo>
                <a:lnTo>
                  <a:pt x="1413" y="6323"/>
                </a:lnTo>
                <a:lnTo>
                  <a:pt x="1407" y="6318"/>
                </a:lnTo>
                <a:lnTo>
                  <a:pt x="1399" y="6316"/>
                </a:lnTo>
                <a:lnTo>
                  <a:pt x="1389" y="6318"/>
                </a:lnTo>
                <a:lnTo>
                  <a:pt x="1379" y="6323"/>
                </a:lnTo>
                <a:lnTo>
                  <a:pt x="1372" y="6331"/>
                </a:lnTo>
                <a:lnTo>
                  <a:pt x="1367" y="6340"/>
                </a:lnTo>
                <a:close/>
                <a:moveTo>
                  <a:pt x="1351" y="6464"/>
                </a:moveTo>
                <a:lnTo>
                  <a:pt x="1342" y="6466"/>
                </a:lnTo>
                <a:lnTo>
                  <a:pt x="1332" y="6472"/>
                </a:lnTo>
                <a:lnTo>
                  <a:pt x="1325" y="6479"/>
                </a:lnTo>
                <a:lnTo>
                  <a:pt x="1320" y="6488"/>
                </a:lnTo>
                <a:lnTo>
                  <a:pt x="1319" y="6497"/>
                </a:lnTo>
                <a:lnTo>
                  <a:pt x="1322" y="6504"/>
                </a:lnTo>
                <a:lnTo>
                  <a:pt x="1327" y="6509"/>
                </a:lnTo>
                <a:lnTo>
                  <a:pt x="1337" y="6511"/>
                </a:lnTo>
                <a:lnTo>
                  <a:pt x="1346" y="6509"/>
                </a:lnTo>
                <a:lnTo>
                  <a:pt x="1355" y="6504"/>
                </a:lnTo>
                <a:lnTo>
                  <a:pt x="1362" y="6497"/>
                </a:lnTo>
                <a:lnTo>
                  <a:pt x="1367" y="6488"/>
                </a:lnTo>
                <a:lnTo>
                  <a:pt x="1368" y="6479"/>
                </a:lnTo>
                <a:lnTo>
                  <a:pt x="1365" y="6472"/>
                </a:lnTo>
                <a:lnTo>
                  <a:pt x="1359" y="6466"/>
                </a:lnTo>
                <a:lnTo>
                  <a:pt x="1351" y="6464"/>
                </a:lnTo>
                <a:close/>
                <a:moveTo>
                  <a:pt x="1304" y="6613"/>
                </a:moveTo>
                <a:lnTo>
                  <a:pt x="1294" y="6614"/>
                </a:lnTo>
                <a:lnTo>
                  <a:pt x="1285" y="6619"/>
                </a:lnTo>
                <a:lnTo>
                  <a:pt x="1278" y="6626"/>
                </a:lnTo>
                <a:lnTo>
                  <a:pt x="1273" y="6635"/>
                </a:lnTo>
                <a:lnTo>
                  <a:pt x="1272" y="6644"/>
                </a:lnTo>
                <a:lnTo>
                  <a:pt x="1275" y="6651"/>
                </a:lnTo>
                <a:lnTo>
                  <a:pt x="1280" y="6657"/>
                </a:lnTo>
                <a:lnTo>
                  <a:pt x="1289" y="6659"/>
                </a:lnTo>
                <a:lnTo>
                  <a:pt x="1299" y="6657"/>
                </a:lnTo>
                <a:lnTo>
                  <a:pt x="1307" y="6651"/>
                </a:lnTo>
                <a:lnTo>
                  <a:pt x="1314" y="6644"/>
                </a:lnTo>
                <a:lnTo>
                  <a:pt x="1319" y="6635"/>
                </a:lnTo>
                <a:lnTo>
                  <a:pt x="1320" y="6626"/>
                </a:lnTo>
                <a:lnTo>
                  <a:pt x="1317" y="6619"/>
                </a:lnTo>
                <a:lnTo>
                  <a:pt x="1312" y="6614"/>
                </a:lnTo>
                <a:lnTo>
                  <a:pt x="1304" y="6613"/>
                </a:lnTo>
                <a:close/>
                <a:moveTo>
                  <a:pt x="1256" y="6761"/>
                </a:moveTo>
                <a:lnTo>
                  <a:pt x="1247" y="6763"/>
                </a:lnTo>
                <a:lnTo>
                  <a:pt x="1239" y="6767"/>
                </a:lnTo>
                <a:lnTo>
                  <a:pt x="1231" y="6774"/>
                </a:lnTo>
                <a:lnTo>
                  <a:pt x="1226" y="6782"/>
                </a:lnTo>
                <a:lnTo>
                  <a:pt x="1225" y="6791"/>
                </a:lnTo>
                <a:lnTo>
                  <a:pt x="1228" y="6799"/>
                </a:lnTo>
                <a:lnTo>
                  <a:pt x="1233" y="6803"/>
                </a:lnTo>
                <a:lnTo>
                  <a:pt x="1242" y="6805"/>
                </a:lnTo>
                <a:lnTo>
                  <a:pt x="1251" y="6803"/>
                </a:lnTo>
                <a:lnTo>
                  <a:pt x="1259" y="6799"/>
                </a:lnTo>
                <a:lnTo>
                  <a:pt x="1266" y="6791"/>
                </a:lnTo>
                <a:lnTo>
                  <a:pt x="1271" y="6782"/>
                </a:lnTo>
                <a:lnTo>
                  <a:pt x="1272" y="6774"/>
                </a:lnTo>
                <a:lnTo>
                  <a:pt x="1269" y="6767"/>
                </a:lnTo>
                <a:lnTo>
                  <a:pt x="1264" y="6763"/>
                </a:lnTo>
                <a:lnTo>
                  <a:pt x="1256" y="6761"/>
                </a:lnTo>
                <a:close/>
                <a:moveTo>
                  <a:pt x="1209" y="6909"/>
                </a:moveTo>
                <a:lnTo>
                  <a:pt x="1200" y="6910"/>
                </a:lnTo>
                <a:lnTo>
                  <a:pt x="1192" y="6915"/>
                </a:lnTo>
                <a:lnTo>
                  <a:pt x="1184" y="6922"/>
                </a:lnTo>
                <a:lnTo>
                  <a:pt x="1180" y="6930"/>
                </a:lnTo>
                <a:lnTo>
                  <a:pt x="1179" y="6939"/>
                </a:lnTo>
                <a:lnTo>
                  <a:pt x="1181" y="6946"/>
                </a:lnTo>
                <a:lnTo>
                  <a:pt x="1186" y="6950"/>
                </a:lnTo>
                <a:lnTo>
                  <a:pt x="1195" y="6952"/>
                </a:lnTo>
                <a:lnTo>
                  <a:pt x="1204" y="6950"/>
                </a:lnTo>
                <a:lnTo>
                  <a:pt x="1212" y="6946"/>
                </a:lnTo>
                <a:lnTo>
                  <a:pt x="1219" y="6939"/>
                </a:lnTo>
                <a:lnTo>
                  <a:pt x="1223" y="6930"/>
                </a:lnTo>
                <a:lnTo>
                  <a:pt x="1224" y="6922"/>
                </a:lnTo>
                <a:lnTo>
                  <a:pt x="1222" y="6915"/>
                </a:lnTo>
                <a:lnTo>
                  <a:pt x="1216" y="6910"/>
                </a:lnTo>
                <a:lnTo>
                  <a:pt x="1209" y="6909"/>
                </a:lnTo>
                <a:close/>
                <a:moveTo>
                  <a:pt x="1161" y="7056"/>
                </a:moveTo>
                <a:lnTo>
                  <a:pt x="1152" y="7058"/>
                </a:lnTo>
                <a:lnTo>
                  <a:pt x="1144" y="7062"/>
                </a:lnTo>
                <a:lnTo>
                  <a:pt x="1137" y="7069"/>
                </a:lnTo>
                <a:lnTo>
                  <a:pt x="1133" y="7078"/>
                </a:lnTo>
                <a:lnTo>
                  <a:pt x="1132" y="7086"/>
                </a:lnTo>
                <a:lnTo>
                  <a:pt x="1134" y="7093"/>
                </a:lnTo>
                <a:lnTo>
                  <a:pt x="1139" y="7097"/>
                </a:lnTo>
                <a:lnTo>
                  <a:pt x="1148" y="7099"/>
                </a:lnTo>
                <a:lnTo>
                  <a:pt x="1156" y="7097"/>
                </a:lnTo>
                <a:lnTo>
                  <a:pt x="1164" y="7093"/>
                </a:lnTo>
                <a:lnTo>
                  <a:pt x="1171" y="7086"/>
                </a:lnTo>
                <a:lnTo>
                  <a:pt x="1175" y="7078"/>
                </a:lnTo>
                <a:lnTo>
                  <a:pt x="1176" y="7069"/>
                </a:lnTo>
                <a:lnTo>
                  <a:pt x="1174" y="7062"/>
                </a:lnTo>
                <a:lnTo>
                  <a:pt x="1169" y="7058"/>
                </a:lnTo>
                <a:lnTo>
                  <a:pt x="1161" y="7056"/>
                </a:lnTo>
                <a:close/>
                <a:moveTo>
                  <a:pt x="1114" y="7204"/>
                </a:moveTo>
                <a:lnTo>
                  <a:pt x="1105" y="7206"/>
                </a:lnTo>
                <a:lnTo>
                  <a:pt x="1097" y="7210"/>
                </a:lnTo>
                <a:lnTo>
                  <a:pt x="1090" y="7218"/>
                </a:lnTo>
                <a:lnTo>
                  <a:pt x="1086" y="7226"/>
                </a:lnTo>
                <a:lnTo>
                  <a:pt x="1085" y="7234"/>
                </a:lnTo>
                <a:lnTo>
                  <a:pt x="1087" y="7240"/>
                </a:lnTo>
                <a:lnTo>
                  <a:pt x="1092" y="7244"/>
                </a:lnTo>
                <a:lnTo>
                  <a:pt x="1100" y="7246"/>
                </a:lnTo>
                <a:lnTo>
                  <a:pt x="1109" y="7244"/>
                </a:lnTo>
                <a:lnTo>
                  <a:pt x="1117" y="7240"/>
                </a:lnTo>
                <a:lnTo>
                  <a:pt x="1123" y="7234"/>
                </a:lnTo>
                <a:lnTo>
                  <a:pt x="1127" y="7226"/>
                </a:lnTo>
                <a:lnTo>
                  <a:pt x="1128" y="7218"/>
                </a:lnTo>
                <a:lnTo>
                  <a:pt x="1126" y="7210"/>
                </a:lnTo>
                <a:lnTo>
                  <a:pt x="1121" y="7206"/>
                </a:lnTo>
                <a:lnTo>
                  <a:pt x="1114" y="7204"/>
                </a:lnTo>
                <a:close/>
                <a:moveTo>
                  <a:pt x="1039" y="7373"/>
                </a:moveTo>
                <a:lnTo>
                  <a:pt x="1038" y="7381"/>
                </a:lnTo>
                <a:lnTo>
                  <a:pt x="1040" y="7387"/>
                </a:lnTo>
                <a:lnTo>
                  <a:pt x="1045" y="7391"/>
                </a:lnTo>
                <a:lnTo>
                  <a:pt x="1053" y="7393"/>
                </a:lnTo>
                <a:lnTo>
                  <a:pt x="1061" y="7391"/>
                </a:lnTo>
                <a:lnTo>
                  <a:pt x="1069" y="7387"/>
                </a:lnTo>
                <a:lnTo>
                  <a:pt x="1075" y="7381"/>
                </a:lnTo>
                <a:lnTo>
                  <a:pt x="1079" y="7373"/>
                </a:lnTo>
                <a:lnTo>
                  <a:pt x="1080" y="7365"/>
                </a:lnTo>
                <a:lnTo>
                  <a:pt x="1078" y="7359"/>
                </a:lnTo>
                <a:lnTo>
                  <a:pt x="1073" y="7354"/>
                </a:lnTo>
                <a:lnTo>
                  <a:pt x="1066" y="7352"/>
                </a:lnTo>
                <a:lnTo>
                  <a:pt x="1058" y="7354"/>
                </a:lnTo>
                <a:lnTo>
                  <a:pt x="1050" y="7359"/>
                </a:lnTo>
                <a:lnTo>
                  <a:pt x="1043" y="7365"/>
                </a:lnTo>
                <a:lnTo>
                  <a:pt x="1039" y="7373"/>
                </a:lnTo>
                <a:close/>
                <a:moveTo>
                  <a:pt x="992" y="7520"/>
                </a:moveTo>
                <a:lnTo>
                  <a:pt x="991" y="7528"/>
                </a:lnTo>
                <a:lnTo>
                  <a:pt x="993" y="7534"/>
                </a:lnTo>
                <a:lnTo>
                  <a:pt x="998" y="7538"/>
                </a:lnTo>
                <a:lnTo>
                  <a:pt x="1006" y="7540"/>
                </a:lnTo>
                <a:lnTo>
                  <a:pt x="1014" y="7538"/>
                </a:lnTo>
                <a:lnTo>
                  <a:pt x="1021" y="7534"/>
                </a:lnTo>
                <a:lnTo>
                  <a:pt x="1028" y="7528"/>
                </a:lnTo>
                <a:lnTo>
                  <a:pt x="1031" y="7520"/>
                </a:lnTo>
                <a:lnTo>
                  <a:pt x="1032" y="7513"/>
                </a:lnTo>
                <a:lnTo>
                  <a:pt x="1030" y="7507"/>
                </a:lnTo>
                <a:lnTo>
                  <a:pt x="1025" y="7503"/>
                </a:lnTo>
                <a:lnTo>
                  <a:pt x="1018" y="7501"/>
                </a:lnTo>
                <a:lnTo>
                  <a:pt x="1010" y="7503"/>
                </a:lnTo>
                <a:lnTo>
                  <a:pt x="1003" y="7507"/>
                </a:lnTo>
                <a:lnTo>
                  <a:pt x="996" y="7513"/>
                </a:lnTo>
                <a:lnTo>
                  <a:pt x="992" y="7520"/>
                </a:lnTo>
                <a:close/>
                <a:moveTo>
                  <a:pt x="945" y="7668"/>
                </a:moveTo>
                <a:lnTo>
                  <a:pt x="945" y="7675"/>
                </a:lnTo>
                <a:lnTo>
                  <a:pt x="947" y="7681"/>
                </a:lnTo>
                <a:lnTo>
                  <a:pt x="951" y="7686"/>
                </a:lnTo>
                <a:lnTo>
                  <a:pt x="959" y="7687"/>
                </a:lnTo>
                <a:lnTo>
                  <a:pt x="967" y="7686"/>
                </a:lnTo>
                <a:lnTo>
                  <a:pt x="974" y="7681"/>
                </a:lnTo>
                <a:lnTo>
                  <a:pt x="980" y="7675"/>
                </a:lnTo>
                <a:lnTo>
                  <a:pt x="983" y="7668"/>
                </a:lnTo>
                <a:lnTo>
                  <a:pt x="984" y="7660"/>
                </a:lnTo>
                <a:lnTo>
                  <a:pt x="982" y="7655"/>
                </a:lnTo>
                <a:lnTo>
                  <a:pt x="977" y="7651"/>
                </a:lnTo>
                <a:lnTo>
                  <a:pt x="971" y="7649"/>
                </a:lnTo>
                <a:lnTo>
                  <a:pt x="963" y="7651"/>
                </a:lnTo>
                <a:lnTo>
                  <a:pt x="956" y="7655"/>
                </a:lnTo>
                <a:lnTo>
                  <a:pt x="949" y="7661"/>
                </a:lnTo>
                <a:lnTo>
                  <a:pt x="945" y="7668"/>
                </a:lnTo>
                <a:close/>
                <a:moveTo>
                  <a:pt x="899" y="7815"/>
                </a:moveTo>
                <a:lnTo>
                  <a:pt x="898" y="7822"/>
                </a:lnTo>
                <a:lnTo>
                  <a:pt x="900" y="7829"/>
                </a:lnTo>
                <a:lnTo>
                  <a:pt x="904" y="7833"/>
                </a:lnTo>
                <a:lnTo>
                  <a:pt x="912" y="7834"/>
                </a:lnTo>
                <a:lnTo>
                  <a:pt x="919" y="7833"/>
                </a:lnTo>
                <a:lnTo>
                  <a:pt x="926" y="7829"/>
                </a:lnTo>
                <a:lnTo>
                  <a:pt x="932" y="7822"/>
                </a:lnTo>
                <a:lnTo>
                  <a:pt x="936" y="7815"/>
                </a:lnTo>
                <a:lnTo>
                  <a:pt x="936" y="7808"/>
                </a:lnTo>
                <a:lnTo>
                  <a:pt x="934" y="7802"/>
                </a:lnTo>
                <a:lnTo>
                  <a:pt x="930" y="7798"/>
                </a:lnTo>
                <a:lnTo>
                  <a:pt x="923" y="7797"/>
                </a:lnTo>
                <a:lnTo>
                  <a:pt x="916" y="7798"/>
                </a:lnTo>
                <a:lnTo>
                  <a:pt x="909" y="7802"/>
                </a:lnTo>
                <a:lnTo>
                  <a:pt x="902" y="7808"/>
                </a:lnTo>
                <a:lnTo>
                  <a:pt x="899" y="7815"/>
                </a:lnTo>
                <a:close/>
                <a:moveTo>
                  <a:pt x="852" y="7962"/>
                </a:moveTo>
                <a:lnTo>
                  <a:pt x="851" y="7970"/>
                </a:lnTo>
                <a:lnTo>
                  <a:pt x="853" y="7976"/>
                </a:lnTo>
                <a:lnTo>
                  <a:pt x="857" y="7979"/>
                </a:lnTo>
                <a:lnTo>
                  <a:pt x="865" y="7981"/>
                </a:lnTo>
                <a:lnTo>
                  <a:pt x="872" y="7979"/>
                </a:lnTo>
                <a:lnTo>
                  <a:pt x="878" y="7976"/>
                </a:lnTo>
                <a:lnTo>
                  <a:pt x="884" y="7970"/>
                </a:lnTo>
                <a:lnTo>
                  <a:pt x="887" y="7962"/>
                </a:lnTo>
                <a:lnTo>
                  <a:pt x="888" y="7956"/>
                </a:lnTo>
                <a:lnTo>
                  <a:pt x="886" y="7950"/>
                </a:lnTo>
                <a:lnTo>
                  <a:pt x="882" y="7947"/>
                </a:lnTo>
                <a:lnTo>
                  <a:pt x="876" y="7945"/>
                </a:lnTo>
                <a:lnTo>
                  <a:pt x="869" y="7947"/>
                </a:lnTo>
                <a:lnTo>
                  <a:pt x="862" y="7950"/>
                </a:lnTo>
                <a:lnTo>
                  <a:pt x="855" y="7956"/>
                </a:lnTo>
                <a:lnTo>
                  <a:pt x="852" y="7962"/>
                </a:lnTo>
                <a:close/>
                <a:moveTo>
                  <a:pt x="805" y="8111"/>
                </a:moveTo>
                <a:lnTo>
                  <a:pt x="805" y="8117"/>
                </a:lnTo>
                <a:lnTo>
                  <a:pt x="806" y="8122"/>
                </a:lnTo>
                <a:lnTo>
                  <a:pt x="812" y="8126"/>
                </a:lnTo>
                <a:lnTo>
                  <a:pt x="818" y="8127"/>
                </a:lnTo>
                <a:lnTo>
                  <a:pt x="824" y="8126"/>
                </a:lnTo>
                <a:lnTo>
                  <a:pt x="831" y="8122"/>
                </a:lnTo>
                <a:lnTo>
                  <a:pt x="836" y="8117"/>
                </a:lnTo>
                <a:lnTo>
                  <a:pt x="839" y="8111"/>
                </a:lnTo>
                <a:lnTo>
                  <a:pt x="840" y="8103"/>
                </a:lnTo>
                <a:lnTo>
                  <a:pt x="838" y="8098"/>
                </a:lnTo>
                <a:lnTo>
                  <a:pt x="834" y="8095"/>
                </a:lnTo>
                <a:lnTo>
                  <a:pt x="828" y="8093"/>
                </a:lnTo>
                <a:lnTo>
                  <a:pt x="821" y="8095"/>
                </a:lnTo>
                <a:lnTo>
                  <a:pt x="815" y="8098"/>
                </a:lnTo>
                <a:lnTo>
                  <a:pt x="809" y="8103"/>
                </a:lnTo>
                <a:lnTo>
                  <a:pt x="805" y="8111"/>
                </a:lnTo>
                <a:close/>
                <a:moveTo>
                  <a:pt x="758" y="8258"/>
                </a:moveTo>
                <a:lnTo>
                  <a:pt x="758" y="8264"/>
                </a:lnTo>
                <a:lnTo>
                  <a:pt x="759" y="8269"/>
                </a:lnTo>
                <a:lnTo>
                  <a:pt x="764" y="8273"/>
                </a:lnTo>
                <a:lnTo>
                  <a:pt x="770" y="8274"/>
                </a:lnTo>
                <a:lnTo>
                  <a:pt x="777" y="8273"/>
                </a:lnTo>
                <a:lnTo>
                  <a:pt x="783" y="8269"/>
                </a:lnTo>
                <a:lnTo>
                  <a:pt x="788" y="8264"/>
                </a:lnTo>
                <a:lnTo>
                  <a:pt x="791" y="8258"/>
                </a:lnTo>
                <a:lnTo>
                  <a:pt x="792" y="8252"/>
                </a:lnTo>
                <a:lnTo>
                  <a:pt x="790" y="8247"/>
                </a:lnTo>
                <a:lnTo>
                  <a:pt x="786" y="8242"/>
                </a:lnTo>
                <a:lnTo>
                  <a:pt x="781" y="8241"/>
                </a:lnTo>
                <a:lnTo>
                  <a:pt x="774" y="8242"/>
                </a:lnTo>
                <a:lnTo>
                  <a:pt x="768" y="8247"/>
                </a:lnTo>
                <a:lnTo>
                  <a:pt x="762" y="8252"/>
                </a:lnTo>
                <a:lnTo>
                  <a:pt x="758" y="8258"/>
                </a:lnTo>
                <a:close/>
                <a:moveTo>
                  <a:pt x="712" y="8405"/>
                </a:moveTo>
                <a:lnTo>
                  <a:pt x="711" y="8411"/>
                </a:lnTo>
                <a:lnTo>
                  <a:pt x="713" y="8416"/>
                </a:lnTo>
                <a:lnTo>
                  <a:pt x="718" y="8420"/>
                </a:lnTo>
                <a:lnTo>
                  <a:pt x="723" y="8421"/>
                </a:lnTo>
                <a:lnTo>
                  <a:pt x="729" y="8420"/>
                </a:lnTo>
                <a:lnTo>
                  <a:pt x="735" y="8416"/>
                </a:lnTo>
                <a:lnTo>
                  <a:pt x="740" y="8411"/>
                </a:lnTo>
                <a:lnTo>
                  <a:pt x="743" y="8405"/>
                </a:lnTo>
                <a:lnTo>
                  <a:pt x="744" y="8400"/>
                </a:lnTo>
                <a:lnTo>
                  <a:pt x="742" y="8395"/>
                </a:lnTo>
                <a:lnTo>
                  <a:pt x="738" y="8391"/>
                </a:lnTo>
                <a:lnTo>
                  <a:pt x="733" y="8390"/>
                </a:lnTo>
                <a:lnTo>
                  <a:pt x="727" y="8391"/>
                </a:lnTo>
                <a:lnTo>
                  <a:pt x="721" y="8395"/>
                </a:lnTo>
                <a:lnTo>
                  <a:pt x="715" y="8400"/>
                </a:lnTo>
                <a:lnTo>
                  <a:pt x="712" y="8405"/>
                </a:lnTo>
                <a:close/>
                <a:moveTo>
                  <a:pt x="665" y="8553"/>
                </a:moveTo>
                <a:lnTo>
                  <a:pt x="665" y="8558"/>
                </a:lnTo>
                <a:lnTo>
                  <a:pt x="666" y="8563"/>
                </a:lnTo>
                <a:lnTo>
                  <a:pt x="671" y="8566"/>
                </a:lnTo>
                <a:lnTo>
                  <a:pt x="676" y="8567"/>
                </a:lnTo>
                <a:lnTo>
                  <a:pt x="682" y="8566"/>
                </a:lnTo>
                <a:lnTo>
                  <a:pt x="688" y="8563"/>
                </a:lnTo>
                <a:lnTo>
                  <a:pt x="692" y="8558"/>
                </a:lnTo>
                <a:lnTo>
                  <a:pt x="695" y="8553"/>
                </a:lnTo>
                <a:lnTo>
                  <a:pt x="696" y="8547"/>
                </a:lnTo>
                <a:lnTo>
                  <a:pt x="694" y="8543"/>
                </a:lnTo>
                <a:lnTo>
                  <a:pt x="691" y="8540"/>
                </a:lnTo>
                <a:lnTo>
                  <a:pt x="685" y="8538"/>
                </a:lnTo>
                <a:lnTo>
                  <a:pt x="679" y="8540"/>
                </a:lnTo>
                <a:lnTo>
                  <a:pt x="674" y="8543"/>
                </a:lnTo>
                <a:lnTo>
                  <a:pt x="669" y="8547"/>
                </a:lnTo>
                <a:lnTo>
                  <a:pt x="665" y="8553"/>
                </a:lnTo>
                <a:close/>
                <a:moveTo>
                  <a:pt x="619" y="8700"/>
                </a:moveTo>
                <a:lnTo>
                  <a:pt x="618" y="8706"/>
                </a:lnTo>
                <a:lnTo>
                  <a:pt x="620" y="8710"/>
                </a:lnTo>
                <a:lnTo>
                  <a:pt x="624" y="8714"/>
                </a:lnTo>
                <a:lnTo>
                  <a:pt x="629" y="8715"/>
                </a:lnTo>
                <a:lnTo>
                  <a:pt x="635" y="8714"/>
                </a:lnTo>
                <a:lnTo>
                  <a:pt x="640" y="8710"/>
                </a:lnTo>
                <a:lnTo>
                  <a:pt x="644" y="8706"/>
                </a:lnTo>
                <a:lnTo>
                  <a:pt x="647" y="8700"/>
                </a:lnTo>
                <a:lnTo>
                  <a:pt x="648" y="8695"/>
                </a:lnTo>
                <a:lnTo>
                  <a:pt x="646" y="8691"/>
                </a:lnTo>
                <a:lnTo>
                  <a:pt x="643" y="8688"/>
                </a:lnTo>
                <a:lnTo>
                  <a:pt x="638" y="8687"/>
                </a:lnTo>
                <a:lnTo>
                  <a:pt x="632" y="8688"/>
                </a:lnTo>
                <a:lnTo>
                  <a:pt x="627" y="8691"/>
                </a:lnTo>
                <a:lnTo>
                  <a:pt x="622" y="8695"/>
                </a:lnTo>
                <a:lnTo>
                  <a:pt x="619" y="8700"/>
                </a:lnTo>
                <a:close/>
                <a:moveTo>
                  <a:pt x="572" y="8848"/>
                </a:moveTo>
                <a:lnTo>
                  <a:pt x="571" y="8854"/>
                </a:lnTo>
                <a:lnTo>
                  <a:pt x="574" y="8858"/>
                </a:lnTo>
                <a:lnTo>
                  <a:pt x="577" y="8860"/>
                </a:lnTo>
                <a:lnTo>
                  <a:pt x="582" y="8861"/>
                </a:lnTo>
                <a:lnTo>
                  <a:pt x="587" y="8860"/>
                </a:lnTo>
                <a:lnTo>
                  <a:pt x="592" y="8858"/>
                </a:lnTo>
                <a:lnTo>
                  <a:pt x="596" y="8854"/>
                </a:lnTo>
                <a:lnTo>
                  <a:pt x="599" y="8848"/>
                </a:lnTo>
                <a:lnTo>
                  <a:pt x="599" y="8843"/>
                </a:lnTo>
                <a:lnTo>
                  <a:pt x="598" y="8839"/>
                </a:lnTo>
                <a:lnTo>
                  <a:pt x="595" y="8836"/>
                </a:lnTo>
                <a:lnTo>
                  <a:pt x="590" y="8835"/>
                </a:lnTo>
                <a:lnTo>
                  <a:pt x="585" y="8836"/>
                </a:lnTo>
                <a:lnTo>
                  <a:pt x="580" y="8839"/>
                </a:lnTo>
                <a:lnTo>
                  <a:pt x="576" y="8843"/>
                </a:lnTo>
                <a:lnTo>
                  <a:pt x="572" y="8848"/>
                </a:lnTo>
                <a:close/>
                <a:moveTo>
                  <a:pt x="527" y="8996"/>
                </a:moveTo>
                <a:lnTo>
                  <a:pt x="525" y="9001"/>
                </a:lnTo>
                <a:lnTo>
                  <a:pt x="527" y="9004"/>
                </a:lnTo>
                <a:lnTo>
                  <a:pt x="530" y="9007"/>
                </a:lnTo>
                <a:lnTo>
                  <a:pt x="535" y="9008"/>
                </a:lnTo>
                <a:lnTo>
                  <a:pt x="540" y="9007"/>
                </a:lnTo>
                <a:lnTo>
                  <a:pt x="544" y="9004"/>
                </a:lnTo>
                <a:lnTo>
                  <a:pt x="548" y="9001"/>
                </a:lnTo>
                <a:lnTo>
                  <a:pt x="551" y="8996"/>
                </a:lnTo>
                <a:lnTo>
                  <a:pt x="551" y="8990"/>
                </a:lnTo>
                <a:lnTo>
                  <a:pt x="550" y="8986"/>
                </a:lnTo>
                <a:lnTo>
                  <a:pt x="547" y="8984"/>
                </a:lnTo>
                <a:lnTo>
                  <a:pt x="542" y="8983"/>
                </a:lnTo>
                <a:lnTo>
                  <a:pt x="537" y="8984"/>
                </a:lnTo>
                <a:lnTo>
                  <a:pt x="533" y="8986"/>
                </a:lnTo>
                <a:lnTo>
                  <a:pt x="529" y="8990"/>
                </a:lnTo>
                <a:lnTo>
                  <a:pt x="527" y="8996"/>
                </a:lnTo>
                <a:close/>
                <a:moveTo>
                  <a:pt x="480" y="9143"/>
                </a:moveTo>
                <a:lnTo>
                  <a:pt x="479" y="9148"/>
                </a:lnTo>
                <a:lnTo>
                  <a:pt x="481" y="9151"/>
                </a:lnTo>
                <a:lnTo>
                  <a:pt x="483" y="9154"/>
                </a:lnTo>
                <a:lnTo>
                  <a:pt x="488" y="9155"/>
                </a:lnTo>
                <a:lnTo>
                  <a:pt x="492" y="9154"/>
                </a:lnTo>
                <a:lnTo>
                  <a:pt x="497" y="9151"/>
                </a:lnTo>
                <a:lnTo>
                  <a:pt x="500" y="9148"/>
                </a:lnTo>
                <a:lnTo>
                  <a:pt x="502" y="9143"/>
                </a:lnTo>
                <a:lnTo>
                  <a:pt x="503" y="9139"/>
                </a:lnTo>
                <a:lnTo>
                  <a:pt x="502" y="9135"/>
                </a:lnTo>
                <a:lnTo>
                  <a:pt x="499" y="9133"/>
                </a:lnTo>
                <a:lnTo>
                  <a:pt x="495" y="9131"/>
                </a:lnTo>
                <a:lnTo>
                  <a:pt x="490" y="9133"/>
                </a:lnTo>
                <a:lnTo>
                  <a:pt x="486" y="9135"/>
                </a:lnTo>
                <a:lnTo>
                  <a:pt x="482" y="9139"/>
                </a:lnTo>
                <a:lnTo>
                  <a:pt x="480" y="9143"/>
                </a:lnTo>
                <a:close/>
                <a:moveTo>
                  <a:pt x="433" y="9291"/>
                </a:moveTo>
                <a:lnTo>
                  <a:pt x="433" y="9295"/>
                </a:lnTo>
                <a:lnTo>
                  <a:pt x="434" y="9298"/>
                </a:lnTo>
                <a:lnTo>
                  <a:pt x="437" y="9300"/>
                </a:lnTo>
                <a:lnTo>
                  <a:pt x="440" y="9301"/>
                </a:lnTo>
                <a:lnTo>
                  <a:pt x="445" y="9300"/>
                </a:lnTo>
                <a:lnTo>
                  <a:pt x="449" y="9298"/>
                </a:lnTo>
                <a:lnTo>
                  <a:pt x="452" y="9295"/>
                </a:lnTo>
                <a:lnTo>
                  <a:pt x="454" y="9291"/>
                </a:lnTo>
                <a:lnTo>
                  <a:pt x="455" y="9287"/>
                </a:lnTo>
                <a:lnTo>
                  <a:pt x="454" y="9283"/>
                </a:lnTo>
                <a:lnTo>
                  <a:pt x="451" y="9281"/>
                </a:lnTo>
                <a:lnTo>
                  <a:pt x="447" y="9280"/>
                </a:lnTo>
                <a:lnTo>
                  <a:pt x="443" y="9281"/>
                </a:lnTo>
                <a:lnTo>
                  <a:pt x="439" y="9283"/>
                </a:lnTo>
                <a:lnTo>
                  <a:pt x="436" y="9287"/>
                </a:lnTo>
                <a:lnTo>
                  <a:pt x="433" y="9291"/>
                </a:lnTo>
                <a:close/>
                <a:moveTo>
                  <a:pt x="406" y="9438"/>
                </a:moveTo>
                <a:lnTo>
                  <a:pt x="406" y="9434"/>
                </a:lnTo>
                <a:lnTo>
                  <a:pt x="405" y="9431"/>
                </a:lnTo>
                <a:lnTo>
                  <a:pt x="403" y="9429"/>
                </a:lnTo>
                <a:lnTo>
                  <a:pt x="400" y="9428"/>
                </a:lnTo>
                <a:lnTo>
                  <a:pt x="396" y="9429"/>
                </a:lnTo>
                <a:lnTo>
                  <a:pt x="392" y="9431"/>
                </a:lnTo>
                <a:lnTo>
                  <a:pt x="389" y="9434"/>
                </a:lnTo>
                <a:lnTo>
                  <a:pt x="387" y="9438"/>
                </a:lnTo>
                <a:lnTo>
                  <a:pt x="386" y="9442"/>
                </a:lnTo>
                <a:lnTo>
                  <a:pt x="387" y="9445"/>
                </a:lnTo>
                <a:lnTo>
                  <a:pt x="390" y="9447"/>
                </a:lnTo>
                <a:lnTo>
                  <a:pt x="393" y="9448"/>
                </a:lnTo>
                <a:lnTo>
                  <a:pt x="397" y="9447"/>
                </a:lnTo>
                <a:lnTo>
                  <a:pt x="401" y="9445"/>
                </a:lnTo>
                <a:lnTo>
                  <a:pt x="404" y="9442"/>
                </a:lnTo>
                <a:lnTo>
                  <a:pt x="406" y="9438"/>
                </a:lnTo>
                <a:close/>
                <a:moveTo>
                  <a:pt x="358" y="9585"/>
                </a:moveTo>
                <a:lnTo>
                  <a:pt x="358" y="9582"/>
                </a:lnTo>
                <a:lnTo>
                  <a:pt x="357" y="9579"/>
                </a:lnTo>
                <a:lnTo>
                  <a:pt x="355" y="9577"/>
                </a:lnTo>
                <a:lnTo>
                  <a:pt x="352" y="9577"/>
                </a:lnTo>
                <a:lnTo>
                  <a:pt x="348" y="9577"/>
                </a:lnTo>
                <a:lnTo>
                  <a:pt x="345" y="9579"/>
                </a:lnTo>
                <a:lnTo>
                  <a:pt x="342" y="9582"/>
                </a:lnTo>
                <a:lnTo>
                  <a:pt x="340" y="9585"/>
                </a:lnTo>
                <a:lnTo>
                  <a:pt x="340" y="9589"/>
                </a:lnTo>
                <a:lnTo>
                  <a:pt x="341" y="9592"/>
                </a:lnTo>
                <a:lnTo>
                  <a:pt x="343" y="9594"/>
                </a:lnTo>
                <a:lnTo>
                  <a:pt x="346" y="9594"/>
                </a:lnTo>
                <a:lnTo>
                  <a:pt x="350" y="9594"/>
                </a:lnTo>
                <a:lnTo>
                  <a:pt x="353" y="9592"/>
                </a:lnTo>
                <a:lnTo>
                  <a:pt x="356" y="9589"/>
                </a:lnTo>
                <a:lnTo>
                  <a:pt x="358" y="9585"/>
                </a:lnTo>
                <a:close/>
                <a:moveTo>
                  <a:pt x="310" y="9733"/>
                </a:moveTo>
                <a:lnTo>
                  <a:pt x="310" y="9730"/>
                </a:lnTo>
                <a:lnTo>
                  <a:pt x="309" y="9727"/>
                </a:lnTo>
                <a:lnTo>
                  <a:pt x="307" y="9725"/>
                </a:lnTo>
                <a:lnTo>
                  <a:pt x="304" y="9725"/>
                </a:lnTo>
                <a:lnTo>
                  <a:pt x="301" y="9725"/>
                </a:lnTo>
                <a:lnTo>
                  <a:pt x="298" y="9727"/>
                </a:lnTo>
                <a:lnTo>
                  <a:pt x="295" y="9730"/>
                </a:lnTo>
                <a:lnTo>
                  <a:pt x="294" y="9733"/>
                </a:lnTo>
                <a:lnTo>
                  <a:pt x="293" y="9736"/>
                </a:lnTo>
                <a:lnTo>
                  <a:pt x="294" y="9738"/>
                </a:lnTo>
                <a:lnTo>
                  <a:pt x="296" y="9741"/>
                </a:lnTo>
                <a:lnTo>
                  <a:pt x="299" y="9742"/>
                </a:lnTo>
                <a:lnTo>
                  <a:pt x="302" y="9741"/>
                </a:lnTo>
                <a:lnTo>
                  <a:pt x="306" y="9738"/>
                </a:lnTo>
                <a:lnTo>
                  <a:pt x="308" y="9736"/>
                </a:lnTo>
                <a:lnTo>
                  <a:pt x="310" y="9733"/>
                </a:lnTo>
                <a:close/>
                <a:moveTo>
                  <a:pt x="3230" y="151"/>
                </a:moveTo>
                <a:lnTo>
                  <a:pt x="3233" y="150"/>
                </a:lnTo>
                <a:lnTo>
                  <a:pt x="3237" y="149"/>
                </a:lnTo>
                <a:lnTo>
                  <a:pt x="3239" y="147"/>
                </a:lnTo>
                <a:lnTo>
                  <a:pt x="3240" y="144"/>
                </a:lnTo>
                <a:lnTo>
                  <a:pt x="3241" y="141"/>
                </a:lnTo>
                <a:lnTo>
                  <a:pt x="3240" y="139"/>
                </a:lnTo>
                <a:lnTo>
                  <a:pt x="3238" y="138"/>
                </a:lnTo>
                <a:lnTo>
                  <a:pt x="3236" y="137"/>
                </a:lnTo>
                <a:lnTo>
                  <a:pt x="3232" y="138"/>
                </a:lnTo>
                <a:lnTo>
                  <a:pt x="3229" y="139"/>
                </a:lnTo>
                <a:lnTo>
                  <a:pt x="3227" y="141"/>
                </a:lnTo>
                <a:lnTo>
                  <a:pt x="3226" y="144"/>
                </a:lnTo>
                <a:lnTo>
                  <a:pt x="3225" y="147"/>
                </a:lnTo>
                <a:lnTo>
                  <a:pt x="3226" y="149"/>
                </a:lnTo>
                <a:lnTo>
                  <a:pt x="3228" y="150"/>
                </a:lnTo>
                <a:lnTo>
                  <a:pt x="3230" y="151"/>
                </a:lnTo>
                <a:close/>
                <a:moveTo>
                  <a:pt x="3183" y="299"/>
                </a:moveTo>
                <a:lnTo>
                  <a:pt x="3187" y="298"/>
                </a:lnTo>
                <a:lnTo>
                  <a:pt x="3190" y="297"/>
                </a:lnTo>
                <a:lnTo>
                  <a:pt x="3192" y="294"/>
                </a:lnTo>
                <a:lnTo>
                  <a:pt x="3194" y="291"/>
                </a:lnTo>
                <a:lnTo>
                  <a:pt x="3194" y="288"/>
                </a:lnTo>
                <a:lnTo>
                  <a:pt x="3193" y="286"/>
                </a:lnTo>
                <a:lnTo>
                  <a:pt x="3191" y="284"/>
                </a:lnTo>
                <a:lnTo>
                  <a:pt x="3189" y="284"/>
                </a:lnTo>
                <a:lnTo>
                  <a:pt x="3184" y="284"/>
                </a:lnTo>
                <a:lnTo>
                  <a:pt x="3181" y="286"/>
                </a:lnTo>
                <a:lnTo>
                  <a:pt x="3179" y="288"/>
                </a:lnTo>
                <a:lnTo>
                  <a:pt x="3177" y="291"/>
                </a:lnTo>
                <a:lnTo>
                  <a:pt x="3177" y="294"/>
                </a:lnTo>
                <a:lnTo>
                  <a:pt x="3178" y="297"/>
                </a:lnTo>
                <a:lnTo>
                  <a:pt x="3180" y="298"/>
                </a:lnTo>
                <a:lnTo>
                  <a:pt x="3183" y="299"/>
                </a:lnTo>
                <a:close/>
                <a:moveTo>
                  <a:pt x="3135" y="448"/>
                </a:moveTo>
                <a:lnTo>
                  <a:pt x="3138" y="448"/>
                </a:lnTo>
                <a:lnTo>
                  <a:pt x="3143" y="446"/>
                </a:lnTo>
                <a:lnTo>
                  <a:pt x="3145" y="442"/>
                </a:lnTo>
                <a:lnTo>
                  <a:pt x="3147" y="439"/>
                </a:lnTo>
                <a:lnTo>
                  <a:pt x="3147" y="436"/>
                </a:lnTo>
                <a:lnTo>
                  <a:pt x="3147" y="433"/>
                </a:lnTo>
                <a:lnTo>
                  <a:pt x="3144" y="431"/>
                </a:lnTo>
                <a:lnTo>
                  <a:pt x="3141" y="430"/>
                </a:lnTo>
                <a:lnTo>
                  <a:pt x="3137" y="431"/>
                </a:lnTo>
                <a:lnTo>
                  <a:pt x="3134" y="433"/>
                </a:lnTo>
                <a:lnTo>
                  <a:pt x="3131" y="436"/>
                </a:lnTo>
                <a:lnTo>
                  <a:pt x="3129" y="439"/>
                </a:lnTo>
                <a:lnTo>
                  <a:pt x="3129" y="442"/>
                </a:lnTo>
                <a:lnTo>
                  <a:pt x="3130" y="446"/>
                </a:lnTo>
                <a:lnTo>
                  <a:pt x="3132" y="448"/>
                </a:lnTo>
                <a:lnTo>
                  <a:pt x="3135" y="448"/>
                </a:lnTo>
                <a:close/>
                <a:moveTo>
                  <a:pt x="3087" y="596"/>
                </a:moveTo>
                <a:lnTo>
                  <a:pt x="3092" y="596"/>
                </a:lnTo>
                <a:lnTo>
                  <a:pt x="3096" y="594"/>
                </a:lnTo>
                <a:lnTo>
                  <a:pt x="3099" y="591"/>
                </a:lnTo>
                <a:lnTo>
                  <a:pt x="3101" y="587"/>
                </a:lnTo>
                <a:lnTo>
                  <a:pt x="3101" y="583"/>
                </a:lnTo>
                <a:lnTo>
                  <a:pt x="3100" y="580"/>
                </a:lnTo>
                <a:lnTo>
                  <a:pt x="3098" y="578"/>
                </a:lnTo>
                <a:lnTo>
                  <a:pt x="3094" y="577"/>
                </a:lnTo>
                <a:lnTo>
                  <a:pt x="3089" y="578"/>
                </a:lnTo>
                <a:lnTo>
                  <a:pt x="3086" y="580"/>
                </a:lnTo>
                <a:lnTo>
                  <a:pt x="3083" y="583"/>
                </a:lnTo>
                <a:lnTo>
                  <a:pt x="3081" y="587"/>
                </a:lnTo>
                <a:lnTo>
                  <a:pt x="3081" y="591"/>
                </a:lnTo>
                <a:lnTo>
                  <a:pt x="3082" y="594"/>
                </a:lnTo>
                <a:lnTo>
                  <a:pt x="3084" y="596"/>
                </a:lnTo>
                <a:lnTo>
                  <a:pt x="3087" y="596"/>
                </a:lnTo>
                <a:close/>
                <a:moveTo>
                  <a:pt x="3040" y="745"/>
                </a:moveTo>
                <a:lnTo>
                  <a:pt x="3045" y="744"/>
                </a:lnTo>
                <a:lnTo>
                  <a:pt x="3049" y="742"/>
                </a:lnTo>
                <a:lnTo>
                  <a:pt x="3052" y="738"/>
                </a:lnTo>
                <a:lnTo>
                  <a:pt x="3054" y="735"/>
                </a:lnTo>
                <a:lnTo>
                  <a:pt x="3054" y="731"/>
                </a:lnTo>
                <a:lnTo>
                  <a:pt x="3053" y="727"/>
                </a:lnTo>
                <a:lnTo>
                  <a:pt x="3051" y="725"/>
                </a:lnTo>
                <a:lnTo>
                  <a:pt x="3047" y="723"/>
                </a:lnTo>
                <a:lnTo>
                  <a:pt x="3042" y="725"/>
                </a:lnTo>
                <a:lnTo>
                  <a:pt x="3038" y="727"/>
                </a:lnTo>
                <a:lnTo>
                  <a:pt x="3035" y="731"/>
                </a:lnTo>
                <a:lnTo>
                  <a:pt x="3033" y="735"/>
                </a:lnTo>
                <a:lnTo>
                  <a:pt x="3032" y="738"/>
                </a:lnTo>
                <a:lnTo>
                  <a:pt x="3034" y="742"/>
                </a:lnTo>
                <a:lnTo>
                  <a:pt x="3036" y="744"/>
                </a:lnTo>
                <a:lnTo>
                  <a:pt x="3040" y="745"/>
                </a:lnTo>
                <a:close/>
                <a:moveTo>
                  <a:pt x="2992" y="893"/>
                </a:moveTo>
                <a:lnTo>
                  <a:pt x="2998" y="892"/>
                </a:lnTo>
                <a:lnTo>
                  <a:pt x="3002" y="890"/>
                </a:lnTo>
                <a:lnTo>
                  <a:pt x="3005" y="886"/>
                </a:lnTo>
                <a:lnTo>
                  <a:pt x="3007" y="882"/>
                </a:lnTo>
                <a:lnTo>
                  <a:pt x="3008" y="878"/>
                </a:lnTo>
                <a:lnTo>
                  <a:pt x="3007" y="874"/>
                </a:lnTo>
                <a:lnTo>
                  <a:pt x="3004" y="872"/>
                </a:lnTo>
                <a:lnTo>
                  <a:pt x="3000" y="871"/>
                </a:lnTo>
                <a:lnTo>
                  <a:pt x="2995" y="872"/>
                </a:lnTo>
                <a:lnTo>
                  <a:pt x="2990" y="874"/>
                </a:lnTo>
                <a:lnTo>
                  <a:pt x="2987" y="878"/>
                </a:lnTo>
                <a:lnTo>
                  <a:pt x="2985" y="882"/>
                </a:lnTo>
                <a:lnTo>
                  <a:pt x="2984" y="886"/>
                </a:lnTo>
                <a:lnTo>
                  <a:pt x="2985" y="890"/>
                </a:lnTo>
                <a:lnTo>
                  <a:pt x="2988" y="892"/>
                </a:lnTo>
                <a:lnTo>
                  <a:pt x="2992" y="893"/>
                </a:lnTo>
                <a:close/>
                <a:moveTo>
                  <a:pt x="2945" y="1040"/>
                </a:moveTo>
                <a:lnTo>
                  <a:pt x="2950" y="1040"/>
                </a:lnTo>
                <a:lnTo>
                  <a:pt x="2955" y="1037"/>
                </a:lnTo>
                <a:lnTo>
                  <a:pt x="2958" y="1034"/>
                </a:lnTo>
                <a:lnTo>
                  <a:pt x="2960" y="1029"/>
                </a:lnTo>
                <a:lnTo>
                  <a:pt x="2961" y="1025"/>
                </a:lnTo>
                <a:lnTo>
                  <a:pt x="2960" y="1021"/>
                </a:lnTo>
                <a:lnTo>
                  <a:pt x="2957" y="1019"/>
                </a:lnTo>
                <a:lnTo>
                  <a:pt x="2953" y="1018"/>
                </a:lnTo>
                <a:lnTo>
                  <a:pt x="2947" y="1019"/>
                </a:lnTo>
                <a:lnTo>
                  <a:pt x="2943" y="1021"/>
                </a:lnTo>
                <a:lnTo>
                  <a:pt x="2939" y="1025"/>
                </a:lnTo>
                <a:lnTo>
                  <a:pt x="2937" y="1029"/>
                </a:lnTo>
                <a:lnTo>
                  <a:pt x="2936" y="1034"/>
                </a:lnTo>
                <a:lnTo>
                  <a:pt x="2938" y="1037"/>
                </a:lnTo>
                <a:lnTo>
                  <a:pt x="2941" y="1040"/>
                </a:lnTo>
                <a:lnTo>
                  <a:pt x="2945" y="1040"/>
                </a:lnTo>
                <a:close/>
                <a:moveTo>
                  <a:pt x="2897" y="1189"/>
                </a:moveTo>
                <a:lnTo>
                  <a:pt x="2903" y="1188"/>
                </a:lnTo>
                <a:lnTo>
                  <a:pt x="2908" y="1185"/>
                </a:lnTo>
                <a:lnTo>
                  <a:pt x="2911" y="1181"/>
                </a:lnTo>
                <a:lnTo>
                  <a:pt x="2914" y="1177"/>
                </a:lnTo>
                <a:lnTo>
                  <a:pt x="2914" y="1172"/>
                </a:lnTo>
                <a:lnTo>
                  <a:pt x="2913" y="1168"/>
                </a:lnTo>
                <a:lnTo>
                  <a:pt x="2910" y="1166"/>
                </a:lnTo>
                <a:lnTo>
                  <a:pt x="2906" y="1165"/>
                </a:lnTo>
                <a:lnTo>
                  <a:pt x="2900" y="1166"/>
                </a:lnTo>
                <a:lnTo>
                  <a:pt x="2895" y="1168"/>
                </a:lnTo>
                <a:lnTo>
                  <a:pt x="2891" y="1172"/>
                </a:lnTo>
                <a:lnTo>
                  <a:pt x="2889" y="1177"/>
                </a:lnTo>
                <a:lnTo>
                  <a:pt x="2888" y="1181"/>
                </a:lnTo>
                <a:lnTo>
                  <a:pt x="2890" y="1185"/>
                </a:lnTo>
                <a:lnTo>
                  <a:pt x="2893" y="1188"/>
                </a:lnTo>
                <a:lnTo>
                  <a:pt x="2897" y="1189"/>
                </a:lnTo>
                <a:close/>
                <a:moveTo>
                  <a:pt x="2849" y="1338"/>
                </a:moveTo>
                <a:lnTo>
                  <a:pt x="2856" y="1337"/>
                </a:lnTo>
                <a:lnTo>
                  <a:pt x="2861" y="1334"/>
                </a:lnTo>
                <a:lnTo>
                  <a:pt x="2865" y="1329"/>
                </a:lnTo>
                <a:lnTo>
                  <a:pt x="2867" y="1324"/>
                </a:lnTo>
                <a:lnTo>
                  <a:pt x="2868" y="1319"/>
                </a:lnTo>
                <a:lnTo>
                  <a:pt x="2866" y="1315"/>
                </a:lnTo>
                <a:lnTo>
                  <a:pt x="2863" y="1312"/>
                </a:lnTo>
                <a:lnTo>
                  <a:pt x="2859" y="1311"/>
                </a:lnTo>
                <a:lnTo>
                  <a:pt x="2852" y="1312"/>
                </a:lnTo>
                <a:lnTo>
                  <a:pt x="2847" y="1315"/>
                </a:lnTo>
                <a:lnTo>
                  <a:pt x="2843" y="1319"/>
                </a:lnTo>
                <a:lnTo>
                  <a:pt x="2841" y="1324"/>
                </a:lnTo>
                <a:lnTo>
                  <a:pt x="2840" y="1329"/>
                </a:lnTo>
                <a:lnTo>
                  <a:pt x="2842" y="1334"/>
                </a:lnTo>
                <a:lnTo>
                  <a:pt x="2845" y="1337"/>
                </a:lnTo>
                <a:lnTo>
                  <a:pt x="2849" y="1338"/>
                </a:lnTo>
                <a:close/>
                <a:moveTo>
                  <a:pt x="2802" y="1486"/>
                </a:moveTo>
                <a:lnTo>
                  <a:pt x="2808" y="1485"/>
                </a:lnTo>
                <a:lnTo>
                  <a:pt x="2813" y="1482"/>
                </a:lnTo>
                <a:lnTo>
                  <a:pt x="2818" y="1477"/>
                </a:lnTo>
                <a:lnTo>
                  <a:pt x="2820" y="1472"/>
                </a:lnTo>
                <a:lnTo>
                  <a:pt x="2821" y="1466"/>
                </a:lnTo>
                <a:lnTo>
                  <a:pt x="2819" y="1462"/>
                </a:lnTo>
                <a:lnTo>
                  <a:pt x="2816" y="1459"/>
                </a:lnTo>
                <a:lnTo>
                  <a:pt x="2811" y="1458"/>
                </a:lnTo>
                <a:lnTo>
                  <a:pt x="2805" y="1459"/>
                </a:lnTo>
                <a:lnTo>
                  <a:pt x="2800" y="1462"/>
                </a:lnTo>
                <a:lnTo>
                  <a:pt x="2796" y="1466"/>
                </a:lnTo>
                <a:lnTo>
                  <a:pt x="2793" y="1472"/>
                </a:lnTo>
                <a:lnTo>
                  <a:pt x="2792" y="1477"/>
                </a:lnTo>
                <a:lnTo>
                  <a:pt x="2794" y="1482"/>
                </a:lnTo>
                <a:lnTo>
                  <a:pt x="2797" y="1485"/>
                </a:lnTo>
                <a:lnTo>
                  <a:pt x="2802" y="1486"/>
                </a:lnTo>
                <a:close/>
                <a:moveTo>
                  <a:pt x="2754" y="1634"/>
                </a:moveTo>
                <a:lnTo>
                  <a:pt x="2761" y="1633"/>
                </a:lnTo>
                <a:lnTo>
                  <a:pt x="2766" y="1630"/>
                </a:lnTo>
                <a:lnTo>
                  <a:pt x="2771" y="1625"/>
                </a:lnTo>
                <a:lnTo>
                  <a:pt x="2774" y="1620"/>
                </a:lnTo>
                <a:lnTo>
                  <a:pt x="2774" y="1614"/>
                </a:lnTo>
                <a:lnTo>
                  <a:pt x="2773" y="1609"/>
                </a:lnTo>
                <a:lnTo>
                  <a:pt x="2769" y="1606"/>
                </a:lnTo>
                <a:lnTo>
                  <a:pt x="2764" y="1605"/>
                </a:lnTo>
                <a:lnTo>
                  <a:pt x="2757" y="1606"/>
                </a:lnTo>
                <a:lnTo>
                  <a:pt x="2752" y="1609"/>
                </a:lnTo>
                <a:lnTo>
                  <a:pt x="2748" y="1614"/>
                </a:lnTo>
                <a:lnTo>
                  <a:pt x="2745" y="1620"/>
                </a:lnTo>
                <a:lnTo>
                  <a:pt x="2744" y="1625"/>
                </a:lnTo>
                <a:lnTo>
                  <a:pt x="2746" y="1630"/>
                </a:lnTo>
                <a:lnTo>
                  <a:pt x="2749" y="1633"/>
                </a:lnTo>
                <a:lnTo>
                  <a:pt x="2754" y="1634"/>
                </a:lnTo>
                <a:close/>
                <a:moveTo>
                  <a:pt x="2707" y="1781"/>
                </a:moveTo>
                <a:lnTo>
                  <a:pt x="2714" y="1780"/>
                </a:lnTo>
                <a:lnTo>
                  <a:pt x="2719" y="1777"/>
                </a:lnTo>
                <a:lnTo>
                  <a:pt x="2724" y="1773"/>
                </a:lnTo>
                <a:lnTo>
                  <a:pt x="2727" y="1767"/>
                </a:lnTo>
                <a:lnTo>
                  <a:pt x="2727" y="1761"/>
                </a:lnTo>
                <a:lnTo>
                  <a:pt x="2726" y="1757"/>
                </a:lnTo>
                <a:lnTo>
                  <a:pt x="2722" y="1754"/>
                </a:lnTo>
                <a:lnTo>
                  <a:pt x="2717" y="1753"/>
                </a:lnTo>
                <a:lnTo>
                  <a:pt x="2710" y="1754"/>
                </a:lnTo>
                <a:lnTo>
                  <a:pt x="2704" y="1757"/>
                </a:lnTo>
                <a:lnTo>
                  <a:pt x="2700" y="1761"/>
                </a:lnTo>
                <a:lnTo>
                  <a:pt x="2697" y="1767"/>
                </a:lnTo>
                <a:lnTo>
                  <a:pt x="2696" y="1773"/>
                </a:lnTo>
                <a:lnTo>
                  <a:pt x="2698" y="1777"/>
                </a:lnTo>
                <a:lnTo>
                  <a:pt x="2701" y="1780"/>
                </a:lnTo>
                <a:lnTo>
                  <a:pt x="2707" y="1781"/>
                </a:lnTo>
                <a:close/>
                <a:moveTo>
                  <a:pt x="2659" y="1929"/>
                </a:moveTo>
                <a:lnTo>
                  <a:pt x="2666" y="1928"/>
                </a:lnTo>
                <a:lnTo>
                  <a:pt x="2672" y="1925"/>
                </a:lnTo>
                <a:lnTo>
                  <a:pt x="2677" y="1920"/>
                </a:lnTo>
                <a:lnTo>
                  <a:pt x="2680" y="1914"/>
                </a:lnTo>
                <a:lnTo>
                  <a:pt x="2680" y="1909"/>
                </a:lnTo>
                <a:lnTo>
                  <a:pt x="2679" y="1904"/>
                </a:lnTo>
                <a:lnTo>
                  <a:pt x="2675" y="1901"/>
                </a:lnTo>
                <a:lnTo>
                  <a:pt x="2670" y="1900"/>
                </a:lnTo>
                <a:lnTo>
                  <a:pt x="2663" y="1901"/>
                </a:lnTo>
                <a:lnTo>
                  <a:pt x="2657" y="1904"/>
                </a:lnTo>
                <a:lnTo>
                  <a:pt x="2652" y="1909"/>
                </a:lnTo>
                <a:lnTo>
                  <a:pt x="2649" y="1914"/>
                </a:lnTo>
                <a:lnTo>
                  <a:pt x="2648" y="1920"/>
                </a:lnTo>
                <a:lnTo>
                  <a:pt x="2650" y="1925"/>
                </a:lnTo>
                <a:lnTo>
                  <a:pt x="2654" y="1928"/>
                </a:lnTo>
                <a:lnTo>
                  <a:pt x="2659" y="1929"/>
                </a:lnTo>
                <a:close/>
                <a:moveTo>
                  <a:pt x="2612" y="2077"/>
                </a:moveTo>
                <a:lnTo>
                  <a:pt x="2619" y="2076"/>
                </a:lnTo>
                <a:lnTo>
                  <a:pt x="2625" y="2073"/>
                </a:lnTo>
                <a:lnTo>
                  <a:pt x="2630" y="2068"/>
                </a:lnTo>
                <a:lnTo>
                  <a:pt x="2633" y="2062"/>
                </a:lnTo>
                <a:lnTo>
                  <a:pt x="2634" y="2056"/>
                </a:lnTo>
                <a:lnTo>
                  <a:pt x="2632" y="2051"/>
                </a:lnTo>
                <a:lnTo>
                  <a:pt x="2628" y="2047"/>
                </a:lnTo>
                <a:lnTo>
                  <a:pt x="2623" y="2046"/>
                </a:lnTo>
                <a:lnTo>
                  <a:pt x="2615" y="2047"/>
                </a:lnTo>
                <a:lnTo>
                  <a:pt x="2609" y="2051"/>
                </a:lnTo>
                <a:lnTo>
                  <a:pt x="2604" y="2056"/>
                </a:lnTo>
                <a:lnTo>
                  <a:pt x="2601" y="2062"/>
                </a:lnTo>
                <a:lnTo>
                  <a:pt x="2600" y="2068"/>
                </a:lnTo>
                <a:lnTo>
                  <a:pt x="2602" y="2073"/>
                </a:lnTo>
                <a:lnTo>
                  <a:pt x="2606" y="2076"/>
                </a:lnTo>
                <a:lnTo>
                  <a:pt x="2612" y="2077"/>
                </a:lnTo>
                <a:close/>
                <a:moveTo>
                  <a:pt x="2564" y="2226"/>
                </a:moveTo>
                <a:lnTo>
                  <a:pt x="2572" y="2225"/>
                </a:lnTo>
                <a:lnTo>
                  <a:pt x="2578" y="2221"/>
                </a:lnTo>
                <a:lnTo>
                  <a:pt x="2583" y="2215"/>
                </a:lnTo>
                <a:lnTo>
                  <a:pt x="2586" y="2209"/>
                </a:lnTo>
                <a:lnTo>
                  <a:pt x="2587" y="2203"/>
                </a:lnTo>
                <a:lnTo>
                  <a:pt x="2585" y="2198"/>
                </a:lnTo>
                <a:lnTo>
                  <a:pt x="2581" y="2194"/>
                </a:lnTo>
                <a:lnTo>
                  <a:pt x="2575" y="2193"/>
                </a:lnTo>
                <a:lnTo>
                  <a:pt x="2568" y="2194"/>
                </a:lnTo>
                <a:lnTo>
                  <a:pt x="2562" y="2198"/>
                </a:lnTo>
                <a:lnTo>
                  <a:pt x="2556" y="2203"/>
                </a:lnTo>
                <a:lnTo>
                  <a:pt x="2553" y="2209"/>
                </a:lnTo>
                <a:lnTo>
                  <a:pt x="2552" y="2215"/>
                </a:lnTo>
                <a:lnTo>
                  <a:pt x="2554" y="2221"/>
                </a:lnTo>
                <a:lnTo>
                  <a:pt x="2558" y="2225"/>
                </a:lnTo>
                <a:lnTo>
                  <a:pt x="2564" y="2226"/>
                </a:lnTo>
                <a:close/>
                <a:moveTo>
                  <a:pt x="2517" y="2374"/>
                </a:moveTo>
                <a:lnTo>
                  <a:pt x="2524" y="2373"/>
                </a:lnTo>
                <a:lnTo>
                  <a:pt x="2531" y="2369"/>
                </a:lnTo>
                <a:lnTo>
                  <a:pt x="2536" y="2364"/>
                </a:lnTo>
                <a:lnTo>
                  <a:pt x="2539" y="2357"/>
                </a:lnTo>
                <a:lnTo>
                  <a:pt x="2540" y="2350"/>
                </a:lnTo>
                <a:lnTo>
                  <a:pt x="2538" y="2345"/>
                </a:lnTo>
                <a:lnTo>
                  <a:pt x="2534" y="2341"/>
                </a:lnTo>
                <a:lnTo>
                  <a:pt x="2528" y="2340"/>
                </a:lnTo>
                <a:lnTo>
                  <a:pt x="2520" y="2341"/>
                </a:lnTo>
                <a:lnTo>
                  <a:pt x="2514" y="2345"/>
                </a:lnTo>
                <a:lnTo>
                  <a:pt x="2509" y="2350"/>
                </a:lnTo>
                <a:lnTo>
                  <a:pt x="2505" y="2357"/>
                </a:lnTo>
                <a:lnTo>
                  <a:pt x="2505" y="2364"/>
                </a:lnTo>
                <a:lnTo>
                  <a:pt x="2507" y="2369"/>
                </a:lnTo>
                <a:lnTo>
                  <a:pt x="2511" y="2373"/>
                </a:lnTo>
                <a:lnTo>
                  <a:pt x="2517" y="2374"/>
                </a:lnTo>
                <a:close/>
                <a:moveTo>
                  <a:pt x="2469" y="2522"/>
                </a:moveTo>
                <a:lnTo>
                  <a:pt x="2477" y="2520"/>
                </a:lnTo>
                <a:lnTo>
                  <a:pt x="2484" y="2517"/>
                </a:lnTo>
                <a:lnTo>
                  <a:pt x="2489" y="2511"/>
                </a:lnTo>
                <a:lnTo>
                  <a:pt x="2492" y="2505"/>
                </a:lnTo>
                <a:lnTo>
                  <a:pt x="2493" y="2497"/>
                </a:lnTo>
                <a:lnTo>
                  <a:pt x="2491" y="2492"/>
                </a:lnTo>
                <a:lnTo>
                  <a:pt x="2487" y="2488"/>
                </a:lnTo>
                <a:lnTo>
                  <a:pt x="2481" y="2487"/>
                </a:lnTo>
                <a:lnTo>
                  <a:pt x="2473" y="2488"/>
                </a:lnTo>
                <a:lnTo>
                  <a:pt x="2466" y="2492"/>
                </a:lnTo>
                <a:lnTo>
                  <a:pt x="2461" y="2497"/>
                </a:lnTo>
                <a:lnTo>
                  <a:pt x="2458" y="2505"/>
                </a:lnTo>
                <a:lnTo>
                  <a:pt x="2457" y="2511"/>
                </a:lnTo>
                <a:lnTo>
                  <a:pt x="2459" y="2517"/>
                </a:lnTo>
                <a:lnTo>
                  <a:pt x="2463" y="2520"/>
                </a:lnTo>
                <a:lnTo>
                  <a:pt x="2469" y="2522"/>
                </a:lnTo>
                <a:close/>
                <a:moveTo>
                  <a:pt x="2421" y="2670"/>
                </a:moveTo>
                <a:lnTo>
                  <a:pt x="2430" y="2668"/>
                </a:lnTo>
                <a:lnTo>
                  <a:pt x="2437" y="2665"/>
                </a:lnTo>
                <a:lnTo>
                  <a:pt x="2442" y="2659"/>
                </a:lnTo>
                <a:lnTo>
                  <a:pt x="2446" y="2652"/>
                </a:lnTo>
                <a:lnTo>
                  <a:pt x="2447" y="2645"/>
                </a:lnTo>
                <a:lnTo>
                  <a:pt x="2445" y="2640"/>
                </a:lnTo>
                <a:lnTo>
                  <a:pt x="2440" y="2635"/>
                </a:lnTo>
                <a:lnTo>
                  <a:pt x="2434" y="2634"/>
                </a:lnTo>
                <a:lnTo>
                  <a:pt x="2425" y="2635"/>
                </a:lnTo>
                <a:lnTo>
                  <a:pt x="2419" y="2640"/>
                </a:lnTo>
                <a:lnTo>
                  <a:pt x="2413" y="2645"/>
                </a:lnTo>
                <a:lnTo>
                  <a:pt x="2410" y="2652"/>
                </a:lnTo>
                <a:lnTo>
                  <a:pt x="2409" y="2659"/>
                </a:lnTo>
                <a:lnTo>
                  <a:pt x="2411" y="2665"/>
                </a:lnTo>
                <a:lnTo>
                  <a:pt x="2415" y="2669"/>
                </a:lnTo>
                <a:lnTo>
                  <a:pt x="2421" y="2670"/>
                </a:lnTo>
                <a:close/>
                <a:moveTo>
                  <a:pt x="2374" y="2818"/>
                </a:moveTo>
                <a:lnTo>
                  <a:pt x="2382" y="2816"/>
                </a:lnTo>
                <a:lnTo>
                  <a:pt x="2389" y="2812"/>
                </a:lnTo>
                <a:lnTo>
                  <a:pt x="2395" y="2807"/>
                </a:lnTo>
                <a:lnTo>
                  <a:pt x="2399" y="2800"/>
                </a:lnTo>
                <a:lnTo>
                  <a:pt x="2400" y="2793"/>
                </a:lnTo>
                <a:lnTo>
                  <a:pt x="2398" y="2787"/>
                </a:lnTo>
                <a:lnTo>
                  <a:pt x="2393" y="2783"/>
                </a:lnTo>
                <a:lnTo>
                  <a:pt x="2387" y="2782"/>
                </a:lnTo>
                <a:lnTo>
                  <a:pt x="2378" y="2783"/>
                </a:lnTo>
                <a:lnTo>
                  <a:pt x="2371" y="2787"/>
                </a:lnTo>
                <a:lnTo>
                  <a:pt x="2365" y="2793"/>
                </a:lnTo>
                <a:lnTo>
                  <a:pt x="2362" y="2800"/>
                </a:lnTo>
                <a:lnTo>
                  <a:pt x="2361" y="2807"/>
                </a:lnTo>
                <a:lnTo>
                  <a:pt x="2363" y="2812"/>
                </a:lnTo>
                <a:lnTo>
                  <a:pt x="2367" y="2816"/>
                </a:lnTo>
                <a:lnTo>
                  <a:pt x="2374" y="2818"/>
                </a:lnTo>
                <a:close/>
                <a:moveTo>
                  <a:pt x="2326" y="2965"/>
                </a:moveTo>
                <a:lnTo>
                  <a:pt x="2335" y="2964"/>
                </a:lnTo>
                <a:lnTo>
                  <a:pt x="2342" y="2960"/>
                </a:lnTo>
                <a:lnTo>
                  <a:pt x="2348" y="2954"/>
                </a:lnTo>
                <a:lnTo>
                  <a:pt x="2352" y="2947"/>
                </a:lnTo>
                <a:lnTo>
                  <a:pt x="2353" y="2940"/>
                </a:lnTo>
                <a:lnTo>
                  <a:pt x="2351" y="2934"/>
                </a:lnTo>
                <a:lnTo>
                  <a:pt x="2346" y="2930"/>
                </a:lnTo>
                <a:lnTo>
                  <a:pt x="2339" y="2929"/>
                </a:lnTo>
                <a:lnTo>
                  <a:pt x="2332" y="2930"/>
                </a:lnTo>
                <a:lnTo>
                  <a:pt x="2324" y="2934"/>
                </a:lnTo>
                <a:lnTo>
                  <a:pt x="2318" y="2940"/>
                </a:lnTo>
                <a:lnTo>
                  <a:pt x="2314" y="2947"/>
                </a:lnTo>
                <a:lnTo>
                  <a:pt x="2313" y="2954"/>
                </a:lnTo>
                <a:lnTo>
                  <a:pt x="2315" y="2960"/>
                </a:lnTo>
                <a:lnTo>
                  <a:pt x="2320" y="2964"/>
                </a:lnTo>
                <a:lnTo>
                  <a:pt x="2326" y="2965"/>
                </a:lnTo>
                <a:close/>
                <a:moveTo>
                  <a:pt x="2279" y="3114"/>
                </a:moveTo>
                <a:lnTo>
                  <a:pt x="2288" y="3112"/>
                </a:lnTo>
                <a:lnTo>
                  <a:pt x="2295" y="3108"/>
                </a:lnTo>
                <a:lnTo>
                  <a:pt x="2301" y="3102"/>
                </a:lnTo>
                <a:lnTo>
                  <a:pt x="2304" y="3094"/>
                </a:lnTo>
                <a:lnTo>
                  <a:pt x="2305" y="3087"/>
                </a:lnTo>
                <a:lnTo>
                  <a:pt x="2303" y="3081"/>
                </a:lnTo>
                <a:lnTo>
                  <a:pt x="2299" y="3077"/>
                </a:lnTo>
                <a:lnTo>
                  <a:pt x="2292" y="3076"/>
                </a:lnTo>
                <a:lnTo>
                  <a:pt x="2283" y="3077"/>
                </a:lnTo>
                <a:lnTo>
                  <a:pt x="2276" y="3081"/>
                </a:lnTo>
                <a:lnTo>
                  <a:pt x="2270" y="3087"/>
                </a:lnTo>
                <a:lnTo>
                  <a:pt x="2267" y="3094"/>
                </a:lnTo>
                <a:lnTo>
                  <a:pt x="2266" y="3102"/>
                </a:lnTo>
                <a:lnTo>
                  <a:pt x="2268" y="3108"/>
                </a:lnTo>
                <a:lnTo>
                  <a:pt x="2272" y="3112"/>
                </a:lnTo>
                <a:lnTo>
                  <a:pt x="2279" y="3114"/>
                </a:lnTo>
                <a:close/>
                <a:moveTo>
                  <a:pt x="2232" y="3262"/>
                </a:moveTo>
                <a:lnTo>
                  <a:pt x="2240" y="3260"/>
                </a:lnTo>
                <a:lnTo>
                  <a:pt x="2248" y="3256"/>
                </a:lnTo>
                <a:lnTo>
                  <a:pt x="2254" y="3250"/>
                </a:lnTo>
                <a:lnTo>
                  <a:pt x="2257" y="3242"/>
                </a:lnTo>
                <a:lnTo>
                  <a:pt x="2258" y="3234"/>
                </a:lnTo>
                <a:lnTo>
                  <a:pt x="2256" y="3228"/>
                </a:lnTo>
                <a:lnTo>
                  <a:pt x="2252" y="3224"/>
                </a:lnTo>
                <a:lnTo>
                  <a:pt x="2245" y="3223"/>
                </a:lnTo>
                <a:lnTo>
                  <a:pt x="2237" y="3224"/>
                </a:lnTo>
                <a:lnTo>
                  <a:pt x="2229" y="3228"/>
                </a:lnTo>
                <a:lnTo>
                  <a:pt x="2223" y="3234"/>
                </a:lnTo>
                <a:lnTo>
                  <a:pt x="2219" y="3242"/>
                </a:lnTo>
                <a:lnTo>
                  <a:pt x="2218" y="3250"/>
                </a:lnTo>
                <a:lnTo>
                  <a:pt x="2220" y="3256"/>
                </a:lnTo>
                <a:lnTo>
                  <a:pt x="2225" y="3260"/>
                </a:lnTo>
                <a:lnTo>
                  <a:pt x="2232" y="3262"/>
                </a:lnTo>
                <a:close/>
                <a:moveTo>
                  <a:pt x="2184" y="3409"/>
                </a:moveTo>
                <a:lnTo>
                  <a:pt x="2193" y="3408"/>
                </a:lnTo>
                <a:lnTo>
                  <a:pt x="2200" y="3404"/>
                </a:lnTo>
                <a:lnTo>
                  <a:pt x="2207" y="3398"/>
                </a:lnTo>
                <a:lnTo>
                  <a:pt x="2211" y="3390"/>
                </a:lnTo>
                <a:lnTo>
                  <a:pt x="2211" y="3382"/>
                </a:lnTo>
                <a:lnTo>
                  <a:pt x="2209" y="3375"/>
                </a:lnTo>
                <a:lnTo>
                  <a:pt x="2204" y="3371"/>
                </a:lnTo>
                <a:lnTo>
                  <a:pt x="2197" y="3370"/>
                </a:lnTo>
                <a:lnTo>
                  <a:pt x="2188" y="3371"/>
                </a:lnTo>
                <a:lnTo>
                  <a:pt x="2181" y="3375"/>
                </a:lnTo>
                <a:lnTo>
                  <a:pt x="2175" y="3382"/>
                </a:lnTo>
                <a:lnTo>
                  <a:pt x="2171" y="3390"/>
                </a:lnTo>
                <a:lnTo>
                  <a:pt x="2170" y="3398"/>
                </a:lnTo>
                <a:lnTo>
                  <a:pt x="2172" y="3404"/>
                </a:lnTo>
                <a:lnTo>
                  <a:pt x="2177" y="3408"/>
                </a:lnTo>
                <a:lnTo>
                  <a:pt x="2184" y="3409"/>
                </a:lnTo>
                <a:close/>
                <a:moveTo>
                  <a:pt x="2137" y="3557"/>
                </a:moveTo>
                <a:lnTo>
                  <a:pt x="2146" y="3556"/>
                </a:lnTo>
                <a:lnTo>
                  <a:pt x="2153" y="3551"/>
                </a:lnTo>
                <a:lnTo>
                  <a:pt x="2160" y="3545"/>
                </a:lnTo>
                <a:lnTo>
                  <a:pt x="2164" y="3537"/>
                </a:lnTo>
                <a:lnTo>
                  <a:pt x="2164" y="3530"/>
                </a:lnTo>
                <a:lnTo>
                  <a:pt x="2162" y="3523"/>
                </a:lnTo>
                <a:lnTo>
                  <a:pt x="2157" y="3518"/>
                </a:lnTo>
                <a:lnTo>
                  <a:pt x="2150" y="3517"/>
                </a:lnTo>
                <a:lnTo>
                  <a:pt x="2142" y="3518"/>
                </a:lnTo>
                <a:lnTo>
                  <a:pt x="2133" y="3523"/>
                </a:lnTo>
                <a:lnTo>
                  <a:pt x="2127" y="3530"/>
                </a:lnTo>
                <a:lnTo>
                  <a:pt x="2123" y="3537"/>
                </a:lnTo>
                <a:lnTo>
                  <a:pt x="2122" y="3545"/>
                </a:lnTo>
                <a:lnTo>
                  <a:pt x="2125" y="3551"/>
                </a:lnTo>
                <a:lnTo>
                  <a:pt x="2129" y="3556"/>
                </a:lnTo>
                <a:lnTo>
                  <a:pt x="2137" y="3557"/>
                </a:lnTo>
                <a:close/>
                <a:moveTo>
                  <a:pt x="2089" y="3704"/>
                </a:moveTo>
                <a:lnTo>
                  <a:pt x="2098" y="3703"/>
                </a:lnTo>
                <a:lnTo>
                  <a:pt x="2106" y="3699"/>
                </a:lnTo>
                <a:lnTo>
                  <a:pt x="2112" y="3692"/>
                </a:lnTo>
                <a:lnTo>
                  <a:pt x="2116" y="3685"/>
                </a:lnTo>
                <a:lnTo>
                  <a:pt x="2117" y="3677"/>
                </a:lnTo>
                <a:lnTo>
                  <a:pt x="2115" y="3671"/>
                </a:lnTo>
                <a:lnTo>
                  <a:pt x="2110" y="3666"/>
                </a:lnTo>
                <a:lnTo>
                  <a:pt x="2103" y="3664"/>
                </a:lnTo>
                <a:lnTo>
                  <a:pt x="2095" y="3666"/>
                </a:lnTo>
                <a:lnTo>
                  <a:pt x="2086" y="3671"/>
                </a:lnTo>
                <a:lnTo>
                  <a:pt x="2080" y="3677"/>
                </a:lnTo>
                <a:lnTo>
                  <a:pt x="2076" y="3685"/>
                </a:lnTo>
                <a:lnTo>
                  <a:pt x="2075" y="3692"/>
                </a:lnTo>
                <a:lnTo>
                  <a:pt x="2077" y="3699"/>
                </a:lnTo>
                <a:lnTo>
                  <a:pt x="2082" y="3703"/>
                </a:lnTo>
                <a:lnTo>
                  <a:pt x="2089" y="3704"/>
                </a:lnTo>
                <a:close/>
                <a:moveTo>
                  <a:pt x="2042" y="3852"/>
                </a:moveTo>
                <a:lnTo>
                  <a:pt x="2051" y="3851"/>
                </a:lnTo>
                <a:lnTo>
                  <a:pt x="2059" y="3846"/>
                </a:lnTo>
                <a:lnTo>
                  <a:pt x="2065" y="3840"/>
                </a:lnTo>
                <a:lnTo>
                  <a:pt x="2069" y="3832"/>
                </a:lnTo>
                <a:lnTo>
                  <a:pt x="2070" y="3824"/>
                </a:lnTo>
                <a:lnTo>
                  <a:pt x="2068" y="3818"/>
                </a:lnTo>
                <a:lnTo>
                  <a:pt x="2063" y="3814"/>
                </a:lnTo>
                <a:lnTo>
                  <a:pt x="2056" y="3812"/>
                </a:lnTo>
                <a:lnTo>
                  <a:pt x="2047" y="3814"/>
                </a:lnTo>
                <a:lnTo>
                  <a:pt x="2039" y="3818"/>
                </a:lnTo>
                <a:lnTo>
                  <a:pt x="2032" y="3824"/>
                </a:lnTo>
                <a:lnTo>
                  <a:pt x="2028" y="3832"/>
                </a:lnTo>
                <a:lnTo>
                  <a:pt x="2027" y="3840"/>
                </a:lnTo>
                <a:lnTo>
                  <a:pt x="2029" y="3846"/>
                </a:lnTo>
                <a:lnTo>
                  <a:pt x="2034" y="3851"/>
                </a:lnTo>
                <a:lnTo>
                  <a:pt x="2042" y="3852"/>
                </a:lnTo>
                <a:close/>
                <a:moveTo>
                  <a:pt x="1994" y="4001"/>
                </a:moveTo>
                <a:lnTo>
                  <a:pt x="2004" y="3999"/>
                </a:lnTo>
                <a:lnTo>
                  <a:pt x="2011" y="3995"/>
                </a:lnTo>
                <a:lnTo>
                  <a:pt x="2018" y="3987"/>
                </a:lnTo>
                <a:lnTo>
                  <a:pt x="2022" y="3980"/>
                </a:lnTo>
                <a:lnTo>
                  <a:pt x="2023" y="3972"/>
                </a:lnTo>
                <a:lnTo>
                  <a:pt x="2020" y="3965"/>
                </a:lnTo>
                <a:lnTo>
                  <a:pt x="2016" y="3961"/>
                </a:lnTo>
                <a:lnTo>
                  <a:pt x="2008" y="3960"/>
                </a:lnTo>
                <a:lnTo>
                  <a:pt x="2000" y="3961"/>
                </a:lnTo>
                <a:lnTo>
                  <a:pt x="1991" y="3965"/>
                </a:lnTo>
                <a:lnTo>
                  <a:pt x="1985" y="3972"/>
                </a:lnTo>
                <a:lnTo>
                  <a:pt x="1981" y="3980"/>
                </a:lnTo>
                <a:lnTo>
                  <a:pt x="1980" y="3987"/>
                </a:lnTo>
                <a:lnTo>
                  <a:pt x="1982" y="3995"/>
                </a:lnTo>
                <a:lnTo>
                  <a:pt x="1987" y="3999"/>
                </a:lnTo>
                <a:lnTo>
                  <a:pt x="1994" y="4001"/>
                </a:lnTo>
                <a:close/>
                <a:moveTo>
                  <a:pt x="1947" y="4148"/>
                </a:moveTo>
                <a:lnTo>
                  <a:pt x="1956" y="4147"/>
                </a:lnTo>
                <a:lnTo>
                  <a:pt x="1964" y="4142"/>
                </a:lnTo>
                <a:lnTo>
                  <a:pt x="1971" y="4136"/>
                </a:lnTo>
                <a:lnTo>
                  <a:pt x="1975" y="4127"/>
                </a:lnTo>
                <a:lnTo>
                  <a:pt x="1976" y="4119"/>
                </a:lnTo>
                <a:lnTo>
                  <a:pt x="1974" y="4112"/>
                </a:lnTo>
                <a:lnTo>
                  <a:pt x="1968" y="4108"/>
                </a:lnTo>
                <a:lnTo>
                  <a:pt x="1961" y="4106"/>
                </a:lnTo>
                <a:lnTo>
                  <a:pt x="1953" y="4108"/>
                </a:lnTo>
                <a:lnTo>
                  <a:pt x="1944" y="4112"/>
                </a:lnTo>
                <a:lnTo>
                  <a:pt x="1937" y="4119"/>
                </a:lnTo>
                <a:lnTo>
                  <a:pt x="1933" y="4127"/>
                </a:lnTo>
                <a:lnTo>
                  <a:pt x="1932" y="4136"/>
                </a:lnTo>
                <a:lnTo>
                  <a:pt x="1934" y="4142"/>
                </a:lnTo>
                <a:lnTo>
                  <a:pt x="1939" y="4147"/>
                </a:lnTo>
                <a:lnTo>
                  <a:pt x="1947" y="4148"/>
                </a:lnTo>
                <a:close/>
                <a:moveTo>
                  <a:pt x="1886" y="4275"/>
                </a:moveTo>
                <a:lnTo>
                  <a:pt x="1885" y="4283"/>
                </a:lnTo>
                <a:lnTo>
                  <a:pt x="1887" y="4290"/>
                </a:lnTo>
                <a:lnTo>
                  <a:pt x="1892" y="4294"/>
                </a:lnTo>
                <a:lnTo>
                  <a:pt x="1899" y="4296"/>
                </a:lnTo>
                <a:lnTo>
                  <a:pt x="1909" y="4294"/>
                </a:lnTo>
                <a:lnTo>
                  <a:pt x="1917" y="4290"/>
                </a:lnTo>
                <a:lnTo>
                  <a:pt x="1923" y="4283"/>
                </a:lnTo>
                <a:lnTo>
                  <a:pt x="1927" y="4275"/>
                </a:lnTo>
                <a:lnTo>
                  <a:pt x="1928" y="4266"/>
                </a:lnTo>
                <a:lnTo>
                  <a:pt x="1926" y="4260"/>
                </a:lnTo>
                <a:lnTo>
                  <a:pt x="1921" y="4255"/>
                </a:lnTo>
                <a:lnTo>
                  <a:pt x="1914" y="4254"/>
                </a:lnTo>
                <a:lnTo>
                  <a:pt x="1905" y="4255"/>
                </a:lnTo>
                <a:lnTo>
                  <a:pt x="1896" y="4260"/>
                </a:lnTo>
                <a:lnTo>
                  <a:pt x="1890" y="4266"/>
                </a:lnTo>
                <a:lnTo>
                  <a:pt x="1886" y="4275"/>
                </a:lnTo>
                <a:close/>
                <a:moveTo>
                  <a:pt x="1838" y="4423"/>
                </a:moveTo>
                <a:lnTo>
                  <a:pt x="1837" y="4431"/>
                </a:lnTo>
                <a:lnTo>
                  <a:pt x="1840" y="4437"/>
                </a:lnTo>
                <a:lnTo>
                  <a:pt x="1845" y="4441"/>
                </a:lnTo>
                <a:lnTo>
                  <a:pt x="1852" y="4443"/>
                </a:lnTo>
                <a:lnTo>
                  <a:pt x="1862" y="4441"/>
                </a:lnTo>
                <a:lnTo>
                  <a:pt x="1869" y="4437"/>
                </a:lnTo>
                <a:lnTo>
                  <a:pt x="1876" y="4431"/>
                </a:lnTo>
                <a:lnTo>
                  <a:pt x="1880" y="4423"/>
                </a:lnTo>
                <a:lnTo>
                  <a:pt x="1881" y="4415"/>
                </a:lnTo>
                <a:lnTo>
                  <a:pt x="1879" y="4407"/>
                </a:lnTo>
                <a:lnTo>
                  <a:pt x="1874" y="4403"/>
                </a:lnTo>
                <a:lnTo>
                  <a:pt x="1866" y="4401"/>
                </a:lnTo>
                <a:lnTo>
                  <a:pt x="1858" y="4403"/>
                </a:lnTo>
                <a:lnTo>
                  <a:pt x="1849" y="4407"/>
                </a:lnTo>
                <a:lnTo>
                  <a:pt x="1842" y="4415"/>
                </a:lnTo>
                <a:lnTo>
                  <a:pt x="1838" y="4423"/>
                </a:lnTo>
                <a:close/>
                <a:moveTo>
                  <a:pt x="1791" y="4570"/>
                </a:moveTo>
                <a:lnTo>
                  <a:pt x="1790" y="4578"/>
                </a:lnTo>
                <a:lnTo>
                  <a:pt x="1792" y="4584"/>
                </a:lnTo>
                <a:lnTo>
                  <a:pt x="1797" y="4589"/>
                </a:lnTo>
                <a:lnTo>
                  <a:pt x="1805" y="4590"/>
                </a:lnTo>
                <a:lnTo>
                  <a:pt x="1814" y="4589"/>
                </a:lnTo>
                <a:lnTo>
                  <a:pt x="1822" y="4584"/>
                </a:lnTo>
                <a:lnTo>
                  <a:pt x="1829" y="4578"/>
                </a:lnTo>
                <a:lnTo>
                  <a:pt x="1833" y="4570"/>
                </a:lnTo>
                <a:lnTo>
                  <a:pt x="1834" y="4562"/>
                </a:lnTo>
                <a:lnTo>
                  <a:pt x="1831" y="4556"/>
                </a:lnTo>
                <a:lnTo>
                  <a:pt x="1826" y="4550"/>
                </a:lnTo>
                <a:lnTo>
                  <a:pt x="1819" y="4549"/>
                </a:lnTo>
                <a:lnTo>
                  <a:pt x="1810" y="4550"/>
                </a:lnTo>
                <a:lnTo>
                  <a:pt x="1802" y="4556"/>
                </a:lnTo>
                <a:lnTo>
                  <a:pt x="1795" y="4562"/>
                </a:lnTo>
                <a:lnTo>
                  <a:pt x="1791" y="4570"/>
                </a:lnTo>
                <a:close/>
                <a:moveTo>
                  <a:pt x="1744" y="4717"/>
                </a:moveTo>
                <a:lnTo>
                  <a:pt x="1743" y="4725"/>
                </a:lnTo>
                <a:lnTo>
                  <a:pt x="1745" y="4732"/>
                </a:lnTo>
                <a:lnTo>
                  <a:pt x="1750" y="4736"/>
                </a:lnTo>
                <a:lnTo>
                  <a:pt x="1757" y="4738"/>
                </a:lnTo>
                <a:lnTo>
                  <a:pt x="1767" y="4736"/>
                </a:lnTo>
                <a:lnTo>
                  <a:pt x="1775" y="4732"/>
                </a:lnTo>
                <a:lnTo>
                  <a:pt x="1781" y="4725"/>
                </a:lnTo>
                <a:lnTo>
                  <a:pt x="1785" y="4717"/>
                </a:lnTo>
                <a:lnTo>
                  <a:pt x="1786" y="4709"/>
                </a:lnTo>
                <a:lnTo>
                  <a:pt x="1784" y="4703"/>
                </a:lnTo>
                <a:lnTo>
                  <a:pt x="1779" y="4699"/>
                </a:lnTo>
                <a:lnTo>
                  <a:pt x="1772" y="4697"/>
                </a:lnTo>
                <a:lnTo>
                  <a:pt x="1763" y="4699"/>
                </a:lnTo>
                <a:lnTo>
                  <a:pt x="1754" y="4703"/>
                </a:lnTo>
                <a:lnTo>
                  <a:pt x="1748" y="4709"/>
                </a:lnTo>
                <a:lnTo>
                  <a:pt x="1744" y="4717"/>
                </a:lnTo>
                <a:close/>
                <a:moveTo>
                  <a:pt x="1696" y="4865"/>
                </a:moveTo>
                <a:lnTo>
                  <a:pt x="1695" y="4873"/>
                </a:lnTo>
                <a:lnTo>
                  <a:pt x="1697" y="4879"/>
                </a:lnTo>
                <a:lnTo>
                  <a:pt x="1703" y="4885"/>
                </a:lnTo>
                <a:lnTo>
                  <a:pt x="1710" y="4886"/>
                </a:lnTo>
                <a:lnTo>
                  <a:pt x="1719" y="4885"/>
                </a:lnTo>
                <a:lnTo>
                  <a:pt x="1727" y="4879"/>
                </a:lnTo>
                <a:lnTo>
                  <a:pt x="1734" y="4873"/>
                </a:lnTo>
                <a:lnTo>
                  <a:pt x="1738" y="4865"/>
                </a:lnTo>
                <a:lnTo>
                  <a:pt x="1739" y="4857"/>
                </a:lnTo>
                <a:lnTo>
                  <a:pt x="1737" y="4850"/>
                </a:lnTo>
                <a:lnTo>
                  <a:pt x="1732" y="4846"/>
                </a:lnTo>
                <a:lnTo>
                  <a:pt x="1724" y="4844"/>
                </a:lnTo>
                <a:lnTo>
                  <a:pt x="1716" y="4846"/>
                </a:lnTo>
                <a:lnTo>
                  <a:pt x="1707" y="4850"/>
                </a:lnTo>
                <a:lnTo>
                  <a:pt x="1700" y="4857"/>
                </a:lnTo>
                <a:lnTo>
                  <a:pt x="1696" y="4865"/>
                </a:lnTo>
                <a:close/>
                <a:moveTo>
                  <a:pt x="1649" y="5012"/>
                </a:moveTo>
                <a:lnTo>
                  <a:pt x="1648" y="5020"/>
                </a:lnTo>
                <a:lnTo>
                  <a:pt x="1650" y="5028"/>
                </a:lnTo>
                <a:lnTo>
                  <a:pt x="1655" y="5032"/>
                </a:lnTo>
                <a:lnTo>
                  <a:pt x="1663" y="5034"/>
                </a:lnTo>
                <a:lnTo>
                  <a:pt x="1672" y="5032"/>
                </a:lnTo>
                <a:lnTo>
                  <a:pt x="1680" y="5028"/>
                </a:lnTo>
                <a:lnTo>
                  <a:pt x="1686" y="5020"/>
                </a:lnTo>
                <a:lnTo>
                  <a:pt x="1691" y="5012"/>
                </a:lnTo>
                <a:lnTo>
                  <a:pt x="1692" y="5004"/>
                </a:lnTo>
                <a:lnTo>
                  <a:pt x="1689" y="4998"/>
                </a:lnTo>
                <a:lnTo>
                  <a:pt x="1684" y="4993"/>
                </a:lnTo>
                <a:lnTo>
                  <a:pt x="1677" y="4992"/>
                </a:lnTo>
                <a:lnTo>
                  <a:pt x="1668" y="4993"/>
                </a:lnTo>
                <a:lnTo>
                  <a:pt x="1659" y="4998"/>
                </a:lnTo>
                <a:lnTo>
                  <a:pt x="1653" y="5004"/>
                </a:lnTo>
                <a:lnTo>
                  <a:pt x="1649" y="5012"/>
                </a:lnTo>
                <a:close/>
                <a:moveTo>
                  <a:pt x="1601" y="5159"/>
                </a:moveTo>
                <a:lnTo>
                  <a:pt x="1600" y="5168"/>
                </a:lnTo>
                <a:lnTo>
                  <a:pt x="1603" y="5175"/>
                </a:lnTo>
                <a:lnTo>
                  <a:pt x="1608" y="5179"/>
                </a:lnTo>
                <a:lnTo>
                  <a:pt x="1615" y="5181"/>
                </a:lnTo>
                <a:lnTo>
                  <a:pt x="1625" y="5179"/>
                </a:lnTo>
                <a:lnTo>
                  <a:pt x="1633" y="5175"/>
                </a:lnTo>
                <a:lnTo>
                  <a:pt x="1639" y="5168"/>
                </a:lnTo>
                <a:lnTo>
                  <a:pt x="1643" y="5159"/>
                </a:lnTo>
                <a:lnTo>
                  <a:pt x="1644" y="5152"/>
                </a:lnTo>
                <a:lnTo>
                  <a:pt x="1642" y="5145"/>
                </a:lnTo>
                <a:lnTo>
                  <a:pt x="1637" y="5141"/>
                </a:lnTo>
                <a:lnTo>
                  <a:pt x="1629" y="5139"/>
                </a:lnTo>
                <a:lnTo>
                  <a:pt x="1621" y="5141"/>
                </a:lnTo>
                <a:lnTo>
                  <a:pt x="1612" y="5145"/>
                </a:lnTo>
                <a:lnTo>
                  <a:pt x="1606" y="5152"/>
                </a:lnTo>
                <a:lnTo>
                  <a:pt x="1601" y="5159"/>
                </a:lnTo>
                <a:close/>
                <a:moveTo>
                  <a:pt x="1554" y="5308"/>
                </a:moveTo>
                <a:lnTo>
                  <a:pt x="1554" y="5316"/>
                </a:lnTo>
                <a:lnTo>
                  <a:pt x="1556" y="5322"/>
                </a:lnTo>
                <a:lnTo>
                  <a:pt x="1561" y="5326"/>
                </a:lnTo>
                <a:lnTo>
                  <a:pt x="1568" y="5328"/>
                </a:lnTo>
                <a:lnTo>
                  <a:pt x="1577" y="5326"/>
                </a:lnTo>
                <a:lnTo>
                  <a:pt x="1585" y="5322"/>
                </a:lnTo>
                <a:lnTo>
                  <a:pt x="1591" y="5316"/>
                </a:lnTo>
                <a:lnTo>
                  <a:pt x="1595" y="5308"/>
                </a:lnTo>
                <a:lnTo>
                  <a:pt x="1596" y="5299"/>
                </a:lnTo>
                <a:lnTo>
                  <a:pt x="1594" y="5293"/>
                </a:lnTo>
                <a:lnTo>
                  <a:pt x="1589" y="5288"/>
                </a:lnTo>
                <a:lnTo>
                  <a:pt x="1582" y="5287"/>
                </a:lnTo>
                <a:lnTo>
                  <a:pt x="1574" y="5288"/>
                </a:lnTo>
                <a:lnTo>
                  <a:pt x="1565" y="5293"/>
                </a:lnTo>
                <a:lnTo>
                  <a:pt x="1559" y="5299"/>
                </a:lnTo>
                <a:lnTo>
                  <a:pt x="1554" y="5308"/>
                </a:lnTo>
                <a:close/>
                <a:moveTo>
                  <a:pt x="1507" y="5455"/>
                </a:moveTo>
                <a:lnTo>
                  <a:pt x="1506" y="5463"/>
                </a:lnTo>
                <a:lnTo>
                  <a:pt x="1508" y="5469"/>
                </a:lnTo>
                <a:lnTo>
                  <a:pt x="1513" y="5474"/>
                </a:lnTo>
                <a:lnTo>
                  <a:pt x="1521" y="5475"/>
                </a:lnTo>
                <a:lnTo>
                  <a:pt x="1530" y="5474"/>
                </a:lnTo>
                <a:lnTo>
                  <a:pt x="1538" y="5469"/>
                </a:lnTo>
                <a:lnTo>
                  <a:pt x="1544" y="5463"/>
                </a:lnTo>
                <a:lnTo>
                  <a:pt x="1548" y="5455"/>
                </a:lnTo>
                <a:lnTo>
                  <a:pt x="1549" y="5447"/>
                </a:lnTo>
                <a:lnTo>
                  <a:pt x="1547" y="5440"/>
                </a:lnTo>
                <a:lnTo>
                  <a:pt x="1542" y="5436"/>
                </a:lnTo>
                <a:lnTo>
                  <a:pt x="1535" y="5434"/>
                </a:lnTo>
                <a:lnTo>
                  <a:pt x="1526" y="5436"/>
                </a:lnTo>
                <a:lnTo>
                  <a:pt x="1517" y="5440"/>
                </a:lnTo>
                <a:lnTo>
                  <a:pt x="1511" y="5447"/>
                </a:lnTo>
                <a:lnTo>
                  <a:pt x="1507" y="5455"/>
                </a:lnTo>
                <a:close/>
                <a:moveTo>
                  <a:pt x="1460" y="5603"/>
                </a:moveTo>
                <a:lnTo>
                  <a:pt x="1459" y="5610"/>
                </a:lnTo>
                <a:lnTo>
                  <a:pt x="1461" y="5617"/>
                </a:lnTo>
                <a:lnTo>
                  <a:pt x="1466" y="5621"/>
                </a:lnTo>
                <a:lnTo>
                  <a:pt x="1473" y="5623"/>
                </a:lnTo>
                <a:lnTo>
                  <a:pt x="1483" y="5621"/>
                </a:lnTo>
                <a:lnTo>
                  <a:pt x="1490" y="5617"/>
                </a:lnTo>
                <a:lnTo>
                  <a:pt x="1497" y="5610"/>
                </a:lnTo>
                <a:lnTo>
                  <a:pt x="1501" y="5603"/>
                </a:lnTo>
                <a:lnTo>
                  <a:pt x="1502" y="5595"/>
                </a:lnTo>
                <a:lnTo>
                  <a:pt x="1499" y="5588"/>
                </a:lnTo>
                <a:lnTo>
                  <a:pt x="1494" y="5584"/>
                </a:lnTo>
                <a:lnTo>
                  <a:pt x="1487" y="5583"/>
                </a:lnTo>
                <a:lnTo>
                  <a:pt x="1479" y="5584"/>
                </a:lnTo>
                <a:lnTo>
                  <a:pt x="1470" y="5588"/>
                </a:lnTo>
                <a:lnTo>
                  <a:pt x="1464" y="5595"/>
                </a:lnTo>
                <a:lnTo>
                  <a:pt x="1460" y="5603"/>
                </a:lnTo>
                <a:close/>
                <a:moveTo>
                  <a:pt x="1413" y="5750"/>
                </a:moveTo>
                <a:lnTo>
                  <a:pt x="1412" y="5758"/>
                </a:lnTo>
                <a:lnTo>
                  <a:pt x="1414" y="5764"/>
                </a:lnTo>
                <a:lnTo>
                  <a:pt x="1419" y="5768"/>
                </a:lnTo>
                <a:lnTo>
                  <a:pt x="1426" y="5771"/>
                </a:lnTo>
                <a:lnTo>
                  <a:pt x="1435" y="5768"/>
                </a:lnTo>
                <a:lnTo>
                  <a:pt x="1443" y="5764"/>
                </a:lnTo>
                <a:lnTo>
                  <a:pt x="1449" y="5758"/>
                </a:lnTo>
                <a:lnTo>
                  <a:pt x="1453" y="5750"/>
                </a:lnTo>
                <a:lnTo>
                  <a:pt x="1454" y="5742"/>
                </a:lnTo>
                <a:lnTo>
                  <a:pt x="1452" y="5736"/>
                </a:lnTo>
                <a:lnTo>
                  <a:pt x="1447" y="5732"/>
                </a:lnTo>
                <a:lnTo>
                  <a:pt x="1440" y="5730"/>
                </a:lnTo>
                <a:lnTo>
                  <a:pt x="1432" y="5732"/>
                </a:lnTo>
                <a:lnTo>
                  <a:pt x="1423" y="5736"/>
                </a:lnTo>
                <a:lnTo>
                  <a:pt x="1417" y="5742"/>
                </a:lnTo>
                <a:lnTo>
                  <a:pt x="1413" y="5750"/>
                </a:lnTo>
                <a:close/>
                <a:moveTo>
                  <a:pt x="1365" y="5897"/>
                </a:moveTo>
                <a:lnTo>
                  <a:pt x="1364" y="5905"/>
                </a:lnTo>
                <a:lnTo>
                  <a:pt x="1367" y="5912"/>
                </a:lnTo>
                <a:lnTo>
                  <a:pt x="1372" y="5916"/>
                </a:lnTo>
                <a:lnTo>
                  <a:pt x="1379" y="5918"/>
                </a:lnTo>
                <a:lnTo>
                  <a:pt x="1388" y="5916"/>
                </a:lnTo>
                <a:lnTo>
                  <a:pt x="1395" y="5912"/>
                </a:lnTo>
                <a:lnTo>
                  <a:pt x="1402" y="5905"/>
                </a:lnTo>
                <a:lnTo>
                  <a:pt x="1406" y="5897"/>
                </a:lnTo>
                <a:lnTo>
                  <a:pt x="1406" y="5890"/>
                </a:lnTo>
                <a:lnTo>
                  <a:pt x="1404" y="5883"/>
                </a:lnTo>
                <a:lnTo>
                  <a:pt x="1399" y="5879"/>
                </a:lnTo>
                <a:lnTo>
                  <a:pt x="1392" y="5878"/>
                </a:lnTo>
                <a:lnTo>
                  <a:pt x="1384" y="5879"/>
                </a:lnTo>
                <a:lnTo>
                  <a:pt x="1376" y="5883"/>
                </a:lnTo>
                <a:lnTo>
                  <a:pt x="1369" y="5890"/>
                </a:lnTo>
                <a:lnTo>
                  <a:pt x="1365" y="5897"/>
                </a:lnTo>
                <a:close/>
                <a:moveTo>
                  <a:pt x="1318" y="6045"/>
                </a:moveTo>
                <a:lnTo>
                  <a:pt x="1317" y="6053"/>
                </a:lnTo>
                <a:lnTo>
                  <a:pt x="1320" y="6059"/>
                </a:lnTo>
                <a:lnTo>
                  <a:pt x="1324" y="6063"/>
                </a:lnTo>
                <a:lnTo>
                  <a:pt x="1331" y="6065"/>
                </a:lnTo>
                <a:lnTo>
                  <a:pt x="1340" y="6063"/>
                </a:lnTo>
                <a:lnTo>
                  <a:pt x="1348" y="6059"/>
                </a:lnTo>
                <a:lnTo>
                  <a:pt x="1354" y="6053"/>
                </a:lnTo>
                <a:lnTo>
                  <a:pt x="1358" y="6045"/>
                </a:lnTo>
                <a:lnTo>
                  <a:pt x="1359" y="6037"/>
                </a:lnTo>
                <a:lnTo>
                  <a:pt x="1357" y="6031"/>
                </a:lnTo>
                <a:lnTo>
                  <a:pt x="1352" y="6027"/>
                </a:lnTo>
                <a:lnTo>
                  <a:pt x="1345" y="6025"/>
                </a:lnTo>
                <a:lnTo>
                  <a:pt x="1337" y="6027"/>
                </a:lnTo>
                <a:lnTo>
                  <a:pt x="1328" y="6031"/>
                </a:lnTo>
                <a:lnTo>
                  <a:pt x="1322" y="6037"/>
                </a:lnTo>
                <a:lnTo>
                  <a:pt x="1318" y="6045"/>
                </a:lnTo>
                <a:close/>
                <a:moveTo>
                  <a:pt x="1271" y="6193"/>
                </a:moveTo>
                <a:lnTo>
                  <a:pt x="1271" y="6200"/>
                </a:lnTo>
                <a:lnTo>
                  <a:pt x="1273" y="6206"/>
                </a:lnTo>
                <a:lnTo>
                  <a:pt x="1277" y="6210"/>
                </a:lnTo>
                <a:lnTo>
                  <a:pt x="1284" y="6212"/>
                </a:lnTo>
                <a:lnTo>
                  <a:pt x="1293" y="6210"/>
                </a:lnTo>
                <a:lnTo>
                  <a:pt x="1300" y="6206"/>
                </a:lnTo>
                <a:lnTo>
                  <a:pt x="1306" y="6200"/>
                </a:lnTo>
                <a:lnTo>
                  <a:pt x="1310" y="6193"/>
                </a:lnTo>
                <a:lnTo>
                  <a:pt x="1311" y="6185"/>
                </a:lnTo>
                <a:lnTo>
                  <a:pt x="1309" y="6179"/>
                </a:lnTo>
                <a:lnTo>
                  <a:pt x="1304" y="6175"/>
                </a:lnTo>
                <a:lnTo>
                  <a:pt x="1297" y="6173"/>
                </a:lnTo>
                <a:lnTo>
                  <a:pt x="1289" y="6175"/>
                </a:lnTo>
                <a:lnTo>
                  <a:pt x="1281" y="6179"/>
                </a:lnTo>
                <a:lnTo>
                  <a:pt x="1275" y="6185"/>
                </a:lnTo>
                <a:lnTo>
                  <a:pt x="1271" y="6193"/>
                </a:lnTo>
                <a:close/>
                <a:moveTo>
                  <a:pt x="1224" y="6340"/>
                </a:moveTo>
                <a:lnTo>
                  <a:pt x="1224" y="6348"/>
                </a:lnTo>
                <a:lnTo>
                  <a:pt x="1226" y="6353"/>
                </a:lnTo>
                <a:lnTo>
                  <a:pt x="1230" y="6357"/>
                </a:lnTo>
                <a:lnTo>
                  <a:pt x="1237" y="6359"/>
                </a:lnTo>
                <a:lnTo>
                  <a:pt x="1246" y="6357"/>
                </a:lnTo>
                <a:lnTo>
                  <a:pt x="1253" y="6353"/>
                </a:lnTo>
                <a:lnTo>
                  <a:pt x="1259" y="6348"/>
                </a:lnTo>
                <a:lnTo>
                  <a:pt x="1262" y="6340"/>
                </a:lnTo>
                <a:lnTo>
                  <a:pt x="1263" y="6333"/>
                </a:lnTo>
                <a:lnTo>
                  <a:pt x="1261" y="6326"/>
                </a:lnTo>
                <a:lnTo>
                  <a:pt x="1256" y="6322"/>
                </a:lnTo>
                <a:lnTo>
                  <a:pt x="1250" y="6321"/>
                </a:lnTo>
                <a:lnTo>
                  <a:pt x="1242" y="6322"/>
                </a:lnTo>
                <a:lnTo>
                  <a:pt x="1234" y="6326"/>
                </a:lnTo>
                <a:lnTo>
                  <a:pt x="1228" y="6333"/>
                </a:lnTo>
                <a:lnTo>
                  <a:pt x="1224" y="6340"/>
                </a:lnTo>
                <a:close/>
                <a:moveTo>
                  <a:pt x="1177" y="6488"/>
                </a:moveTo>
                <a:lnTo>
                  <a:pt x="1177" y="6495"/>
                </a:lnTo>
                <a:lnTo>
                  <a:pt x="1179" y="6500"/>
                </a:lnTo>
                <a:lnTo>
                  <a:pt x="1183" y="6504"/>
                </a:lnTo>
                <a:lnTo>
                  <a:pt x="1190" y="6506"/>
                </a:lnTo>
                <a:lnTo>
                  <a:pt x="1198" y="6504"/>
                </a:lnTo>
                <a:lnTo>
                  <a:pt x="1205" y="6500"/>
                </a:lnTo>
                <a:lnTo>
                  <a:pt x="1211" y="6495"/>
                </a:lnTo>
                <a:lnTo>
                  <a:pt x="1215" y="6488"/>
                </a:lnTo>
                <a:lnTo>
                  <a:pt x="1215" y="6481"/>
                </a:lnTo>
                <a:lnTo>
                  <a:pt x="1213" y="6475"/>
                </a:lnTo>
                <a:lnTo>
                  <a:pt x="1209" y="6471"/>
                </a:lnTo>
                <a:lnTo>
                  <a:pt x="1202" y="6470"/>
                </a:lnTo>
                <a:lnTo>
                  <a:pt x="1195" y="6471"/>
                </a:lnTo>
                <a:lnTo>
                  <a:pt x="1187" y="6475"/>
                </a:lnTo>
                <a:lnTo>
                  <a:pt x="1181" y="6481"/>
                </a:lnTo>
                <a:lnTo>
                  <a:pt x="1177" y="6488"/>
                </a:lnTo>
                <a:close/>
                <a:moveTo>
                  <a:pt x="1131" y="6635"/>
                </a:moveTo>
                <a:lnTo>
                  <a:pt x="1130" y="6642"/>
                </a:lnTo>
                <a:lnTo>
                  <a:pt x="1132" y="6648"/>
                </a:lnTo>
                <a:lnTo>
                  <a:pt x="1136" y="6651"/>
                </a:lnTo>
                <a:lnTo>
                  <a:pt x="1142" y="6653"/>
                </a:lnTo>
                <a:lnTo>
                  <a:pt x="1151" y="6651"/>
                </a:lnTo>
                <a:lnTo>
                  <a:pt x="1158" y="6648"/>
                </a:lnTo>
                <a:lnTo>
                  <a:pt x="1163" y="6642"/>
                </a:lnTo>
                <a:lnTo>
                  <a:pt x="1167" y="6635"/>
                </a:lnTo>
                <a:lnTo>
                  <a:pt x="1168" y="6628"/>
                </a:lnTo>
                <a:lnTo>
                  <a:pt x="1166" y="6623"/>
                </a:lnTo>
                <a:lnTo>
                  <a:pt x="1161" y="6619"/>
                </a:lnTo>
                <a:lnTo>
                  <a:pt x="1155" y="6618"/>
                </a:lnTo>
                <a:lnTo>
                  <a:pt x="1147" y="6619"/>
                </a:lnTo>
                <a:lnTo>
                  <a:pt x="1140" y="6623"/>
                </a:lnTo>
                <a:lnTo>
                  <a:pt x="1134" y="6628"/>
                </a:lnTo>
                <a:lnTo>
                  <a:pt x="1131" y="6635"/>
                </a:lnTo>
                <a:close/>
                <a:moveTo>
                  <a:pt x="1084" y="6782"/>
                </a:moveTo>
                <a:lnTo>
                  <a:pt x="1083" y="6789"/>
                </a:lnTo>
                <a:lnTo>
                  <a:pt x="1085" y="6795"/>
                </a:lnTo>
                <a:lnTo>
                  <a:pt x="1089" y="6799"/>
                </a:lnTo>
                <a:lnTo>
                  <a:pt x="1095" y="6801"/>
                </a:lnTo>
                <a:lnTo>
                  <a:pt x="1103" y="6799"/>
                </a:lnTo>
                <a:lnTo>
                  <a:pt x="1110" y="6795"/>
                </a:lnTo>
                <a:lnTo>
                  <a:pt x="1115" y="6789"/>
                </a:lnTo>
                <a:lnTo>
                  <a:pt x="1119" y="6782"/>
                </a:lnTo>
                <a:lnTo>
                  <a:pt x="1120" y="6776"/>
                </a:lnTo>
                <a:lnTo>
                  <a:pt x="1118" y="6770"/>
                </a:lnTo>
                <a:lnTo>
                  <a:pt x="1114" y="6767"/>
                </a:lnTo>
                <a:lnTo>
                  <a:pt x="1107" y="6765"/>
                </a:lnTo>
                <a:lnTo>
                  <a:pt x="1100" y="6767"/>
                </a:lnTo>
                <a:lnTo>
                  <a:pt x="1092" y="6770"/>
                </a:lnTo>
                <a:lnTo>
                  <a:pt x="1087" y="6776"/>
                </a:lnTo>
                <a:lnTo>
                  <a:pt x="1084" y="6782"/>
                </a:lnTo>
                <a:close/>
                <a:moveTo>
                  <a:pt x="1037" y="6930"/>
                </a:moveTo>
                <a:lnTo>
                  <a:pt x="1036" y="6936"/>
                </a:lnTo>
                <a:lnTo>
                  <a:pt x="1038" y="6943"/>
                </a:lnTo>
                <a:lnTo>
                  <a:pt x="1042" y="6946"/>
                </a:lnTo>
                <a:lnTo>
                  <a:pt x="1049" y="6948"/>
                </a:lnTo>
                <a:lnTo>
                  <a:pt x="1056" y="6946"/>
                </a:lnTo>
                <a:lnTo>
                  <a:pt x="1062" y="6943"/>
                </a:lnTo>
                <a:lnTo>
                  <a:pt x="1068" y="6936"/>
                </a:lnTo>
                <a:lnTo>
                  <a:pt x="1071" y="6930"/>
                </a:lnTo>
                <a:lnTo>
                  <a:pt x="1072" y="6923"/>
                </a:lnTo>
                <a:lnTo>
                  <a:pt x="1070" y="6918"/>
                </a:lnTo>
                <a:lnTo>
                  <a:pt x="1066" y="6914"/>
                </a:lnTo>
                <a:lnTo>
                  <a:pt x="1060" y="6913"/>
                </a:lnTo>
                <a:lnTo>
                  <a:pt x="1053" y="6914"/>
                </a:lnTo>
                <a:lnTo>
                  <a:pt x="1045" y="6918"/>
                </a:lnTo>
                <a:lnTo>
                  <a:pt x="1040" y="6923"/>
                </a:lnTo>
                <a:lnTo>
                  <a:pt x="1037" y="6930"/>
                </a:lnTo>
                <a:close/>
                <a:moveTo>
                  <a:pt x="990" y="7078"/>
                </a:moveTo>
                <a:lnTo>
                  <a:pt x="989" y="7085"/>
                </a:lnTo>
                <a:lnTo>
                  <a:pt x="991" y="7090"/>
                </a:lnTo>
                <a:lnTo>
                  <a:pt x="995" y="7093"/>
                </a:lnTo>
                <a:lnTo>
                  <a:pt x="1002" y="7095"/>
                </a:lnTo>
                <a:lnTo>
                  <a:pt x="1009" y="7093"/>
                </a:lnTo>
                <a:lnTo>
                  <a:pt x="1015" y="7090"/>
                </a:lnTo>
                <a:lnTo>
                  <a:pt x="1020" y="7085"/>
                </a:lnTo>
                <a:lnTo>
                  <a:pt x="1023" y="7078"/>
                </a:lnTo>
                <a:lnTo>
                  <a:pt x="1024" y="7071"/>
                </a:lnTo>
                <a:lnTo>
                  <a:pt x="1022" y="7066"/>
                </a:lnTo>
                <a:lnTo>
                  <a:pt x="1018" y="7062"/>
                </a:lnTo>
                <a:lnTo>
                  <a:pt x="1012" y="7061"/>
                </a:lnTo>
                <a:lnTo>
                  <a:pt x="1005" y="7062"/>
                </a:lnTo>
                <a:lnTo>
                  <a:pt x="998" y="7066"/>
                </a:lnTo>
                <a:lnTo>
                  <a:pt x="993" y="7071"/>
                </a:lnTo>
                <a:lnTo>
                  <a:pt x="990" y="7078"/>
                </a:lnTo>
                <a:close/>
                <a:moveTo>
                  <a:pt x="943" y="7226"/>
                </a:moveTo>
                <a:lnTo>
                  <a:pt x="942" y="7232"/>
                </a:lnTo>
                <a:lnTo>
                  <a:pt x="944" y="7237"/>
                </a:lnTo>
                <a:lnTo>
                  <a:pt x="948" y="7240"/>
                </a:lnTo>
                <a:lnTo>
                  <a:pt x="954" y="7242"/>
                </a:lnTo>
                <a:lnTo>
                  <a:pt x="961" y="7240"/>
                </a:lnTo>
                <a:lnTo>
                  <a:pt x="967" y="7237"/>
                </a:lnTo>
                <a:lnTo>
                  <a:pt x="972" y="7232"/>
                </a:lnTo>
                <a:lnTo>
                  <a:pt x="976" y="7226"/>
                </a:lnTo>
                <a:lnTo>
                  <a:pt x="976" y="7219"/>
                </a:lnTo>
                <a:lnTo>
                  <a:pt x="975" y="7213"/>
                </a:lnTo>
                <a:lnTo>
                  <a:pt x="971" y="7210"/>
                </a:lnTo>
                <a:lnTo>
                  <a:pt x="965" y="7209"/>
                </a:lnTo>
                <a:lnTo>
                  <a:pt x="958" y="7210"/>
                </a:lnTo>
                <a:lnTo>
                  <a:pt x="951" y="7213"/>
                </a:lnTo>
                <a:lnTo>
                  <a:pt x="946" y="7219"/>
                </a:lnTo>
                <a:lnTo>
                  <a:pt x="943" y="7226"/>
                </a:lnTo>
                <a:close/>
                <a:moveTo>
                  <a:pt x="896" y="7373"/>
                </a:moveTo>
                <a:lnTo>
                  <a:pt x="895" y="7379"/>
                </a:lnTo>
                <a:lnTo>
                  <a:pt x="897" y="7384"/>
                </a:lnTo>
                <a:lnTo>
                  <a:pt x="901" y="7387"/>
                </a:lnTo>
                <a:lnTo>
                  <a:pt x="907" y="7389"/>
                </a:lnTo>
                <a:lnTo>
                  <a:pt x="914" y="7387"/>
                </a:lnTo>
                <a:lnTo>
                  <a:pt x="920" y="7384"/>
                </a:lnTo>
                <a:lnTo>
                  <a:pt x="925" y="7379"/>
                </a:lnTo>
                <a:lnTo>
                  <a:pt x="928" y="7373"/>
                </a:lnTo>
                <a:lnTo>
                  <a:pt x="929" y="7367"/>
                </a:lnTo>
                <a:lnTo>
                  <a:pt x="927" y="7362"/>
                </a:lnTo>
                <a:lnTo>
                  <a:pt x="923" y="7359"/>
                </a:lnTo>
                <a:lnTo>
                  <a:pt x="917" y="7356"/>
                </a:lnTo>
                <a:lnTo>
                  <a:pt x="911" y="7359"/>
                </a:lnTo>
                <a:lnTo>
                  <a:pt x="904" y="7362"/>
                </a:lnTo>
                <a:lnTo>
                  <a:pt x="899" y="7367"/>
                </a:lnTo>
                <a:lnTo>
                  <a:pt x="896" y="7373"/>
                </a:lnTo>
                <a:close/>
                <a:moveTo>
                  <a:pt x="849" y="7520"/>
                </a:moveTo>
                <a:lnTo>
                  <a:pt x="848" y="7526"/>
                </a:lnTo>
                <a:lnTo>
                  <a:pt x="850" y="7531"/>
                </a:lnTo>
                <a:lnTo>
                  <a:pt x="854" y="7534"/>
                </a:lnTo>
                <a:lnTo>
                  <a:pt x="860" y="7535"/>
                </a:lnTo>
                <a:lnTo>
                  <a:pt x="866" y="7534"/>
                </a:lnTo>
                <a:lnTo>
                  <a:pt x="872" y="7531"/>
                </a:lnTo>
                <a:lnTo>
                  <a:pt x="877" y="7526"/>
                </a:lnTo>
                <a:lnTo>
                  <a:pt x="880" y="7520"/>
                </a:lnTo>
                <a:lnTo>
                  <a:pt x="880" y="7515"/>
                </a:lnTo>
                <a:lnTo>
                  <a:pt x="879" y="7510"/>
                </a:lnTo>
                <a:lnTo>
                  <a:pt x="875" y="7507"/>
                </a:lnTo>
                <a:lnTo>
                  <a:pt x="870" y="7506"/>
                </a:lnTo>
                <a:lnTo>
                  <a:pt x="863" y="7507"/>
                </a:lnTo>
                <a:lnTo>
                  <a:pt x="857" y="7510"/>
                </a:lnTo>
                <a:lnTo>
                  <a:pt x="852" y="7515"/>
                </a:lnTo>
                <a:lnTo>
                  <a:pt x="849" y="7520"/>
                </a:lnTo>
                <a:close/>
                <a:moveTo>
                  <a:pt x="802" y="7668"/>
                </a:moveTo>
                <a:lnTo>
                  <a:pt x="801" y="7673"/>
                </a:lnTo>
                <a:lnTo>
                  <a:pt x="803" y="7678"/>
                </a:lnTo>
                <a:lnTo>
                  <a:pt x="807" y="7681"/>
                </a:lnTo>
                <a:lnTo>
                  <a:pt x="813" y="7682"/>
                </a:lnTo>
                <a:lnTo>
                  <a:pt x="819" y="7681"/>
                </a:lnTo>
                <a:lnTo>
                  <a:pt x="824" y="7678"/>
                </a:lnTo>
                <a:lnTo>
                  <a:pt x="829" y="7673"/>
                </a:lnTo>
                <a:lnTo>
                  <a:pt x="832" y="7668"/>
                </a:lnTo>
                <a:lnTo>
                  <a:pt x="833" y="7662"/>
                </a:lnTo>
                <a:lnTo>
                  <a:pt x="831" y="7657"/>
                </a:lnTo>
                <a:lnTo>
                  <a:pt x="827" y="7654"/>
                </a:lnTo>
                <a:lnTo>
                  <a:pt x="822" y="7653"/>
                </a:lnTo>
                <a:lnTo>
                  <a:pt x="816" y="7654"/>
                </a:lnTo>
                <a:lnTo>
                  <a:pt x="810" y="7657"/>
                </a:lnTo>
                <a:lnTo>
                  <a:pt x="805" y="7662"/>
                </a:lnTo>
                <a:lnTo>
                  <a:pt x="802" y="7668"/>
                </a:lnTo>
                <a:close/>
                <a:moveTo>
                  <a:pt x="756" y="7815"/>
                </a:moveTo>
                <a:lnTo>
                  <a:pt x="755" y="7820"/>
                </a:lnTo>
                <a:lnTo>
                  <a:pt x="756" y="7826"/>
                </a:lnTo>
                <a:lnTo>
                  <a:pt x="760" y="7829"/>
                </a:lnTo>
                <a:lnTo>
                  <a:pt x="766" y="7830"/>
                </a:lnTo>
                <a:lnTo>
                  <a:pt x="771" y="7829"/>
                </a:lnTo>
                <a:lnTo>
                  <a:pt x="777" y="7826"/>
                </a:lnTo>
                <a:lnTo>
                  <a:pt x="781" y="7820"/>
                </a:lnTo>
                <a:lnTo>
                  <a:pt x="784" y="7815"/>
                </a:lnTo>
                <a:lnTo>
                  <a:pt x="784" y="7810"/>
                </a:lnTo>
                <a:lnTo>
                  <a:pt x="783" y="7805"/>
                </a:lnTo>
                <a:lnTo>
                  <a:pt x="779" y="7802"/>
                </a:lnTo>
                <a:lnTo>
                  <a:pt x="775" y="7801"/>
                </a:lnTo>
                <a:lnTo>
                  <a:pt x="769" y="7802"/>
                </a:lnTo>
                <a:lnTo>
                  <a:pt x="764" y="7805"/>
                </a:lnTo>
                <a:lnTo>
                  <a:pt x="758" y="7810"/>
                </a:lnTo>
                <a:lnTo>
                  <a:pt x="756" y="7815"/>
                </a:lnTo>
                <a:close/>
                <a:moveTo>
                  <a:pt x="709" y="7962"/>
                </a:moveTo>
                <a:lnTo>
                  <a:pt x="708" y="7969"/>
                </a:lnTo>
                <a:lnTo>
                  <a:pt x="709" y="7973"/>
                </a:lnTo>
                <a:lnTo>
                  <a:pt x="713" y="7976"/>
                </a:lnTo>
                <a:lnTo>
                  <a:pt x="719" y="7977"/>
                </a:lnTo>
                <a:lnTo>
                  <a:pt x="724" y="7976"/>
                </a:lnTo>
                <a:lnTo>
                  <a:pt x="729" y="7973"/>
                </a:lnTo>
                <a:lnTo>
                  <a:pt x="733" y="7969"/>
                </a:lnTo>
                <a:lnTo>
                  <a:pt x="736" y="7962"/>
                </a:lnTo>
                <a:lnTo>
                  <a:pt x="737" y="7957"/>
                </a:lnTo>
                <a:lnTo>
                  <a:pt x="735" y="7953"/>
                </a:lnTo>
                <a:lnTo>
                  <a:pt x="732" y="7950"/>
                </a:lnTo>
                <a:lnTo>
                  <a:pt x="727" y="7949"/>
                </a:lnTo>
                <a:lnTo>
                  <a:pt x="722" y="7950"/>
                </a:lnTo>
                <a:lnTo>
                  <a:pt x="715" y="7953"/>
                </a:lnTo>
                <a:lnTo>
                  <a:pt x="711" y="7957"/>
                </a:lnTo>
                <a:lnTo>
                  <a:pt x="709" y="7962"/>
                </a:lnTo>
                <a:close/>
                <a:moveTo>
                  <a:pt x="662" y="8111"/>
                </a:moveTo>
                <a:lnTo>
                  <a:pt x="661" y="8116"/>
                </a:lnTo>
                <a:lnTo>
                  <a:pt x="663" y="8120"/>
                </a:lnTo>
                <a:lnTo>
                  <a:pt x="666" y="8122"/>
                </a:lnTo>
                <a:lnTo>
                  <a:pt x="671" y="8123"/>
                </a:lnTo>
                <a:lnTo>
                  <a:pt x="677" y="8122"/>
                </a:lnTo>
                <a:lnTo>
                  <a:pt x="681" y="8120"/>
                </a:lnTo>
                <a:lnTo>
                  <a:pt x="685" y="8116"/>
                </a:lnTo>
                <a:lnTo>
                  <a:pt x="688" y="8111"/>
                </a:lnTo>
                <a:lnTo>
                  <a:pt x="688" y="8106"/>
                </a:lnTo>
                <a:lnTo>
                  <a:pt x="687" y="8101"/>
                </a:lnTo>
                <a:lnTo>
                  <a:pt x="684" y="8098"/>
                </a:lnTo>
                <a:lnTo>
                  <a:pt x="679" y="8097"/>
                </a:lnTo>
                <a:lnTo>
                  <a:pt x="674" y="8098"/>
                </a:lnTo>
                <a:lnTo>
                  <a:pt x="669" y="8101"/>
                </a:lnTo>
                <a:lnTo>
                  <a:pt x="665" y="8106"/>
                </a:lnTo>
                <a:lnTo>
                  <a:pt x="662" y="8111"/>
                </a:lnTo>
                <a:close/>
                <a:moveTo>
                  <a:pt x="615" y="8258"/>
                </a:moveTo>
                <a:lnTo>
                  <a:pt x="614" y="8263"/>
                </a:lnTo>
                <a:lnTo>
                  <a:pt x="616" y="8267"/>
                </a:lnTo>
                <a:lnTo>
                  <a:pt x="619" y="8269"/>
                </a:lnTo>
                <a:lnTo>
                  <a:pt x="624" y="8270"/>
                </a:lnTo>
                <a:lnTo>
                  <a:pt x="629" y="8269"/>
                </a:lnTo>
                <a:lnTo>
                  <a:pt x="634" y="8267"/>
                </a:lnTo>
                <a:lnTo>
                  <a:pt x="638" y="8263"/>
                </a:lnTo>
                <a:lnTo>
                  <a:pt x="640" y="8258"/>
                </a:lnTo>
                <a:lnTo>
                  <a:pt x="641" y="8253"/>
                </a:lnTo>
                <a:lnTo>
                  <a:pt x="639" y="8250"/>
                </a:lnTo>
                <a:lnTo>
                  <a:pt x="636" y="8247"/>
                </a:lnTo>
                <a:lnTo>
                  <a:pt x="632" y="8246"/>
                </a:lnTo>
                <a:lnTo>
                  <a:pt x="627" y="8247"/>
                </a:lnTo>
                <a:lnTo>
                  <a:pt x="622" y="8250"/>
                </a:lnTo>
                <a:lnTo>
                  <a:pt x="617" y="8253"/>
                </a:lnTo>
                <a:lnTo>
                  <a:pt x="615" y="8258"/>
                </a:lnTo>
                <a:close/>
                <a:moveTo>
                  <a:pt x="568" y="8405"/>
                </a:moveTo>
                <a:lnTo>
                  <a:pt x="568" y="8410"/>
                </a:lnTo>
                <a:lnTo>
                  <a:pt x="569" y="8413"/>
                </a:lnTo>
                <a:lnTo>
                  <a:pt x="572" y="8416"/>
                </a:lnTo>
                <a:lnTo>
                  <a:pt x="577" y="8417"/>
                </a:lnTo>
                <a:lnTo>
                  <a:pt x="582" y="8416"/>
                </a:lnTo>
                <a:lnTo>
                  <a:pt x="586" y="8413"/>
                </a:lnTo>
                <a:lnTo>
                  <a:pt x="590" y="8410"/>
                </a:lnTo>
                <a:lnTo>
                  <a:pt x="592" y="8405"/>
                </a:lnTo>
                <a:lnTo>
                  <a:pt x="592" y="8401"/>
                </a:lnTo>
                <a:lnTo>
                  <a:pt x="591" y="8398"/>
                </a:lnTo>
                <a:lnTo>
                  <a:pt x="588" y="8395"/>
                </a:lnTo>
                <a:lnTo>
                  <a:pt x="584" y="8394"/>
                </a:lnTo>
                <a:lnTo>
                  <a:pt x="580" y="8395"/>
                </a:lnTo>
                <a:lnTo>
                  <a:pt x="575" y="8398"/>
                </a:lnTo>
                <a:lnTo>
                  <a:pt x="571" y="8401"/>
                </a:lnTo>
                <a:lnTo>
                  <a:pt x="568" y="8405"/>
                </a:lnTo>
                <a:close/>
                <a:moveTo>
                  <a:pt x="522" y="8553"/>
                </a:moveTo>
                <a:lnTo>
                  <a:pt x="521" y="8557"/>
                </a:lnTo>
                <a:lnTo>
                  <a:pt x="523" y="8560"/>
                </a:lnTo>
                <a:lnTo>
                  <a:pt x="525" y="8562"/>
                </a:lnTo>
                <a:lnTo>
                  <a:pt x="530" y="8563"/>
                </a:lnTo>
                <a:lnTo>
                  <a:pt x="534" y="8562"/>
                </a:lnTo>
                <a:lnTo>
                  <a:pt x="538" y="8560"/>
                </a:lnTo>
                <a:lnTo>
                  <a:pt x="542" y="8557"/>
                </a:lnTo>
                <a:lnTo>
                  <a:pt x="544" y="8553"/>
                </a:lnTo>
                <a:lnTo>
                  <a:pt x="544" y="8549"/>
                </a:lnTo>
                <a:lnTo>
                  <a:pt x="543" y="8546"/>
                </a:lnTo>
                <a:lnTo>
                  <a:pt x="540" y="8543"/>
                </a:lnTo>
                <a:lnTo>
                  <a:pt x="537" y="8542"/>
                </a:lnTo>
                <a:lnTo>
                  <a:pt x="532" y="8543"/>
                </a:lnTo>
                <a:lnTo>
                  <a:pt x="528" y="8546"/>
                </a:lnTo>
                <a:lnTo>
                  <a:pt x="524" y="8549"/>
                </a:lnTo>
                <a:lnTo>
                  <a:pt x="522" y="8553"/>
                </a:lnTo>
                <a:close/>
                <a:moveTo>
                  <a:pt x="475" y="8700"/>
                </a:moveTo>
                <a:lnTo>
                  <a:pt x="474" y="8704"/>
                </a:lnTo>
                <a:lnTo>
                  <a:pt x="476" y="8707"/>
                </a:lnTo>
                <a:lnTo>
                  <a:pt x="479" y="8709"/>
                </a:lnTo>
                <a:lnTo>
                  <a:pt x="483" y="8710"/>
                </a:lnTo>
                <a:lnTo>
                  <a:pt x="487" y="8709"/>
                </a:lnTo>
                <a:lnTo>
                  <a:pt x="491" y="8707"/>
                </a:lnTo>
                <a:lnTo>
                  <a:pt x="494" y="8704"/>
                </a:lnTo>
                <a:lnTo>
                  <a:pt x="496" y="8700"/>
                </a:lnTo>
                <a:lnTo>
                  <a:pt x="496" y="8696"/>
                </a:lnTo>
                <a:lnTo>
                  <a:pt x="495" y="8693"/>
                </a:lnTo>
                <a:lnTo>
                  <a:pt x="493" y="8691"/>
                </a:lnTo>
                <a:lnTo>
                  <a:pt x="489" y="8690"/>
                </a:lnTo>
                <a:lnTo>
                  <a:pt x="485" y="8691"/>
                </a:lnTo>
                <a:lnTo>
                  <a:pt x="481" y="8693"/>
                </a:lnTo>
                <a:lnTo>
                  <a:pt x="477" y="8696"/>
                </a:lnTo>
                <a:lnTo>
                  <a:pt x="475" y="8700"/>
                </a:lnTo>
                <a:close/>
                <a:moveTo>
                  <a:pt x="428" y="8848"/>
                </a:moveTo>
                <a:lnTo>
                  <a:pt x="428" y="8851"/>
                </a:lnTo>
                <a:lnTo>
                  <a:pt x="429" y="8855"/>
                </a:lnTo>
                <a:lnTo>
                  <a:pt x="432" y="8857"/>
                </a:lnTo>
                <a:lnTo>
                  <a:pt x="436" y="8858"/>
                </a:lnTo>
                <a:lnTo>
                  <a:pt x="439" y="8857"/>
                </a:lnTo>
                <a:lnTo>
                  <a:pt x="443" y="8855"/>
                </a:lnTo>
                <a:lnTo>
                  <a:pt x="446" y="8851"/>
                </a:lnTo>
                <a:lnTo>
                  <a:pt x="448" y="8848"/>
                </a:lnTo>
                <a:lnTo>
                  <a:pt x="448" y="8844"/>
                </a:lnTo>
                <a:lnTo>
                  <a:pt x="447" y="8841"/>
                </a:lnTo>
                <a:lnTo>
                  <a:pt x="445" y="8839"/>
                </a:lnTo>
                <a:lnTo>
                  <a:pt x="442" y="8838"/>
                </a:lnTo>
                <a:lnTo>
                  <a:pt x="438" y="8839"/>
                </a:lnTo>
                <a:lnTo>
                  <a:pt x="434" y="8841"/>
                </a:lnTo>
                <a:lnTo>
                  <a:pt x="430" y="8844"/>
                </a:lnTo>
                <a:lnTo>
                  <a:pt x="428" y="8848"/>
                </a:lnTo>
                <a:close/>
                <a:moveTo>
                  <a:pt x="382" y="8996"/>
                </a:moveTo>
                <a:lnTo>
                  <a:pt x="381" y="8999"/>
                </a:lnTo>
                <a:lnTo>
                  <a:pt x="382" y="9002"/>
                </a:lnTo>
                <a:lnTo>
                  <a:pt x="385" y="9004"/>
                </a:lnTo>
                <a:lnTo>
                  <a:pt x="388" y="9004"/>
                </a:lnTo>
                <a:lnTo>
                  <a:pt x="392" y="9004"/>
                </a:lnTo>
                <a:lnTo>
                  <a:pt x="395" y="9002"/>
                </a:lnTo>
                <a:lnTo>
                  <a:pt x="398" y="8999"/>
                </a:lnTo>
                <a:lnTo>
                  <a:pt x="400" y="8996"/>
                </a:lnTo>
                <a:lnTo>
                  <a:pt x="400" y="8993"/>
                </a:lnTo>
                <a:lnTo>
                  <a:pt x="399" y="8989"/>
                </a:lnTo>
                <a:lnTo>
                  <a:pt x="397" y="8987"/>
                </a:lnTo>
                <a:lnTo>
                  <a:pt x="394" y="8987"/>
                </a:lnTo>
                <a:lnTo>
                  <a:pt x="390" y="8987"/>
                </a:lnTo>
                <a:lnTo>
                  <a:pt x="387" y="8989"/>
                </a:lnTo>
                <a:lnTo>
                  <a:pt x="384" y="8993"/>
                </a:lnTo>
                <a:lnTo>
                  <a:pt x="382" y="8996"/>
                </a:lnTo>
                <a:close/>
                <a:moveTo>
                  <a:pt x="351" y="9143"/>
                </a:moveTo>
                <a:lnTo>
                  <a:pt x="352" y="9140"/>
                </a:lnTo>
                <a:lnTo>
                  <a:pt x="351" y="9138"/>
                </a:lnTo>
                <a:lnTo>
                  <a:pt x="349" y="9136"/>
                </a:lnTo>
                <a:lnTo>
                  <a:pt x="346" y="9136"/>
                </a:lnTo>
                <a:lnTo>
                  <a:pt x="343" y="9136"/>
                </a:lnTo>
                <a:lnTo>
                  <a:pt x="340" y="9138"/>
                </a:lnTo>
                <a:lnTo>
                  <a:pt x="338" y="9140"/>
                </a:lnTo>
                <a:lnTo>
                  <a:pt x="335" y="9143"/>
                </a:lnTo>
                <a:lnTo>
                  <a:pt x="335" y="9146"/>
                </a:lnTo>
                <a:lnTo>
                  <a:pt x="337" y="9149"/>
                </a:lnTo>
                <a:lnTo>
                  <a:pt x="339" y="9150"/>
                </a:lnTo>
                <a:lnTo>
                  <a:pt x="341" y="9151"/>
                </a:lnTo>
                <a:lnTo>
                  <a:pt x="345" y="9150"/>
                </a:lnTo>
                <a:lnTo>
                  <a:pt x="347" y="9149"/>
                </a:lnTo>
                <a:lnTo>
                  <a:pt x="350" y="9146"/>
                </a:lnTo>
                <a:lnTo>
                  <a:pt x="351" y="9143"/>
                </a:lnTo>
                <a:close/>
                <a:moveTo>
                  <a:pt x="303" y="9291"/>
                </a:moveTo>
                <a:lnTo>
                  <a:pt x="304" y="9288"/>
                </a:lnTo>
                <a:lnTo>
                  <a:pt x="303" y="9286"/>
                </a:lnTo>
                <a:lnTo>
                  <a:pt x="301" y="9284"/>
                </a:lnTo>
                <a:lnTo>
                  <a:pt x="299" y="9284"/>
                </a:lnTo>
                <a:lnTo>
                  <a:pt x="296" y="9284"/>
                </a:lnTo>
                <a:lnTo>
                  <a:pt x="293" y="9286"/>
                </a:lnTo>
                <a:lnTo>
                  <a:pt x="291" y="9288"/>
                </a:lnTo>
                <a:lnTo>
                  <a:pt x="290" y="9291"/>
                </a:lnTo>
                <a:lnTo>
                  <a:pt x="289" y="9293"/>
                </a:lnTo>
                <a:lnTo>
                  <a:pt x="290" y="9296"/>
                </a:lnTo>
                <a:lnTo>
                  <a:pt x="292" y="9297"/>
                </a:lnTo>
                <a:lnTo>
                  <a:pt x="294" y="9297"/>
                </a:lnTo>
                <a:lnTo>
                  <a:pt x="297" y="9297"/>
                </a:lnTo>
                <a:lnTo>
                  <a:pt x="300" y="9296"/>
                </a:lnTo>
                <a:lnTo>
                  <a:pt x="302" y="9293"/>
                </a:lnTo>
                <a:lnTo>
                  <a:pt x="303" y="9291"/>
                </a:lnTo>
                <a:close/>
                <a:moveTo>
                  <a:pt x="255" y="9438"/>
                </a:moveTo>
                <a:lnTo>
                  <a:pt x="255" y="9436"/>
                </a:lnTo>
                <a:lnTo>
                  <a:pt x="255" y="9434"/>
                </a:lnTo>
                <a:lnTo>
                  <a:pt x="253" y="9433"/>
                </a:lnTo>
                <a:lnTo>
                  <a:pt x="251" y="9432"/>
                </a:lnTo>
                <a:lnTo>
                  <a:pt x="249" y="9433"/>
                </a:lnTo>
                <a:lnTo>
                  <a:pt x="246" y="9434"/>
                </a:lnTo>
                <a:lnTo>
                  <a:pt x="244" y="9436"/>
                </a:lnTo>
                <a:lnTo>
                  <a:pt x="243" y="9438"/>
                </a:lnTo>
                <a:lnTo>
                  <a:pt x="243" y="9440"/>
                </a:lnTo>
                <a:lnTo>
                  <a:pt x="243" y="9442"/>
                </a:lnTo>
                <a:lnTo>
                  <a:pt x="245" y="9444"/>
                </a:lnTo>
                <a:lnTo>
                  <a:pt x="247" y="9444"/>
                </a:lnTo>
                <a:lnTo>
                  <a:pt x="250" y="9444"/>
                </a:lnTo>
                <a:lnTo>
                  <a:pt x="252" y="9442"/>
                </a:lnTo>
                <a:lnTo>
                  <a:pt x="254" y="9440"/>
                </a:lnTo>
                <a:lnTo>
                  <a:pt x="255" y="9438"/>
                </a:lnTo>
                <a:close/>
                <a:moveTo>
                  <a:pt x="207" y="9585"/>
                </a:moveTo>
                <a:lnTo>
                  <a:pt x="207" y="9583"/>
                </a:lnTo>
                <a:lnTo>
                  <a:pt x="207" y="9582"/>
                </a:lnTo>
                <a:lnTo>
                  <a:pt x="205" y="9581"/>
                </a:lnTo>
                <a:lnTo>
                  <a:pt x="203" y="9580"/>
                </a:lnTo>
                <a:lnTo>
                  <a:pt x="201" y="9581"/>
                </a:lnTo>
                <a:lnTo>
                  <a:pt x="199" y="9582"/>
                </a:lnTo>
                <a:lnTo>
                  <a:pt x="198" y="9583"/>
                </a:lnTo>
                <a:lnTo>
                  <a:pt x="196" y="9585"/>
                </a:lnTo>
                <a:lnTo>
                  <a:pt x="196" y="9587"/>
                </a:lnTo>
                <a:lnTo>
                  <a:pt x="197" y="9589"/>
                </a:lnTo>
                <a:lnTo>
                  <a:pt x="198" y="9590"/>
                </a:lnTo>
                <a:lnTo>
                  <a:pt x="200" y="9591"/>
                </a:lnTo>
                <a:lnTo>
                  <a:pt x="202" y="9590"/>
                </a:lnTo>
                <a:lnTo>
                  <a:pt x="204" y="9589"/>
                </a:lnTo>
                <a:lnTo>
                  <a:pt x="206" y="9587"/>
                </a:lnTo>
                <a:lnTo>
                  <a:pt x="207" y="9585"/>
                </a:lnTo>
                <a:close/>
                <a:moveTo>
                  <a:pt x="159" y="9733"/>
                </a:moveTo>
                <a:lnTo>
                  <a:pt x="159" y="9731"/>
                </a:lnTo>
                <a:lnTo>
                  <a:pt x="158" y="9730"/>
                </a:lnTo>
                <a:lnTo>
                  <a:pt x="157" y="9729"/>
                </a:lnTo>
                <a:lnTo>
                  <a:pt x="156" y="9728"/>
                </a:lnTo>
                <a:lnTo>
                  <a:pt x="154" y="9729"/>
                </a:lnTo>
                <a:lnTo>
                  <a:pt x="152" y="9730"/>
                </a:lnTo>
                <a:lnTo>
                  <a:pt x="151" y="9731"/>
                </a:lnTo>
                <a:lnTo>
                  <a:pt x="150" y="9733"/>
                </a:lnTo>
                <a:lnTo>
                  <a:pt x="150" y="9735"/>
                </a:lnTo>
                <a:lnTo>
                  <a:pt x="150" y="9736"/>
                </a:lnTo>
                <a:lnTo>
                  <a:pt x="151" y="9737"/>
                </a:lnTo>
                <a:lnTo>
                  <a:pt x="153" y="9737"/>
                </a:lnTo>
                <a:lnTo>
                  <a:pt x="155" y="9737"/>
                </a:lnTo>
                <a:lnTo>
                  <a:pt x="156" y="9736"/>
                </a:lnTo>
                <a:lnTo>
                  <a:pt x="158" y="9735"/>
                </a:lnTo>
                <a:lnTo>
                  <a:pt x="159" y="9733"/>
                </a:lnTo>
                <a:close/>
                <a:moveTo>
                  <a:pt x="3084" y="147"/>
                </a:moveTo>
                <a:lnTo>
                  <a:pt x="3087" y="146"/>
                </a:lnTo>
                <a:lnTo>
                  <a:pt x="3088" y="144"/>
                </a:lnTo>
                <a:lnTo>
                  <a:pt x="3088" y="143"/>
                </a:lnTo>
                <a:lnTo>
                  <a:pt x="3088" y="142"/>
                </a:lnTo>
                <a:lnTo>
                  <a:pt x="3087" y="141"/>
                </a:lnTo>
                <a:lnTo>
                  <a:pt x="3086" y="141"/>
                </a:lnTo>
                <a:lnTo>
                  <a:pt x="3084" y="142"/>
                </a:lnTo>
                <a:lnTo>
                  <a:pt x="3082" y="144"/>
                </a:lnTo>
                <a:lnTo>
                  <a:pt x="3082" y="145"/>
                </a:lnTo>
                <a:lnTo>
                  <a:pt x="3082" y="146"/>
                </a:lnTo>
                <a:lnTo>
                  <a:pt x="3083" y="147"/>
                </a:lnTo>
                <a:lnTo>
                  <a:pt x="3084" y="147"/>
                </a:lnTo>
                <a:close/>
                <a:moveTo>
                  <a:pt x="3036" y="295"/>
                </a:moveTo>
                <a:lnTo>
                  <a:pt x="3040" y="294"/>
                </a:lnTo>
                <a:lnTo>
                  <a:pt x="3042" y="291"/>
                </a:lnTo>
                <a:lnTo>
                  <a:pt x="3042" y="290"/>
                </a:lnTo>
                <a:lnTo>
                  <a:pt x="3041" y="289"/>
                </a:lnTo>
                <a:lnTo>
                  <a:pt x="3040" y="288"/>
                </a:lnTo>
                <a:lnTo>
                  <a:pt x="3039" y="287"/>
                </a:lnTo>
                <a:lnTo>
                  <a:pt x="3036" y="289"/>
                </a:lnTo>
                <a:lnTo>
                  <a:pt x="3034" y="291"/>
                </a:lnTo>
                <a:lnTo>
                  <a:pt x="3034" y="293"/>
                </a:lnTo>
                <a:lnTo>
                  <a:pt x="3034" y="294"/>
                </a:lnTo>
                <a:lnTo>
                  <a:pt x="3035" y="295"/>
                </a:lnTo>
                <a:lnTo>
                  <a:pt x="3036" y="295"/>
                </a:lnTo>
                <a:close/>
                <a:moveTo>
                  <a:pt x="2989" y="445"/>
                </a:moveTo>
                <a:lnTo>
                  <a:pt x="2991" y="443"/>
                </a:lnTo>
                <a:lnTo>
                  <a:pt x="2993" y="442"/>
                </a:lnTo>
                <a:lnTo>
                  <a:pt x="2994" y="441"/>
                </a:lnTo>
                <a:lnTo>
                  <a:pt x="2995" y="439"/>
                </a:lnTo>
                <a:lnTo>
                  <a:pt x="2995" y="437"/>
                </a:lnTo>
                <a:lnTo>
                  <a:pt x="2995" y="435"/>
                </a:lnTo>
                <a:lnTo>
                  <a:pt x="2994" y="434"/>
                </a:lnTo>
                <a:lnTo>
                  <a:pt x="2992" y="434"/>
                </a:lnTo>
                <a:lnTo>
                  <a:pt x="2990" y="434"/>
                </a:lnTo>
                <a:lnTo>
                  <a:pt x="2988" y="435"/>
                </a:lnTo>
                <a:lnTo>
                  <a:pt x="2987" y="437"/>
                </a:lnTo>
                <a:lnTo>
                  <a:pt x="2986" y="439"/>
                </a:lnTo>
                <a:lnTo>
                  <a:pt x="2985" y="441"/>
                </a:lnTo>
                <a:lnTo>
                  <a:pt x="2986" y="442"/>
                </a:lnTo>
                <a:lnTo>
                  <a:pt x="2987" y="443"/>
                </a:lnTo>
                <a:lnTo>
                  <a:pt x="2989" y="445"/>
                </a:lnTo>
                <a:close/>
                <a:moveTo>
                  <a:pt x="2941" y="592"/>
                </a:moveTo>
                <a:lnTo>
                  <a:pt x="2943" y="592"/>
                </a:lnTo>
                <a:lnTo>
                  <a:pt x="2945" y="591"/>
                </a:lnTo>
                <a:lnTo>
                  <a:pt x="2947" y="589"/>
                </a:lnTo>
                <a:lnTo>
                  <a:pt x="2948" y="587"/>
                </a:lnTo>
                <a:lnTo>
                  <a:pt x="2948" y="585"/>
                </a:lnTo>
                <a:lnTo>
                  <a:pt x="2948" y="582"/>
                </a:lnTo>
                <a:lnTo>
                  <a:pt x="2947" y="581"/>
                </a:lnTo>
                <a:lnTo>
                  <a:pt x="2945" y="581"/>
                </a:lnTo>
                <a:lnTo>
                  <a:pt x="2942" y="581"/>
                </a:lnTo>
                <a:lnTo>
                  <a:pt x="2940" y="582"/>
                </a:lnTo>
                <a:lnTo>
                  <a:pt x="2939" y="585"/>
                </a:lnTo>
                <a:lnTo>
                  <a:pt x="2938" y="587"/>
                </a:lnTo>
                <a:lnTo>
                  <a:pt x="2938" y="589"/>
                </a:lnTo>
                <a:lnTo>
                  <a:pt x="2938" y="591"/>
                </a:lnTo>
                <a:lnTo>
                  <a:pt x="2939" y="592"/>
                </a:lnTo>
                <a:lnTo>
                  <a:pt x="2941" y="592"/>
                </a:lnTo>
                <a:close/>
                <a:moveTo>
                  <a:pt x="2894" y="741"/>
                </a:moveTo>
                <a:lnTo>
                  <a:pt x="2896" y="740"/>
                </a:lnTo>
                <a:lnTo>
                  <a:pt x="2898" y="739"/>
                </a:lnTo>
                <a:lnTo>
                  <a:pt x="2900" y="737"/>
                </a:lnTo>
                <a:lnTo>
                  <a:pt x="2903" y="735"/>
                </a:lnTo>
                <a:lnTo>
                  <a:pt x="2903" y="732"/>
                </a:lnTo>
                <a:lnTo>
                  <a:pt x="2902" y="730"/>
                </a:lnTo>
                <a:lnTo>
                  <a:pt x="2900" y="729"/>
                </a:lnTo>
                <a:lnTo>
                  <a:pt x="2898" y="728"/>
                </a:lnTo>
                <a:lnTo>
                  <a:pt x="2895" y="729"/>
                </a:lnTo>
                <a:lnTo>
                  <a:pt x="2893" y="730"/>
                </a:lnTo>
                <a:lnTo>
                  <a:pt x="2891" y="732"/>
                </a:lnTo>
                <a:lnTo>
                  <a:pt x="2890" y="735"/>
                </a:lnTo>
                <a:lnTo>
                  <a:pt x="2889" y="737"/>
                </a:lnTo>
                <a:lnTo>
                  <a:pt x="2890" y="739"/>
                </a:lnTo>
                <a:lnTo>
                  <a:pt x="2891" y="740"/>
                </a:lnTo>
                <a:lnTo>
                  <a:pt x="2894" y="741"/>
                </a:lnTo>
                <a:close/>
                <a:moveTo>
                  <a:pt x="2846" y="889"/>
                </a:moveTo>
                <a:lnTo>
                  <a:pt x="2849" y="888"/>
                </a:lnTo>
                <a:lnTo>
                  <a:pt x="2851" y="887"/>
                </a:lnTo>
                <a:lnTo>
                  <a:pt x="2855" y="885"/>
                </a:lnTo>
                <a:lnTo>
                  <a:pt x="2856" y="882"/>
                </a:lnTo>
                <a:lnTo>
                  <a:pt x="2856" y="879"/>
                </a:lnTo>
                <a:lnTo>
                  <a:pt x="2856" y="877"/>
                </a:lnTo>
                <a:lnTo>
                  <a:pt x="2853" y="876"/>
                </a:lnTo>
                <a:lnTo>
                  <a:pt x="2850" y="875"/>
                </a:lnTo>
                <a:lnTo>
                  <a:pt x="2848" y="876"/>
                </a:lnTo>
                <a:lnTo>
                  <a:pt x="2845" y="877"/>
                </a:lnTo>
                <a:lnTo>
                  <a:pt x="2843" y="879"/>
                </a:lnTo>
                <a:lnTo>
                  <a:pt x="2841" y="882"/>
                </a:lnTo>
                <a:lnTo>
                  <a:pt x="2841" y="885"/>
                </a:lnTo>
                <a:lnTo>
                  <a:pt x="2842" y="887"/>
                </a:lnTo>
                <a:lnTo>
                  <a:pt x="2844" y="888"/>
                </a:lnTo>
                <a:lnTo>
                  <a:pt x="2846" y="889"/>
                </a:lnTo>
                <a:close/>
                <a:moveTo>
                  <a:pt x="2799" y="1036"/>
                </a:moveTo>
                <a:lnTo>
                  <a:pt x="2802" y="1036"/>
                </a:lnTo>
                <a:lnTo>
                  <a:pt x="2804" y="1034"/>
                </a:lnTo>
                <a:lnTo>
                  <a:pt x="2808" y="1032"/>
                </a:lnTo>
                <a:lnTo>
                  <a:pt x="2809" y="1029"/>
                </a:lnTo>
                <a:lnTo>
                  <a:pt x="2809" y="1026"/>
                </a:lnTo>
                <a:lnTo>
                  <a:pt x="2809" y="1024"/>
                </a:lnTo>
                <a:lnTo>
                  <a:pt x="2807" y="1023"/>
                </a:lnTo>
                <a:lnTo>
                  <a:pt x="2803" y="1022"/>
                </a:lnTo>
                <a:lnTo>
                  <a:pt x="2800" y="1023"/>
                </a:lnTo>
                <a:lnTo>
                  <a:pt x="2797" y="1024"/>
                </a:lnTo>
                <a:lnTo>
                  <a:pt x="2795" y="1026"/>
                </a:lnTo>
                <a:lnTo>
                  <a:pt x="2794" y="1029"/>
                </a:lnTo>
                <a:lnTo>
                  <a:pt x="2793" y="1032"/>
                </a:lnTo>
                <a:lnTo>
                  <a:pt x="2794" y="1034"/>
                </a:lnTo>
                <a:lnTo>
                  <a:pt x="2796" y="1036"/>
                </a:lnTo>
                <a:lnTo>
                  <a:pt x="2799" y="1036"/>
                </a:lnTo>
                <a:close/>
                <a:moveTo>
                  <a:pt x="2751" y="1185"/>
                </a:moveTo>
                <a:lnTo>
                  <a:pt x="2754" y="1184"/>
                </a:lnTo>
                <a:lnTo>
                  <a:pt x="2757" y="1182"/>
                </a:lnTo>
                <a:lnTo>
                  <a:pt x="2761" y="1180"/>
                </a:lnTo>
                <a:lnTo>
                  <a:pt x="2763" y="1177"/>
                </a:lnTo>
                <a:lnTo>
                  <a:pt x="2763" y="1173"/>
                </a:lnTo>
                <a:lnTo>
                  <a:pt x="2762" y="1171"/>
                </a:lnTo>
                <a:lnTo>
                  <a:pt x="2760" y="1169"/>
                </a:lnTo>
                <a:lnTo>
                  <a:pt x="2756" y="1169"/>
                </a:lnTo>
                <a:lnTo>
                  <a:pt x="2753" y="1169"/>
                </a:lnTo>
                <a:lnTo>
                  <a:pt x="2750" y="1171"/>
                </a:lnTo>
                <a:lnTo>
                  <a:pt x="2747" y="1173"/>
                </a:lnTo>
                <a:lnTo>
                  <a:pt x="2745" y="1177"/>
                </a:lnTo>
                <a:lnTo>
                  <a:pt x="2745" y="1180"/>
                </a:lnTo>
                <a:lnTo>
                  <a:pt x="2746" y="1182"/>
                </a:lnTo>
                <a:lnTo>
                  <a:pt x="2748" y="1184"/>
                </a:lnTo>
                <a:lnTo>
                  <a:pt x="2751" y="1185"/>
                </a:lnTo>
                <a:close/>
                <a:moveTo>
                  <a:pt x="2703" y="1333"/>
                </a:moveTo>
                <a:lnTo>
                  <a:pt x="2707" y="1333"/>
                </a:lnTo>
                <a:lnTo>
                  <a:pt x="2710" y="1330"/>
                </a:lnTo>
                <a:lnTo>
                  <a:pt x="2714" y="1327"/>
                </a:lnTo>
                <a:lnTo>
                  <a:pt x="2716" y="1324"/>
                </a:lnTo>
                <a:lnTo>
                  <a:pt x="2716" y="1321"/>
                </a:lnTo>
                <a:lnTo>
                  <a:pt x="2715" y="1318"/>
                </a:lnTo>
                <a:lnTo>
                  <a:pt x="2713" y="1316"/>
                </a:lnTo>
                <a:lnTo>
                  <a:pt x="2709" y="1316"/>
                </a:lnTo>
                <a:lnTo>
                  <a:pt x="2705" y="1316"/>
                </a:lnTo>
                <a:lnTo>
                  <a:pt x="2702" y="1318"/>
                </a:lnTo>
                <a:lnTo>
                  <a:pt x="2699" y="1321"/>
                </a:lnTo>
                <a:lnTo>
                  <a:pt x="2698" y="1324"/>
                </a:lnTo>
                <a:lnTo>
                  <a:pt x="2697" y="1327"/>
                </a:lnTo>
                <a:lnTo>
                  <a:pt x="2698" y="1330"/>
                </a:lnTo>
                <a:lnTo>
                  <a:pt x="2700" y="1333"/>
                </a:lnTo>
                <a:lnTo>
                  <a:pt x="2703" y="1333"/>
                </a:lnTo>
                <a:close/>
                <a:moveTo>
                  <a:pt x="2656" y="1482"/>
                </a:moveTo>
                <a:lnTo>
                  <a:pt x="2660" y="1481"/>
                </a:lnTo>
                <a:lnTo>
                  <a:pt x="2663" y="1479"/>
                </a:lnTo>
                <a:lnTo>
                  <a:pt x="2667" y="1476"/>
                </a:lnTo>
                <a:lnTo>
                  <a:pt x="2669" y="1472"/>
                </a:lnTo>
                <a:lnTo>
                  <a:pt x="2669" y="1468"/>
                </a:lnTo>
                <a:lnTo>
                  <a:pt x="2668" y="1465"/>
                </a:lnTo>
                <a:lnTo>
                  <a:pt x="2666" y="1463"/>
                </a:lnTo>
                <a:lnTo>
                  <a:pt x="2662" y="1462"/>
                </a:lnTo>
                <a:lnTo>
                  <a:pt x="2658" y="1463"/>
                </a:lnTo>
                <a:lnTo>
                  <a:pt x="2654" y="1465"/>
                </a:lnTo>
                <a:lnTo>
                  <a:pt x="2651" y="1468"/>
                </a:lnTo>
                <a:lnTo>
                  <a:pt x="2650" y="1472"/>
                </a:lnTo>
                <a:lnTo>
                  <a:pt x="2649" y="1476"/>
                </a:lnTo>
                <a:lnTo>
                  <a:pt x="2650" y="1479"/>
                </a:lnTo>
                <a:lnTo>
                  <a:pt x="2652" y="1481"/>
                </a:lnTo>
                <a:lnTo>
                  <a:pt x="2656" y="1482"/>
                </a:lnTo>
                <a:close/>
                <a:moveTo>
                  <a:pt x="2608" y="1629"/>
                </a:moveTo>
                <a:lnTo>
                  <a:pt x="2612" y="1629"/>
                </a:lnTo>
                <a:lnTo>
                  <a:pt x="2617" y="1626"/>
                </a:lnTo>
                <a:lnTo>
                  <a:pt x="2620" y="1623"/>
                </a:lnTo>
                <a:lnTo>
                  <a:pt x="2622" y="1620"/>
                </a:lnTo>
                <a:lnTo>
                  <a:pt x="2622" y="1616"/>
                </a:lnTo>
                <a:lnTo>
                  <a:pt x="2621" y="1613"/>
                </a:lnTo>
                <a:lnTo>
                  <a:pt x="2619" y="1610"/>
                </a:lnTo>
                <a:lnTo>
                  <a:pt x="2614" y="1609"/>
                </a:lnTo>
                <a:lnTo>
                  <a:pt x="2610" y="1610"/>
                </a:lnTo>
                <a:lnTo>
                  <a:pt x="2607" y="1613"/>
                </a:lnTo>
                <a:lnTo>
                  <a:pt x="2604" y="1616"/>
                </a:lnTo>
                <a:lnTo>
                  <a:pt x="2602" y="1620"/>
                </a:lnTo>
                <a:lnTo>
                  <a:pt x="2601" y="1623"/>
                </a:lnTo>
                <a:lnTo>
                  <a:pt x="2602" y="1626"/>
                </a:lnTo>
                <a:lnTo>
                  <a:pt x="2605" y="1629"/>
                </a:lnTo>
                <a:lnTo>
                  <a:pt x="2608" y="1629"/>
                </a:lnTo>
                <a:close/>
                <a:moveTo>
                  <a:pt x="2561" y="1777"/>
                </a:moveTo>
                <a:lnTo>
                  <a:pt x="2565" y="1777"/>
                </a:lnTo>
                <a:lnTo>
                  <a:pt x="2570" y="1774"/>
                </a:lnTo>
                <a:lnTo>
                  <a:pt x="2573" y="1771"/>
                </a:lnTo>
                <a:lnTo>
                  <a:pt x="2575" y="1767"/>
                </a:lnTo>
                <a:lnTo>
                  <a:pt x="2576" y="1763"/>
                </a:lnTo>
                <a:lnTo>
                  <a:pt x="2575" y="1760"/>
                </a:lnTo>
                <a:lnTo>
                  <a:pt x="2572" y="1757"/>
                </a:lnTo>
                <a:lnTo>
                  <a:pt x="2567" y="1757"/>
                </a:lnTo>
                <a:lnTo>
                  <a:pt x="2563" y="1757"/>
                </a:lnTo>
                <a:lnTo>
                  <a:pt x="2559" y="1760"/>
                </a:lnTo>
                <a:lnTo>
                  <a:pt x="2556" y="1763"/>
                </a:lnTo>
                <a:lnTo>
                  <a:pt x="2554" y="1767"/>
                </a:lnTo>
                <a:lnTo>
                  <a:pt x="2553" y="1771"/>
                </a:lnTo>
                <a:lnTo>
                  <a:pt x="2554" y="1774"/>
                </a:lnTo>
                <a:lnTo>
                  <a:pt x="2557" y="1777"/>
                </a:lnTo>
                <a:lnTo>
                  <a:pt x="2561" y="1777"/>
                </a:lnTo>
                <a:close/>
                <a:moveTo>
                  <a:pt x="2513" y="1925"/>
                </a:moveTo>
                <a:lnTo>
                  <a:pt x="2518" y="1924"/>
                </a:lnTo>
                <a:lnTo>
                  <a:pt x="2523" y="1922"/>
                </a:lnTo>
                <a:lnTo>
                  <a:pt x="2526" y="1919"/>
                </a:lnTo>
                <a:lnTo>
                  <a:pt x="2528" y="1914"/>
                </a:lnTo>
                <a:lnTo>
                  <a:pt x="2529" y="1910"/>
                </a:lnTo>
                <a:lnTo>
                  <a:pt x="2528" y="1907"/>
                </a:lnTo>
                <a:lnTo>
                  <a:pt x="2525" y="1904"/>
                </a:lnTo>
                <a:lnTo>
                  <a:pt x="2520" y="1904"/>
                </a:lnTo>
                <a:lnTo>
                  <a:pt x="2516" y="1904"/>
                </a:lnTo>
                <a:lnTo>
                  <a:pt x="2511" y="1907"/>
                </a:lnTo>
                <a:lnTo>
                  <a:pt x="2508" y="1910"/>
                </a:lnTo>
                <a:lnTo>
                  <a:pt x="2506" y="1914"/>
                </a:lnTo>
                <a:lnTo>
                  <a:pt x="2505" y="1919"/>
                </a:lnTo>
                <a:lnTo>
                  <a:pt x="2507" y="1922"/>
                </a:lnTo>
                <a:lnTo>
                  <a:pt x="2509" y="1924"/>
                </a:lnTo>
                <a:lnTo>
                  <a:pt x="2513" y="1925"/>
                </a:lnTo>
                <a:close/>
                <a:moveTo>
                  <a:pt x="2466" y="2073"/>
                </a:moveTo>
                <a:lnTo>
                  <a:pt x="2470" y="2072"/>
                </a:lnTo>
                <a:lnTo>
                  <a:pt x="2476" y="2070"/>
                </a:lnTo>
                <a:lnTo>
                  <a:pt x="2479" y="2066"/>
                </a:lnTo>
                <a:lnTo>
                  <a:pt x="2481" y="2062"/>
                </a:lnTo>
                <a:lnTo>
                  <a:pt x="2482" y="2057"/>
                </a:lnTo>
                <a:lnTo>
                  <a:pt x="2481" y="2054"/>
                </a:lnTo>
                <a:lnTo>
                  <a:pt x="2478" y="2051"/>
                </a:lnTo>
                <a:lnTo>
                  <a:pt x="2473" y="2051"/>
                </a:lnTo>
                <a:lnTo>
                  <a:pt x="2468" y="2051"/>
                </a:lnTo>
                <a:lnTo>
                  <a:pt x="2464" y="2054"/>
                </a:lnTo>
                <a:lnTo>
                  <a:pt x="2460" y="2057"/>
                </a:lnTo>
                <a:lnTo>
                  <a:pt x="2458" y="2062"/>
                </a:lnTo>
                <a:lnTo>
                  <a:pt x="2458" y="2066"/>
                </a:lnTo>
                <a:lnTo>
                  <a:pt x="2459" y="2070"/>
                </a:lnTo>
                <a:lnTo>
                  <a:pt x="2462" y="2072"/>
                </a:lnTo>
                <a:lnTo>
                  <a:pt x="2466" y="2073"/>
                </a:lnTo>
                <a:close/>
                <a:moveTo>
                  <a:pt x="2418" y="2222"/>
                </a:moveTo>
                <a:lnTo>
                  <a:pt x="2423" y="2221"/>
                </a:lnTo>
                <a:lnTo>
                  <a:pt x="2428" y="2217"/>
                </a:lnTo>
                <a:lnTo>
                  <a:pt x="2432" y="2214"/>
                </a:lnTo>
                <a:lnTo>
                  <a:pt x="2435" y="2209"/>
                </a:lnTo>
                <a:lnTo>
                  <a:pt x="2435" y="2205"/>
                </a:lnTo>
                <a:lnTo>
                  <a:pt x="2434" y="2201"/>
                </a:lnTo>
                <a:lnTo>
                  <a:pt x="2431" y="2198"/>
                </a:lnTo>
                <a:lnTo>
                  <a:pt x="2427" y="2198"/>
                </a:lnTo>
                <a:lnTo>
                  <a:pt x="2421" y="2198"/>
                </a:lnTo>
                <a:lnTo>
                  <a:pt x="2416" y="2201"/>
                </a:lnTo>
                <a:lnTo>
                  <a:pt x="2413" y="2205"/>
                </a:lnTo>
                <a:lnTo>
                  <a:pt x="2410" y="2209"/>
                </a:lnTo>
                <a:lnTo>
                  <a:pt x="2410" y="2214"/>
                </a:lnTo>
                <a:lnTo>
                  <a:pt x="2411" y="2217"/>
                </a:lnTo>
                <a:lnTo>
                  <a:pt x="2414" y="2221"/>
                </a:lnTo>
                <a:lnTo>
                  <a:pt x="2418" y="2222"/>
                </a:lnTo>
                <a:close/>
                <a:moveTo>
                  <a:pt x="2371" y="2370"/>
                </a:moveTo>
                <a:lnTo>
                  <a:pt x="2376" y="2369"/>
                </a:lnTo>
                <a:lnTo>
                  <a:pt x="2381" y="2366"/>
                </a:lnTo>
                <a:lnTo>
                  <a:pt x="2385" y="2362"/>
                </a:lnTo>
                <a:lnTo>
                  <a:pt x="2388" y="2357"/>
                </a:lnTo>
                <a:lnTo>
                  <a:pt x="2388" y="2352"/>
                </a:lnTo>
                <a:lnTo>
                  <a:pt x="2387" y="2348"/>
                </a:lnTo>
                <a:lnTo>
                  <a:pt x="2384" y="2345"/>
                </a:lnTo>
                <a:lnTo>
                  <a:pt x="2378" y="2345"/>
                </a:lnTo>
                <a:lnTo>
                  <a:pt x="2373" y="2345"/>
                </a:lnTo>
                <a:lnTo>
                  <a:pt x="2369" y="2348"/>
                </a:lnTo>
                <a:lnTo>
                  <a:pt x="2365" y="2352"/>
                </a:lnTo>
                <a:lnTo>
                  <a:pt x="2363" y="2357"/>
                </a:lnTo>
                <a:lnTo>
                  <a:pt x="2362" y="2362"/>
                </a:lnTo>
                <a:lnTo>
                  <a:pt x="2363" y="2366"/>
                </a:lnTo>
                <a:lnTo>
                  <a:pt x="2366" y="2369"/>
                </a:lnTo>
                <a:lnTo>
                  <a:pt x="2371" y="2370"/>
                </a:lnTo>
                <a:close/>
                <a:moveTo>
                  <a:pt x="2323" y="2517"/>
                </a:moveTo>
                <a:lnTo>
                  <a:pt x="2328" y="2516"/>
                </a:lnTo>
                <a:lnTo>
                  <a:pt x="2334" y="2514"/>
                </a:lnTo>
                <a:lnTo>
                  <a:pt x="2338" y="2510"/>
                </a:lnTo>
                <a:lnTo>
                  <a:pt x="2341" y="2505"/>
                </a:lnTo>
                <a:lnTo>
                  <a:pt x="2341" y="2500"/>
                </a:lnTo>
                <a:lnTo>
                  <a:pt x="2340" y="2495"/>
                </a:lnTo>
                <a:lnTo>
                  <a:pt x="2337" y="2492"/>
                </a:lnTo>
                <a:lnTo>
                  <a:pt x="2332" y="2491"/>
                </a:lnTo>
                <a:lnTo>
                  <a:pt x="2326" y="2492"/>
                </a:lnTo>
                <a:lnTo>
                  <a:pt x="2321" y="2495"/>
                </a:lnTo>
                <a:lnTo>
                  <a:pt x="2317" y="2500"/>
                </a:lnTo>
                <a:lnTo>
                  <a:pt x="2315" y="2505"/>
                </a:lnTo>
                <a:lnTo>
                  <a:pt x="2314" y="2510"/>
                </a:lnTo>
                <a:lnTo>
                  <a:pt x="2316" y="2514"/>
                </a:lnTo>
                <a:lnTo>
                  <a:pt x="2319" y="2516"/>
                </a:lnTo>
                <a:lnTo>
                  <a:pt x="2323" y="2517"/>
                </a:lnTo>
                <a:close/>
                <a:moveTo>
                  <a:pt x="2276" y="2665"/>
                </a:moveTo>
                <a:lnTo>
                  <a:pt x="2281" y="2664"/>
                </a:lnTo>
                <a:lnTo>
                  <a:pt x="2287" y="2661"/>
                </a:lnTo>
                <a:lnTo>
                  <a:pt x="2291" y="2657"/>
                </a:lnTo>
                <a:lnTo>
                  <a:pt x="2294" y="2652"/>
                </a:lnTo>
                <a:lnTo>
                  <a:pt x="2294" y="2647"/>
                </a:lnTo>
                <a:lnTo>
                  <a:pt x="2293" y="2643"/>
                </a:lnTo>
                <a:lnTo>
                  <a:pt x="2290" y="2640"/>
                </a:lnTo>
                <a:lnTo>
                  <a:pt x="2285" y="2638"/>
                </a:lnTo>
                <a:lnTo>
                  <a:pt x="2279" y="2640"/>
                </a:lnTo>
                <a:lnTo>
                  <a:pt x="2274" y="2643"/>
                </a:lnTo>
                <a:lnTo>
                  <a:pt x="2270" y="2647"/>
                </a:lnTo>
                <a:lnTo>
                  <a:pt x="2267" y="2652"/>
                </a:lnTo>
                <a:lnTo>
                  <a:pt x="2266" y="2657"/>
                </a:lnTo>
                <a:lnTo>
                  <a:pt x="2268" y="2661"/>
                </a:lnTo>
                <a:lnTo>
                  <a:pt x="2271" y="2664"/>
                </a:lnTo>
                <a:lnTo>
                  <a:pt x="2276" y="2665"/>
                </a:lnTo>
                <a:close/>
                <a:moveTo>
                  <a:pt x="2228" y="2813"/>
                </a:moveTo>
                <a:lnTo>
                  <a:pt x="2234" y="2812"/>
                </a:lnTo>
                <a:lnTo>
                  <a:pt x="2240" y="2809"/>
                </a:lnTo>
                <a:lnTo>
                  <a:pt x="2244" y="2805"/>
                </a:lnTo>
                <a:lnTo>
                  <a:pt x="2247" y="2800"/>
                </a:lnTo>
                <a:lnTo>
                  <a:pt x="2247" y="2794"/>
                </a:lnTo>
                <a:lnTo>
                  <a:pt x="2246" y="2790"/>
                </a:lnTo>
                <a:lnTo>
                  <a:pt x="2242" y="2787"/>
                </a:lnTo>
                <a:lnTo>
                  <a:pt x="2238" y="2786"/>
                </a:lnTo>
                <a:lnTo>
                  <a:pt x="2231" y="2787"/>
                </a:lnTo>
                <a:lnTo>
                  <a:pt x="2226" y="2790"/>
                </a:lnTo>
                <a:lnTo>
                  <a:pt x="2222" y="2794"/>
                </a:lnTo>
                <a:lnTo>
                  <a:pt x="2219" y="2800"/>
                </a:lnTo>
                <a:lnTo>
                  <a:pt x="2219" y="2805"/>
                </a:lnTo>
                <a:lnTo>
                  <a:pt x="2220" y="2809"/>
                </a:lnTo>
                <a:lnTo>
                  <a:pt x="2223" y="2812"/>
                </a:lnTo>
                <a:lnTo>
                  <a:pt x="2228" y="2813"/>
                </a:lnTo>
                <a:close/>
                <a:moveTo>
                  <a:pt x="2181" y="2961"/>
                </a:moveTo>
                <a:lnTo>
                  <a:pt x="2186" y="2960"/>
                </a:lnTo>
                <a:lnTo>
                  <a:pt x="2193" y="2957"/>
                </a:lnTo>
                <a:lnTo>
                  <a:pt x="2197" y="2952"/>
                </a:lnTo>
                <a:lnTo>
                  <a:pt x="2200" y="2947"/>
                </a:lnTo>
                <a:lnTo>
                  <a:pt x="2200" y="2942"/>
                </a:lnTo>
                <a:lnTo>
                  <a:pt x="2199" y="2937"/>
                </a:lnTo>
                <a:lnTo>
                  <a:pt x="2195" y="2934"/>
                </a:lnTo>
                <a:lnTo>
                  <a:pt x="2190" y="2933"/>
                </a:lnTo>
                <a:lnTo>
                  <a:pt x="2184" y="2934"/>
                </a:lnTo>
                <a:lnTo>
                  <a:pt x="2178" y="2937"/>
                </a:lnTo>
                <a:lnTo>
                  <a:pt x="2174" y="2942"/>
                </a:lnTo>
                <a:lnTo>
                  <a:pt x="2171" y="2947"/>
                </a:lnTo>
                <a:lnTo>
                  <a:pt x="2171" y="2952"/>
                </a:lnTo>
                <a:lnTo>
                  <a:pt x="2172" y="2957"/>
                </a:lnTo>
                <a:lnTo>
                  <a:pt x="2176" y="2960"/>
                </a:lnTo>
                <a:lnTo>
                  <a:pt x="2181" y="2961"/>
                </a:lnTo>
                <a:close/>
                <a:moveTo>
                  <a:pt x="2133" y="3109"/>
                </a:moveTo>
                <a:lnTo>
                  <a:pt x="2139" y="3108"/>
                </a:lnTo>
                <a:lnTo>
                  <a:pt x="2145" y="3104"/>
                </a:lnTo>
                <a:lnTo>
                  <a:pt x="2150" y="3100"/>
                </a:lnTo>
                <a:lnTo>
                  <a:pt x="2153" y="3094"/>
                </a:lnTo>
                <a:lnTo>
                  <a:pt x="2153" y="3089"/>
                </a:lnTo>
                <a:lnTo>
                  <a:pt x="2152" y="3084"/>
                </a:lnTo>
                <a:lnTo>
                  <a:pt x="2148" y="3081"/>
                </a:lnTo>
                <a:lnTo>
                  <a:pt x="2143" y="3080"/>
                </a:lnTo>
                <a:lnTo>
                  <a:pt x="2136" y="3081"/>
                </a:lnTo>
                <a:lnTo>
                  <a:pt x="2131" y="3084"/>
                </a:lnTo>
                <a:lnTo>
                  <a:pt x="2126" y="3089"/>
                </a:lnTo>
                <a:lnTo>
                  <a:pt x="2124" y="3094"/>
                </a:lnTo>
                <a:lnTo>
                  <a:pt x="2123" y="3100"/>
                </a:lnTo>
                <a:lnTo>
                  <a:pt x="2125" y="3104"/>
                </a:lnTo>
                <a:lnTo>
                  <a:pt x="2128" y="3108"/>
                </a:lnTo>
                <a:lnTo>
                  <a:pt x="2133" y="3109"/>
                </a:lnTo>
                <a:close/>
                <a:moveTo>
                  <a:pt x="2086" y="3257"/>
                </a:moveTo>
                <a:lnTo>
                  <a:pt x="2092" y="3256"/>
                </a:lnTo>
                <a:lnTo>
                  <a:pt x="2098" y="3253"/>
                </a:lnTo>
                <a:lnTo>
                  <a:pt x="2103" y="3248"/>
                </a:lnTo>
                <a:lnTo>
                  <a:pt x="2106" y="3242"/>
                </a:lnTo>
                <a:lnTo>
                  <a:pt x="2106" y="3236"/>
                </a:lnTo>
                <a:lnTo>
                  <a:pt x="2105" y="3232"/>
                </a:lnTo>
                <a:lnTo>
                  <a:pt x="2101" y="3228"/>
                </a:lnTo>
                <a:lnTo>
                  <a:pt x="2096" y="3227"/>
                </a:lnTo>
                <a:lnTo>
                  <a:pt x="2089" y="3228"/>
                </a:lnTo>
                <a:lnTo>
                  <a:pt x="2083" y="3232"/>
                </a:lnTo>
                <a:lnTo>
                  <a:pt x="2079" y="3236"/>
                </a:lnTo>
                <a:lnTo>
                  <a:pt x="2076" y="3242"/>
                </a:lnTo>
                <a:lnTo>
                  <a:pt x="2075" y="3248"/>
                </a:lnTo>
                <a:lnTo>
                  <a:pt x="2077" y="3253"/>
                </a:lnTo>
                <a:lnTo>
                  <a:pt x="2080" y="3256"/>
                </a:lnTo>
                <a:lnTo>
                  <a:pt x="2086" y="3257"/>
                </a:lnTo>
                <a:close/>
                <a:moveTo>
                  <a:pt x="2038" y="3404"/>
                </a:moveTo>
                <a:lnTo>
                  <a:pt x="2044" y="3403"/>
                </a:lnTo>
                <a:lnTo>
                  <a:pt x="2051" y="3400"/>
                </a:lnTo>
                <a:lnTo>
                  <a:pt x="2055" y="3396"/>
                </a:lnTo>
                <a:lnTo>
                  <a:pt x="2058" y="3390"/>
                </a:lnTo>
                <a:lnTo>
                  <a:pt x="2059" y="3383"/>
                </a:lnTo>
                <a:lnTo>
                  <a:pt x="2057" y="3379"/>
                </a:lnTo>
                <a:lnTo>
                  <a:pt x="2054" y="3376"/>
                </a:lnTo>
                <a:lnTo>
                  <a:pt x="2049" y="3375"/>
                </a:lnTo>
                <a:lnTo>
                  <a:pt x="2042" y="3376"/>
                </a:lnTo>
                <a:lnTo>
                  <a:pt x="2036" y="3379"/>
                </a:lnTo>
                <a:lnTo>
                  <a:pt x="2031" y="3383"/>
                </a:lnTo>
                <a:lnTo>
                  <a:pt x="2029" y="3390"/>
                </a:lnTo>
                <a:lnTo>
                  <a:pt x="2028" y="3396"/>
                </a:lnTo>
                <a:lnTo>
                  <a:pt x="2029" y="3400"/>
                </a:lnTo>
                <a:lnTo>
                  <a:pt x="2033" y="3403"/>
                </a:lnTo>
                <a:lnTo>
                  <a:pt x="2038" y="3404"/>
                </a:lnTo>
                <a:close/>
                <a:moveTo>
                  <a:pt x="1991" y="3552"/>
                </a:moveTo>
                <a:lnTo>
                  <a:pt x="1997" y="3551"/>
                </a:lnTo>
                <a:lnTo>
                  <a:pt x="2004" y="3548"/>
                </a:lnTo>
                <a:lnTo>
                  <a:pt x="2008" y="3543"/>
                </a:lnTo>
                <a:lnTo>
                  <a:pt x="2011" y="3537"/>
                </a:lnTo>
                <a:lnTo>
                  <a:pt x="2012" y="3532"/>
                </a:lnTo>
                <a:lnTo>
                  <a:pt x="2010" y="3526"/>
                </a:lnTo>
                <a:lnTo>
                  <a:pt x="2007" y="3523"/>
                </a:lnTo>
                <a:lnTo>
                  <a:pt x="2001" y="3522"/>
                </a:lnTo>
                <a:lnTo>
                  <a:pt x="1994" y="3523"/>
                </a:lnTo>
                <a:lnTo>
                  <a:pt x="1988" y="3526"/>
                </a:lnTo>
                <a:lnTo>
                  <a:pt x="1984" y="3532"/>
                </a:lnTo>
                <a:lnTo>
                  <a:pt x="1981" y="3537"/>
                </a:lnTo>
                <a:lnTo>
                  <a:pt x="1980" y="3543"/>
                </a:lnTo>
                <a:lnTo>
                  <a:pt x="1982" y="3548"/>
                </a:lnTo>
                <a:lnTo>
                  <a:pt x="1985" y="3551"/>
                </a:lnTo>
                <a:lnTo>
                  <a:pt x="1991" y="3552"/>
                </a:lnTo>
                <a:close/>
                <a:moveTo>
                  <a:pt x="1943" y="3700"/>
                </a:moveTo>
                <a:lnTo>
                  <a:pt x="1950" y="3699"/>
                </a:lnTo>
                <a:lnTo>
                  <a:pt x="1956" y="3696"/>
                </a:lnTo>
                <a:lnTo>
                  <a:pt x="1961" y="3691"/>
                </a:lnTo>
                <a:lnTo>
                  <a:pt x="1964" y="3685"/>
                </a:lnTo>
                <a:lnTo>
                  <a:pt x="1965" y="3679"/>
                </a:lnTo>
                <a:lnTo>
                  <a:pt x="1963" y="3674"/>
                </a:lnTo>
                <a:lnTo>
                  <a:pt x="1960" y="3671"/>
                </a:lnTo>
                <a:lnTo>
                  <a:pt x="1954" y="3670"/>
                </a:lnTo>
                <a:lnTo>
                  <a:pt x="1947" y="3671"/>
                </a:lnTo>
                <a:lnTo>
                  <a:pt x="1941" y="3674"/>
                </a:lnTo>
                <a:lnTo>
                  <a:pt x="1936" y="3679"/>
                </a:lnTo>
                <a:lnTo>
                  <a:pt x="1933" y="3685"/>
                </a:lnTo>
                <a:lnTo>
                  <a:pt x="1932" y="3691"/>
                </a:lnTo>
                <a:lnTo>
                  <a:pt x="1934" y="3696"/>
                </a:lnTo>
                <a:lnTo>
                  <a:pt x="1938" y="3699"/>
                </a:lnTo>
                <a:lnTo>
                  <a:pt x="1943" y="3700"/>
                </a:lnTo>
                <a:close/>
                <a:moveTo>
                  <a:pt x="1886" y="3832"/>
                </a:moveTo>
                <a:lnTo>
                  <a:pt x="1885" y="3838"/>
                </a:lnTo>
                <a:lnTo>
                  <a:pt x="1887" y="3843"/>
                </a:lnTo>
                <a:lnTo>
                  <a:pt x="1890" y="3846"/>
                </a:lnTo>
                <a:lnTo>
                  <a:pt x="1896" y="3847"/>
                </a:lnTo>
                <a:lnTo>
                  <a:pt x="1902" y="3846"/>
                </a:lnTo>
                <a:lnTo>
                  <a:pt x="1909" y="3843"/>
                </a:lnTo>
                <a:lnTo>
                  <a:pt x="1914" y="3838"/>
                </a:lnTo>
                <a:lnTo>
                  <a:pt x="1917" y="3832"/>
                </a:lnTo>
                <a:lnTo>
                  <a:pt x="1918" y="3826"/>
                </a:lnTo>
                <a:lnTo>
                  <a:pt x="1916" y="3821"/>
                </a:lnTo>
                <a:lnTo>
                  <a:pt x="1912" y="3818"/>
                </a:lnTo>
                <a:lnTo>
                  <a:pt x="1907" y="3817"/>
                </a:lnTo>
                <a:lnTo>
                  <a:pt x="1899" y="3818"/>
                </a:lnTo>
                <a:lnTo>
                  <a:pt x="1894" y="3821"/>
                </a:lnTo>
                <a:lnTo>
                  <a:pt x="1889" y="3826"/>
                </a:lnTo>
                <a:lnTo>
                  <a:pt x="1886" y="3832"/>
                </a:lnTo>
                <a:close/>
                <a:moveTo>
                  <a:pt x="1838" y="3980"/>
                </a:moveTo>
                <a:lnTo>
                  <a:pt x="1838" y="3985"/>
                </a:lnTo>
                <a:lnTo>
                  <a:pt x="1839" y="3990"/>
                </a:lnTo>
                <a:lnTo>
                  <a:pt x="1843" y="3995"/>
                </a:lnTo>
                <a:lnTo>
                  <a:pt x="1849" y="3996"/>
                </a:lnTo>
                <a:lnTo>
                  <a:pt x="1855" y="3995"/>
                </a:lnTo>
                <a:lnTo>
                  <a:pt x="1862" y="3990"/>
                </a:lnTo>
                <a:lnTo>
                  <a:pt x="1867" y="3985"/>
                </a:lnTo>
                <a:lnTo>
                  <a:pt x="1870" y="3980"/>
                </a:lnTo>
                <a:lnTo>
                  <a:pt x="1870" y="3974"/>
                </a:lnTo>
                <a:lnTo>
                  <a:pt x="1869" y="3969"/>
                </a:lnTo>
                <a:lnTo>
                  <a:pt x="1865" y="3966"/>
                </a:lnTo>
                <a:lnTo>
                  <a:pt x="1859" y="3964"/>
                </a:lnTo>
                <a:lnTo>
                  <a:pt x="1852" y="3966"/>
                </a:lnTo>
                <a:lnTo>
                  <a:pt x="1846" y="3969"/>
                </a:lnTo>
                <a:lnTo>
                  <a:pt x="1841" y="3974"/>
                </a:lnTo>
                <a:lnTo>
                  <a:pt x="1838" y="3980"/>
                </a:lnTo>
                <a:close/>
                <a:moveTo>
                  <a:pt x="1801" y="4144"/>
                </a:moveTo>
                <a:lnTo>
                  <a:pt x="1809" y="4142"/>
                </a:lnTo>
                <a:lnTo>
                  <a:pt x="1815" y="4139"/>
                </a:lnTo>
                <a:lnTo>
                  <a:pt x="1819" y="4133"/>
                </a:lnTo>
                <a:lnTo>
                  <a:pt x="1823" y="4127"/>
                </a:lnTo>
                <a:lnTo>
                  <a:pt x="1823" y="4121"/>
                </a:lnTo>
                <a:lnTo>
                  <a:pt x="1822" y="4116"/>
                </a:lnTo>
                <a:lnTo>
                  <a:pt x="1818" y="4113"/>
                </a:lnTo>
                <a:lnTo>
                  <a:pt x="1812" y="4111"/>
                </a:lnTo>
                <a:lnTo>
                  <a:pt x="1805" y="4113"/>
                </a:lnTo>
                <a:lnTo>
                  <a:pt x="1799" y="4116"/>
                </a:lnTo>
                <a:lnTo>
                  <a:pt x="1794" y="4121"/>
                </a:lnTo>
                <a:lnTo>
                  <a:pt x="1790" y="4127"/>
                </a:lnTo>
                <a:lnTo>
                  <a:pt x="1790" y="4133"/>
                </a:lnTo>
                <a:lnTo>
                  <a:pt x="1791" y="4139"/>
                </a:lnTo>
                <a:lnTo>
                  <a:pt x="1795" y="4142"/>
                </a:lnTo>
                <a:lnTo>
                  <a:pt x="1801" y="4144"/>
                </a:lnTo>
                <a:close/>
                <a:moveTo>
                  <a:pt x="1754" y="4291"/>
                </a:moveTo>
                <a:lnTo>
                  <a:pt x="1760" y="4290"/>
                </a:lnTo>
                <a:lnTo>
                  <a:pt x="1767" y="4286"/>
                </a:lnTo>
                <a:lnTo>
                  <a:pt x="1772" y="4281"/>
                </a:lnTo>
                <a:lnTo>
                  <a:pt x="1775" y="4275"/>
                </a:lnTo>
                <a:lnTo>
                  <a:pt x="1776" y="4268"/>
                </a:lnTo>
                <a:lnTo>
                  <a:pt x="1774" y="4263"/>
                </a:lnTo>
                <a:lnTo>
                  <a:pt x="1770" y="4260"/>
                </a:lnTo>
                <a:lnTo>
                  <a:pt x="1765" y="4259"/>
                </a:lnTo>
                <a:lnTo>
                  <a:pt x="1757" y="4260"/>
                </a:lnTo>
                <a:lnTo>
                  <a:pt x="1751" y="4263"/>
                </a:lnTo>
                <a:lnTo>
                  <a:pt x="1746" y="4268"/>
                </a:lnTo>
                <a:lnTo>
                  <a:pt x="1743" y="4275"/>
                </a:lnTo>
                <a:lnTo>
                  <a:pt x="1742" y="4281"/>
                </a:lnTo>
                <a:lnTo>
                  <a:pt x="1744" y="4286"/>
                </a:lnTo>
                <a:lnTo>
                  <a:pt x="1748" y="4290"/>
                </a:lnTo>
                <a:lnTo>
                  <a:pt x="1754" y="4291"/>
                </a:lnTo>
                <a:close/>
                <a:moveTo>
                  <a:pt x="1696" y="4423"/>
                </a:moveTo>
                <a:lnTo>
                  <a:pt x="1695" y="4429"/>
                </a:lnTo>
                <a:lnTo>
                  <a:pt x="1697" y="4434"/>
                </a:lnTo>
                <a:lnTo>
                  <a:pt x="1701" y="4437"/>
                </a:lnTo>
                <a:lnTo>
                  <a:pt x="1706" y="4438"/>
                </a:lnTo>
                <a:lnTo>
                  <a:pt x="1714" y="4437"/>
                </a:lnTo>
                <a:lnTo>
                  <a:pt x="1720" y="4434"/>
                </a:lnTo>
                <a:lnTo>
                  <a:pt x="1725" y="4429"/>
                </a:lnTo>
                <a:lnTo>
                  <a:pt x="1728" y="4423"/>
                </a:lnTo>
                <a:lnTo>
                  <a:pt x="1729" y="4417"/>
                </a:lnTo>
                <a:lnTo>
                  <a:pt x="1727" y="4411"/>
                </a:lnTo>
                <a:lnTo>
                  <a:pt x="1723" y="4407"/>
                </a:lnTo>
                <a:lnTo>
                  <a:pt x="1717" y="4406"/>
                </a:lnTo>
                <a:lnTo>
                  <a:pt x="1710" y="4407"/>
                </a:lnTo>
                <a:lnTo>
                  <a:pt x="1704" y="4411"/>
                </a:lnTo>
                <a:lnTo>
                  <a:pt x="1699" y="4417"/>
                </a:lnTo>
                <a:lnTo>
                  <a:pt x="1696" y="4423"/>
                </a:lnTo>
                <a:close/>
                <a:moveTo>
                  <a:pt x="1648" y="4570"/>
                </a:moveTo>
                <a:lnTo>
                  <a:pt x="1648" y="4576"/>
                </a:lnTo>
                <a:lnTo>
                  <a:pt x="1649" y="4581"/>
                </a:lnTo>
                <a:lnTo>
                  <a:pt x="1653" y="4584"/>
                </a:lnTo>
                <a:lnTo>
                  <a:pt x="1659" y="4586"/>
                </a:lnTo>
                <a:lnTo>
                  <a:pt x="1665" y="4584"/>
                </a:lnTo>
                <a:lnTo>
                  <a:pt x="1672" y="4581"/>
                </a:lnTo>
                <a:lnTo>
                  <a:pt x="1677" y="4576"/>
                </a:lnTo>
                <a:lnTo>
                  <a:pt x="1681" y="4570"/>
                </a:lnTo>
                <a:lnTo>
                  <a:pt x="1681" y="4564"/>
                </a:lnTo>
                <a:lnTo>
                  <a:pt x="1680" y="4559"/>
                </a:lnTo>
                <a:lnTo>
                  <a:pt x="1676" y="4556"/>
                </a:lnTo>
                <a:lnTo>
                  <a:pt x="1670" y="4553"/>
                </a:lnTo>
                <a:lnTo>
                  <a:pt x="1662" y="4556"/>
                </a:lnTo>
                <a:lnTo>
                  <a:pt x="1656" y="4559"/>
                </a:lnTo>
                <a:lnTo>
                  <a:pt x="1652" y="4564"/>
                </a:lnTo>
                <a:lnTo>
                  <a:pt x="1648" y="4570"/>
                </a:lnTo>
                <a:close/>
                <a:moveTo>
                  <a:pt x="1601" y="4717"/>
                </a:moveTo>
                <a:lnTo>
                  <a:pt x="1600" y="4723"/>
                </a:lnTo>
                <a:lnTo>
                  <a:pt x="1602" y="4728"/>
                </a:lnTo>
                <a:lnTo>
                  <a:pt x="1606" y="4732"/>
                </a:lnTo>
                <a:lnTo>
                  <a:pt x="1612" y="4733"/>
                </a:lnTo>
                <a:lnTo>
                  <a:pt x="1619" y="4732"/>
                </a:lnTo>
                <a:lnTo>
                  <a:pt x="1625" y="4728"/>
                </a:lnTo>
                <a:lnTo>
                  <a:pt x="1630" y="4723"/>
                </a:lnTo>
                <a:lnTo>
                  <a:pt x="1633" y="4717"/>
                </a:lnTo>
                <a:lnTo>
                  <a:pt x="1634" y="4711"/>
                </a:lnTo>
                <a:lnTo>
                  <a:pt x="1632" y="4706"/>
                </a:lnTo>
                <a:lnTo>
                  <a:pt x="1628" y="4703"/>
                </a:lnTo>
                <a:lnTo>
                  <a:pt x="1623" y="4702"/>
                </a:lnTo>
                <a:lnTo>
                  <a:pt x="1615" y="4703"/>
                </a:lnTo>
                <a:lnTo>
                  <a:pt x="1609" y="4706"/>
                </a:lnTo>
                <a:lnTo>
                  <a:pt x="1604" y="4711"/>
                </a:lnTo>
                <a:lnTo>
                  <a:pt x="1601" y="4717"/>
                </a:lnTo>
                <a:close/>
                <a:moveTo>
                  <a:pt x="1554" y="4865"/>
                </a:moveTo>
                <a:lnTo>
                  <a:pt x="1553" y="4871"/>
                </a:lnTo>
                <a:lnTo>
                  <a:pt x="1555" y="4876"/>
                </a:lnTo>
                <a:lnTo>
                  <a:pt x="1559" y="4879"/>
                </a:lnTo>
                <a:lnTo>
                  <a:pt x="1564" y="4880"/>
                </a:lnTo>
                <a:lnTo>
                  <a:pt x="1572" y="4879"/>
                </a:lnTo>
                <a:lnTo>
                  <a:pt x="1578" y="4876"/>
                </a:lnTo>
                <a:lnTo>
                  <a:pt x="1583" y="4871"/>
                </a:lnTo>
                <a:lnTo>
                  <a:pt x="1586" y="4865"/>
                </a:lnTo>
                <a:lnTo>
                  <a:pt x="1587" y="4859"/>
                </a:lnTo>
                <a:lnTo>
                  <a:pt x="1585" y="4854"/>
                </a:lnTo>
                <a:lnTo>
                  <a:pt x="1581" y="4850"/>
                </a:lnTo>
                <a:lnTo>
                  <a:pt x="1575" y="4849"/>
                </a:lnTo>
                <a:lnTo>
                  <a:pt x="1568" y="4850"/>
                </a:lnTo>
                <a:lnTo>
                  <a:pt x="1562" y="4854"/>
                </a:lnTo>
                <a:lnTo>
                  <a:pt x="1557" y="4859"/>
                </a:lnTo>
                <a:lnTo>
                  <a:pt x="1554" y="4865"/>
                </a:lnTo>
                <a:close/>
                <a:moveTo>
                  <a:pt x="1506" y="5012"/>
                </a:moveTo>
                <a:lnTo>
                  <a:pt x="1505" y="5018"/>
                </a:lnTo>
                <a:lnTo>
                  <a:pt x="1507" y="5024"/>
                </a:lnTo>
                <a:lnTo>
                  <a:pt x="1511" y="5027"/>
                </a:lnTo>
                <a:lnTo>
                  <a:pt x="1517" y="5029"/>
                </a:lnTo>
                <a:lnTo>
                  <a:pt x="1524" y="5027"/>
                </a:lnTo>
                <a:lnTo>
                  <a:pt x="1530" y="5024"/>
                </a:lnTo>
                <a:lnTo>
                  <a:pt x="1535" y="5018"/>
                </a:lnTo>
                <a:lnTo>
                  <a:pt x="1538" y="5012"/>
                </a:lnTo>
                <a:lnTo>
                  <a:pt x="1539" y="5006"/>
                </a:lnTo>
                <a:lnTo>
                  <a:pt x="1537" y="5001"/>
                </a:lnTo>
                <a:lnTo>
                  <a:pt x="1534" y="4998"/>
                </a:lnTo>
                <a:lnTo>
                  <a:pt x="1528" y="4996"/>
                </a:lnTo>
                <a:lnTo>
                  <a:pt x="1520" y="4998"/>
                </a:lnTo>
                <a:lnTo>
                  <a:pt x="1514" y="5001"/>
                </a:lnTo>
                <a:lnTo>
                  <a:pt x="1509" y="5006"/>
                </a:lnTo>
                <a:lnTo>
                  <a:pt x="1506" y="5012"/>
                </a:lnTo>
                <a:close/>
                <a:moveTo>
                  <a:pt x="1459" y="5159"/>
                </a:moveTo>
                <a:lnTo>
                  <a:pt x="1458" y="5167"/>
                </a:lnTo>
                <a:lnTo>
                  <a:pt x="1460" y="5172"/>
                </a:lnTo>
                <a:lnTo>
                  <a:pt x="1464" y="5175"/>
                </a:lnTo>
                <a:lnTo>
                  <a:pt x="1469" y="5176"/>
                </a:lnTo>
                <a:lnTo>
                  <a:pt x="1477" y="5175"/>
                </a:lnTo>
                <a:lnTo>
                  <a:pt x="1483" y="5172"/>
                </a:lnTo>
                <a:lnTo>
                  <a:pt x="1488" y="5167"/>
                </a:lnTo>
                <a:lnTo>
                  <a:pt x="1491" y="5159"/>
                </a:lnTo>
                <a:lnTo>
                  <a:pt x="1492" y="5153"/>
                </a:lnTo>
                <a:lnTo>
                  <a:pt x="1490" y="5148"/>
                </a:lnTo>
                <a:lnTo>
                  <a:pt x="1486" y="5145"/>
                </a:lnTo>
                <a:lnTo>
                  <a:pt x="1480" y="5144"/>
                </a:lnTo>
                <a:lnTo>
                  <a:pt x="1473" y="5145"/>
                </a:lnTo>
                <a:lnTo>
                  <a:pt x="1467" y="5148"/>
                </a:lnTo>
                <a:lnTo>
                  <a:pt x="1462" y="5153"/>
                </a:lnTo>
                <a:lnTo>
                  <a:pt x="1459" y="5159"/>
                </a:lnTo>
                <a:close/>
                <a:moveTo>
                  <a:pt x="1411" y="5308"/>
                </a:moveTo>
                <a:lnTo>
                  <a:pt x="1411" y="5314"/>
                </a:lnTo>
                <a:lnTo>
                  <a:pt x="1413" y="5319"/>
                </a:lnTo>
                <a:lnTo>
                  <a:pt x="1416" y="5322"/>
                </a:lnTo>
                <a:lnTo>
                  <a:pt x="1422" y="5323"/>
                </a:lnTo>
                <a:lnTo>
                  <a:pt x="1430" y="5322"/>
                </a:lnTo>
                <a:lnTo>
                  <a:pt x="1436" y="5319"/>
                </a:lnTo>
                <a:lnTo>
                  <a:pt x="1441" y="5314"/>
                </a:lnTo>
                <a:lnTo>
                  <a:pt x="1444" y="5308"/>
                </a:lnTo>
                <a:lnTo>
                  <a:pt x="1444" y="5301"/>
                </a:lnTo>
                <a:lnTo>
                  <a:pt x="1443" y="5296"/>
                </a:lnTo>
                <a:lnTo>
                  <a:pt x="1439" y="5292"/>
                </a:lnTo>
                <a:lnTo>
                  <a:pt x="1433" y="5291"/>
                </a:lnTo>
                <a:lnTo>
                  <a:pt x="1426" y="5292"/>
                </a:lnTo>
                <a:lnTo>
                  <a:pt x="1420" y="5296"/>
                </a:lnTo>
                <a:lnTo>
                  <a:pt x="1415" y="5301"/>
                </a:lnTo>
                <a:lnTo>
                  <a:pt x="1411" y="5308"/>
                </a:lnTo>
                <a:close/>
                <a:moveTo>
                  <a:pt x="1365" y="5455"/>
                </a:moveTo>
                <a:lnTo>
                  <a:pt x="1364" y="5461"/>
                </a:lnTo>
                <a:lnTo>
                  <a:pt x="1366" y="5466"/>
                </a:lnTo>
                <a:lnTo>
                  <a:pt x="1369" y="5469"/>
                </a:lnTo>
                <a:lnTo>
                  <a:pt x="1375" y="5470"/>
                </a:lnTo>
                <a:lnTo>
                  <a:pt x="1382" y="5469"/>
                </a:lnTo>
                <a:lnTo>
                  <a:pt x="1388" y="5466"/>
                </a:lnTo>
                <a:lnTo>
                  <a:pt x="1393" y="5461"/>
                </a:lnTo>
                <a:lnTo>
                  <a:pt x="1396" y="5455"/>
                </a:lnTo>
                <a:lnTo>
                  <a:pt x="1397" y="5449"/>
                </a:lnTo>
                <a:lnTo>
                  <a:pt x="1395" y="5444"/>
                </a:lnTo>
                <a:lnTo>
                  <a:pt x="1391" y="5440"/>
                </a:lnTo>
                <a:lnTo>
                  <a:pt x="1386" y="5439"/>
                </a:lnTo>
                <a:lnTo>
                  <a:pt x="1378" y="5440"/>
                </a:lnTo>
                <a:lnTo>
                  <a:pt x="1372" y="5444"/>
                </a:lnTo>
                <a:lnTo>
                  <a:pt x="1368" y="5449"/>
                </a:lnTo>
                <a:lnTo>
                  <a:pt x="1365" y="5455"/>
                </a:lnTo>
                <a:close/>
                <a:moveTo>
                  <a:pt x="1317" y="5603"/>
                </a:moveTo>
                <a:lnTo>
                  <a:pt x="1316" y="5608"/>
                </a:lnTo>
                <a:lnTo>
                  <a:pt x="1318" y="5613"/>
                </a:lnTo>
                <a:lnTo>
                  <a:pt x="1322" y="5617"/>
                </a:lnTo>
                <a:lnTo>
                  <a:pt x="1327" y="5618"/>
                </a:lnTo>
                <a:lnTo>
                  <a:pt x="1335" y="5617"/>
                </a:lnTo>
                <a:lnTo>
                  <a:pt x="1341" y="5613"/>
                </a:lnTo>
                <a:lnTo>
                  <a:pt x="1345" y="5608"/>
                </a:lnTo>
                <a:lnTo>
                  <a:pt x="1349" y="5603"/>
                </a:lnTo>
                <a:lnTo>
                  <a:pt x="1349" y="5597"/>
                </a:lnTo>
                <a:lnTo>
                  <a:pt x="1348" y="5592"/>
                </a:lnTo>
                <a:lnTo>
                  <a:pt x="1344" y="5589"/>
                </a:lnTo>
                <a:lnTo>
                  <a:pt x="1338" y="5587"/>
                </a:lnTo>
                <a:lnTo>
                  <a:pt x="1331" y="5589"/>
                </a:lnTo>
                <a:lnTo>
                  <a:pt x="1325" y="5592"/>
                </a:lnTo>
                <a:lnTo>
                  <a:pt x="1320" y="5597"/>
                </a:lnTo>
                <a:lnTo>
                  <a:pt x="1317" y="5603"/>
                </a:lnTo>
                <a:close/>
                <a:moveTo>
                  <a:pt x="1270" y="5750"/>
                </a:moveTo>
                <a:lnTo>
                  <a:pt x="1269" y="5756"/>
                </a:lnTo>
                <a:lnTo>
                  <a:pt x="1271" y="5761"/>
                </a:lnTo>
                <a:lnTo>
                  <a:pt x="1275" y="5764"/>
                </a:lnTo>
                <a:lnTo>
                  <a:pt x="1280" y="5765"/>
                </a:lnTo>
                <a:lnTo>
                  <a:pt x="1287" y="5764"/>
                </a:lnTo>
                <a:lnTo>
                  <a:pt x="1293" y="5761"/>
                </a:lnTo>
                <a:lnTo>
                  <a:pt x="1298" y="5756"/>
                </a:lnTo>
                <a:lnTo>
                  <a:pt x="1301" y="5750"/>
                </a:lnTo>
                <a:lnTo>
                  <a:pt x="1302" y="5744"/>
                </a:lnTo>
                <a:lnTo>
                  <a:pt x="1300" y="5739"/>
                </a:lnTo>
                <a:lnTo>
                  <a:pt x="1296" y="5736"/>
                </a:lnTo>
                <a:lnTo>
                  <a:pt x="1291" y="5735"/>
                </a:lnTo>
                <a:lnTo>
                  <a:pt x="1284" y="5736"/>
                </a:lnTo>
                <a:lnTo>
                  <a:pt x="1278" y="5739"/>
                </a:lnTo>
                <a:lnTo>
                  <a:pt x="1273" y="5744"/>
                </a:lnTo>
                <a:lnTo>
                  <a:pt x="1270" y="5750"/>
                </a:lnTo>
                <a:close/>
                <a:moveTo>
                  <a:pt x="1223" y="5897"/>
                </a:moveTo>
                <a:lnTo>
                  <a:pt x="1222" y="5903"/>
                </a:lnTo>
                <a:lnTo>
                  <a:pt x="1224" y="5908"/>
                </a:lnTo>
                <a:lnTo>
                  <a:pt x="1227" y="5912"/>
                </a:lnTo>
                <a:lnTo>
                  <a:pt x="1233" y="5913"/>
                </a:lnTo>
                <a:lnTo>
                  <a:pt x="1240" y="5912"/>
                </a:lnTo>
                <a:lnTo>
                  <a:pt x="1246" y="5908"/>
                </a:lnTo>
                <a:lnTo>
                  <a:pt x="1250" y="5903"/>
                </a:lnTo>
                <a:lnTo>
                  <a:pt x="1253" y="5897"/>
                </a:lnTo>
                <a:lnTo>
                  <a:pt x="1254" y="5892"/>
                </a:lnTo>
                <a:lnTo>
                  <a:pt x="1252" y="5887"/>
                </a:lnTo>
                <a:lnTo>
                  <a:pt x="1249" y="5884"/>
                </a:lnTo>
                <a:lnTo>
                  <a:pt x="1243" y="5882"/>
                </a:lnTo>
                <a:lnTo>
                  <a:pt x="1236" y="5884"/>
                </a:lnTo>
                <a:lnTo>
                  <a:pt x="1231" y="5887"/>
                </a:lnTo>
                <a:lnTo>
                  <a:pt x="1226" y="5892"/>
                </a:lnTo>
                <a:lnTo>
                  <a:pt x="1223" y="5897"/>
                </a:lnTo>
                <a:close/>
                <a:moveTo>
                  <a:pt x="1176" y="6045"/>
                </a:moveTo>
                <a:lnTo>
                  <a:pt x="1175" y="6051"/>
                </a:lnTo>
                <a:lnTo>
                  <a:pt x="1177" y="6056"/>
                </a:lnTo>
                <a:lnTo>
                  <a:pt x="1180" y="6059"/>
                </a:lnTo>
                <a:lnTo>
                  <a:pt x="1186" y="6060"/>
                </a:lnTo>
                <a:lnTo>
                  <a:pt x="1193" y="6059"/>
                </a:lnTo>
                <a:lnTo>
                  <a:pt x="1198" y="6056"/>
                </a:lnTo>
                <a:lnTo>
                  <a:pt x="1203" y="6051"/>
                </a:lnTo>
                <a:lnTo>
                  <a:pt x="1206" y="6045"/>
                </a:lnTo>
                <a:lnTo>
                  <a:pt x="1206" y="6039"/>
                </a:lnTo>
                <a:lnTo>
                  <a:pt x="1205" y="6034"/>
                </a:lnTo>
                <a:lnTo>
                  <a:pt x="1201" y="6031"/>
                </a:lnTo>
                <a:lnTo>
                  <a:pt x="1196" y="6030"/>
                </a:lnTo>
                <a:lnTo>
                  <a:pt x="1189" y="6031"/>
                </a:lnTo>
                <a:lnTo>
                  <a:pt x="1183" y="6034"/>
                </a:lnTo>
                <a:lnTo>
                  <a:pt x="1179" y="6039"/>
                </a:lnTo>
                <a:lnTo>
                  <a:pt x="1176" y="6045"/>
                </a:lnTo>
                <a:close/>
                <a:moveTo>
                  <a:pt x="1128" y="6193"/>
                </a:moveTo>
                <a:lnTo>
                  <a:pt x="1128" y="6199"/>
                </a:lnTo>
                <a:lnTo>
                  <a:pt x="1129" y="6203"/>
                </a:lnTo>
                <a:lnTo>
                  <a:pt x="1133" y="6206"/>
                </a:lnTo>
                <a:lnTo>
                  <a:pt x="1138" y="6207"/>
                </a:lnTo>
                <a:lnTo>
                  <a:pt x="1145" y="6206"/>
                </a:lnTo>
                <a:lnTo>
                  <a:pt x="1151" y="6203"/>
                </a:lnTo>
                <a:lnTo>
                  <a:pt x="1155" y="6199"/>
                </a:lnTo>
                <a:lnTo>
                  <a:pt x="1158" y="6193"/>
                </a:lnTo>
                <a:lnTo>
                  <a:pt x="1159" y="6186"/>
                </a:lnTo>
                <a:lnTo>
                  <a:pt x="1157" y="6182"/>
                </a:lnTo>
                <a:lnTo>
                  <a:pt x="1154" y="6179"/>
                </a:lnTo>
                <a:lnTo>
                  <a:pt x="1148" y="6178"/>
                </a:lnTo>
                <a:lnTo>
                  <a:pt x="1142" y="6179"/>
                </a:lnTo>
                <a:lnTo>
                  <a:pt x="1136" y="6182"/>
                </a:lnTo>
                <a:lnTo>
                  <a:pt x="1131" y="6186"/>
                </a:lnTo>
                <a:lnTo>
                  <a:pt x="1128" y="6193"/>
                </a:lnTo>
                <a:close/>
                <a:moveTo>
                  <a:pt x="1081" y="6340"/>
                </a:moveTo>
                <a:lnTo>
                  <a:pt x="1081" y="6346"/>
                </a:lnTo>
                <a:lnTo>
                  <a:pt x="1082" y="6350"/>
                </a:lnTo>
                <a:lnTo>
                  <a:pt x="1086" y="6353"/>
                </a:lnTo>
                <a:lnTo>
                  <a:pt x="1091" y="6354"/>
                </a:lnTo>
                <a:lnTo>
                  <a:pt x="1098" y="6353"/>
                </a:lnTo>
                <a:lnTo>
                  <a:pt x="1103" y="6350"/>
                </a:lnTo>
                <a:lnTo>
                  <a:pt x="1108" y="6346"/>
                </a:lnTo>
                <a:lnTo>
                  <a:pt x="1111" y="6340"/>
                </a:lnTo>
                <a:lnTo>
                  <a:pt x="1111" y="6335"/>
                </a:lnTo>
                <a:lnTo>
                  <a:pt x="1110" y="6330"/>
                </a:lnTo>
                <a:lnTo>
                  <a:pt x="1106" y="6326"/>
                </a:lnTo>
                <a:lnTo>
                  <a:pt x="1101" y="6325"/>
                </a:lnTo>
                <a:lnTo>
                  <a:pt x="1094" y="6326"/>
                </a:lnTo>
                <a:lnTo>
                  <a:pt x="1089" y="6330"/>
                </a:lnTo>
                <a:lnTo>
                  <a:pt x="1084" y="6335"/>
                </a:lnTo>
                <a:lnTo>
                  <a:pt x="1081" y="6340"/>
                </a:lnTo>
                <a:close/>
                <a:moveTo>
                  <a:pt x="1035" y="6488"/>
                </a:moveTo>
                <a:lnTo>
                  <a:pt x="1034" y="6493"/>
                </a:lnTo>
                <a:lnTo>
                  <a:pt x="1035" y="6497"/>
                </a:lnTo>
                <a:lnTo>
                  <a:pt x="1039" y="6500"/>
                </a:lnTo>
                <a:lnTo>
                  <a:pt x="1044" y="6501"/>
                </a:lnTo>
                <a:lnTo>
                  <a:pt x="1050" y="6500"/>
                </a:lnTo>
                <a:lnTo>
                  <a:pt x="1056" y="6497"/>
                </a:lnTo>
                <a:lnTo>
                  <a:pt x="1060" y="6493"/>
                </a:lnTo>
                <a:lnTo>
                  <a:pt x="1063" y="6488"/>
                </a:lnTo>
                <a:lnTo>
                  <a:pt x="1063" y="6482"/>
                </a:lnTo>
                <a:lnTo>
                  <a:pt x="1062" y="6478"/>
                </a:lnTo>
                <a:lnTo>
                  <a:pt x="1058" y="6475"/>
                </a:lnTo>
                <a:lnTo>
                  <a:pt x="1054" y="6474"/>
                </a:lnTo>
                <a:lnTo>
                  <a:pt x="1047" y="6475"/>
                </a:lnTo>
                <a:lnTo>
                  <a:pt x="1042" y="6478"/>
                </a:lnTo>
                <a:lnTo>
                  <a:pt x="1037" y="6482"/>
                </a:lnTo>
                <a:lnTo>
                  <a:pt x="1035" y="6488"/>
                </a:lnTo>
                <a:close/>
                <a:moveTo>
                  <a:pt x="988" y="6635"/>
                </a:moveTo>
                <a:lnTo>
                  <a:pt x="987" y="6640"/>
                </a:lnTo>
                <a:lnTo>
                  <a:pt x="988" y="6644"/>
                </a:lnTo>
                <a:lnTo>
                  <a:pt x="992" y="6647"/>
                </a:lnTo>
                <a:lnTo>
                  <a:pt x="997" y="6648"/>
                </a:lnTo>
                <a:lnTo>
                  <a:pt x="1003" y="6647"/>
                </a:lnTo>
                <a:lnTo>
                  <a:pt x="1008" y="6644"/>
                </a:lnTo>
                <a:lnTo>
                  <a:pt x="1012" y="6640"/>
                </a:lnTo>
                <a:lnTo>
                  <a:pt x="1015" y="6635"/>
                </a:lnTo>
                <a:lnTo>
                  <a:pt x="1016" y="6630"/>
                </a:lnTo>
                <a:lnTo>
                  <a:pt x="1014" y="6626"/>
                </a:lnTo>
                <a:lnTo>
                  <a:pt x="1011" y="6623"/>
                </a:lnTo>
                <a:lnTo>
                  <a:pt x="1006" y="6622"/>
                </a:lnTo>
                <a:lnTo>
                  <a:pt x="1000" y="6623"/>
                </a:lnTo>
                <a:lnTo>
                  <a:pt x="994" y="6626"/>
                </a:lnTo>
                <a:lnTo>
                  <a:pt x="990" y="6630"/>
                </a:lnTo>
                <a:lnTo>
                  <a:pt x="988" y="6635"/>
                </a:lnTo>
                <a:close/>
                <a:moveTo>
                  <a:pt x="941" y="6782"/>
                </a:moveTo>
                <a:lnTo>
                  <a:pt x="940" y="6787"/>
                </a:lnTo>
                <a:lnTo>
                  <a:pt x="941" y="6792"/>
                </a:lnTo>
                <a:lnTo>
                  <a:pt x="945" y="6794"/>
                </a:lnTo>
                <a:lnTo>
                  <a:pt x="949" y="6795"/>
                </a:lnTo>
                <a:lnTo>
                  <a:pt x="956" y="6794"/>
                </a:lnTo>
                <a:lnTo>
                  <a:pt x="961" y="6792"/>
                </a:lnTo>
                <a:lnTo>
                  <a:pt x="965" y="6787"/>
                </a:lnTo>
                <a:lnTo>
                  <a:pt x="967" y="6782"/>
                </a:lnTo>
                <a:lnTo>
                  <a:pt x="968" y="6777"/>
                </a:lnTo>
                <a:lnTo>
                  <a:pt x="966" y="6773"/>
                </a:lnTo>
                <a:lnTo>
                  <a:pt x="963" y="6771"/>
                </a:lnTo>
                <a:lnTo>
                  <a:pt x="959" y="6770"/>
                </a:lnTo>
                <a:lnTo>
                  <a:pt x="952" y="6771"/>
                </a:lnTo>
                <a:lnTo>
                  <a:pt x="947" y="6773"/>
                </a:lnTo>
                <a:lnTo>
                  <a:pt x="943" y="6777"/>
                </a:lnTo>
                <a:lnTo>
                  <a:pt x="941" y="6782"/>
                </a:lnTo>
                <a:close/>
                <a:moveTo>
                  <a:pt x="894" y="6930"/>
                </a:moveTo>
                <a:lnTo>
                  <a:pt x="893" y="6935"/>
                </a:lnTo>
                <a:lnTo>
                  <a:pt x="894" y="6940"/>
                </a:lnTo>
                <a:lnTo>
                  <a:pt x="898" y="6942"/>
                </a:lnTo>
                <a:lnTo>
                  <a:pt x="902" y="6943"/>
                </a:lnTo>
                <a:lnTo>
                  <a:pt x="908" y="6942"/>
                </a:lnTo>
                <a:lnTo>
                  <a:pt x="913" y="6940"/>
                </a:lnTo>
                <a:lnTo>
                  <a:pt x="917" y="6935"/>
                </a:lnTo>
                <a:lnTo>
                  <a:pt x="919" y="6930"/>
                </a:lnTo>
                <a:lnTo>
                  <a:pt x="920" y="6925"/>
                </a:lnTo>
                <a:lnTo>
                  <a:pt x="919" y="6921"/>
                </a:lnTo>
                <a:lnTo>
                  <a:pt x="916" y="6918"/>
                </a:lnTo>
                <a:lnTo>
                  <a:pt x="911" y="6917"/>
                </a:lnTo>
                <a:lnTo>
                  <a:pt x="905" y="6918"/>
                </a:lnTo>
                <a:lnTo>
                  <a:pt x="900" y="6921"/>
                </a:lnTo>
                <a:lnTo>
                  <a:pt x="896" y="6925"/>
                </a:lnTo>
                <a:lnTo>
                  <a:pt x="894" y="6930"/>
                </a:lnTo>
                <a:close/>
                <a:moveTo>
                  <a:pt x="847" y="7078"/>
                </a:moveTo>
                <a:lnTo>
                  <a:pt x="846" y="7083"/>
                </a:lnTo>
                <a:lnTo>
                  <a:pt x="847" y="7087"/>
                </a:lnTo>
                <a:lnTo>
                  <a:pt x="850" y="7089"/>
                </a:lnTo>
                <a:lnTo>
                  <a:pt x="855" y="7090"/>
                </a:lnTo>
                <a:lnTo>
                  <a:pt x="861" y="7089"/>
                </a:lnTo>
                <a:lnTo>
                  <a:pt x="865" y="7087"/>
                </a:lnTo>
                <a:lnTo>
                  <a:pt x="869" y="7083"/>
                </a:lnTo>
                <a:lnTo>
                  <a:pt x="872" y="7078"/>
                </a:lnTo>
                <a:lnTo>
                  <a:pt x="872" y="7073"/>
                </a:lnTo>
                <a:lnTo>
                  <a:pt x="871" y="7069"/>
                </a:lnTo>
                <a:lnTo>
                  <a:pt x="868" y="7066"/>
                </a:lnTo>
                <a:lnTo>
                  <a:pt x="863" y="7065"/>
                </a:lnTo>
                <a:lnTo>
                  <a:pt x="859" y="7066"/>
                </a:lnTo>
                <a:lnTo>
                  <a:pt x="853" y="7069"/>
                </a:lnTo>
                <a:lnTo>
                  <a:pt x="849" y="7073"/>
                </a:lnTo>
                <a:lnTo>
                  <a:pt x="847" y="7078"/>
                </a:lnTo>
                <a:close/>
                <a:moveTo>
                  <a:pt x="800" y="7226"/>
                </a:moveTo>
                <a:lnTo>
                  <a:pt x="799" y="7230"/>
                </a:lnTo>
                <a:lnTo>
                  <a:pt x="800" y="7234"/>
                </a:lnTo>
                <a:lnTo>
                  <a:pt x="803" y="7236"/>
                </a:lnTo>
                <a:lnTo>
                  <a:pt x="808" y="7237"/>
                </a:lnTo>
                <a:lnTo>
                  <a:pt x="813" y="7236"/>
                </a:lnTo>
                <a:lnTo>
                  <a:pt x="818" y="7234"/>
                </a:lnTo>
                <a:lnTo>
                  <a:pt x="822" y="7230"/>
                </a:lnTo>
                <a:lnTo>
                  <a:pt x="824" y="7226"/>
                </a:lnTo>
                <a:lnTo>
                  <a:pt x="824" y="7221"/>
                </a:lnTo>
                <a:lnTo>
                  <a:pt x="823" y="7216"/>
                </a:lnTo>
                <a:lnTo>
                  <a:pt x="820" y="7214"/>
                </a:lnTo>
                <a:lnTo>
                  <a:pt x="816" y="7213"/>
                </a:lnTo>
                <a:lnTo>
                  <a:pt x="810" y="7214"/>
                </a:lnTo>
                <a:lnTo>
                  <a:pt x="806" y="7216"/>
                </a:lnTo>
                <a:lnTo>
                  <a:pt x="802" y="7221"/>
                </a:lnTo>
                <a:lnTo>
                  <a:pt x="800" y="7226"/>
                </a:lnTo>
                <a:close/>
                <a:moveTo>
                  <a:pt x="753" y="7373"/>
                </a:moveTo>
                <a:lnTo>
                  <a:pt x="752" y="7377"/>
                </a:lnTo>
                <a:lnTo>
                  <a:pt x="753" y="7381"/>
                </a:lnTo>
                <a:lnTo>
                  <a:pt x="756" y="7383"/>
                </a:lnTo>
                <a:lnTo>
                  <a:pt x="760" y="7384"/>
                </a:lnTo>
                <a:lnTo>
                  <a:pt x="766" y="7383"/>
                </a:lnTo>
                <a:lnTo>
                  <a:pt x="770" y="7381"/>
                </a:lnTo>
                <a:lnTo>
                  <a:pt x="774" y="7377"/>
                </a:lnTo>
                <a:lnTo>
                  <a:pt x="776" y="7373"/>
                </a:lnTo>
                <a:lnTo>
                  <a:pt x="777" y="7369"/>
                </a:lnTo>
                <a:lnTo>
                  <a:pt x="775" y="7365"/>
                </a:lnTo>
                <a:lnTo>
                  <a:pt x="773" y="7363"/>
                </a:lnTo>
                <a:lnTo>
                  <a:pt x="768" y="7362"/>
                </a:lnTo>
                <a:lnTo>
                  <a:pt x="764" y="7363"/>
                </a:lnTo>
                <a:lnTo>
                  <a:pt x="759" y="7365"/>
                </a:lnTo>
                <a:lnTo>
                  <a:pt x="755" y="7369"/>
                </a:lnTo>
                <a:lnTo>
                  <a:pt x="753" y="7373"/>
                </a:lnTo>
                <a:close/>
                <a:moveTo>
                  <a:pt x="706" y="7520"/>
                </a:moveTo>
                <a:lnTo>
                  <a:pt x="705" y="7525"/>
                </a:lnTo>
                <a:lnTo>
                  <a:pt x="706" y="7528"/>
                </a:lnTo>
                <a:lnTo>
                  <a:pt x="709" y="7530"/>
                </a:lnTo>
                <a:lnTo>
                  <a:pt x="713" y="7531"/>
                </a:lnTo>
                <a:lnTo>
                  <a:pt x="719" y="7530"/>
                </a:lnTo>
                <a:lnTo>
                  <a:pt x="723" y="7528"/>
                </a:lnTo>
                <a:lnTo>
                  <a:pt x="726" y="7525"/>
                </a:lnTo>
                <a:lnTo>
                  <a:pt x="728" y="7520"/>
                </a:lnTo>
                <a:lnTo>
                  <a:pt x="729" y="7516"/>
                </a:lnTo>
                <a:lnTo>
                  <a:pt x="728" y="7513"/>
                </a:lnTo>
                <a:lnTo>
                  <a:pt x="725" y="7510"/>
                </a:lnTo>
                <a:lnTo>
                  <a:pt x="721" y="7509"/>
                </a:lnTo>
                <a:lnTo>
                  <a:pt x="717" y="7510"/>
                </a:lnTo>
                <a:lnTo>
                  <a:pt x="711" y="7513"/>
                </a:lnTo>
                <a:lnTo>
                  <a:pt x="708" y="7516"/>
                </a:lnTo>
                <a:lnTo>
                  <a:pt x="706" y="7520"/>
                </a:lnTo>
                <a:close/>
                <a:moveTo>
                  <a:pt x="659" y="7668"/>
                </a:moveTo>
                <a:lnTo>
                  <a:pt x="659" y="7672"/>
                </a:lnTo>
                <a:lnTo>
                  <a:pt x="660" y="7675"/>
                </a:lnTo>
                <a:lnTo>
                  <a:pt x="662" y="7677"/>
                </a:lnTo>
                <a:lnTo>
                  <a:pt x="666" y="7678"/>
                </a:lnTo>
                <a:lnTo>
                  <a:pt x="671" y="7677"/>
                </a:lnTo>
                <a:lnTo>
                  <a:pt x="675" y="7675"/>
                </a:lnTo>
                <a:lnTo>
                  <a:pt x="678" y="7672"/>
                </a:lnTo>
                <a:lnTo>
                  <a:pt x="680" y="7668"/>
                </a:lnTo>
                <a:lnTo>
                  <a:pt x="681" y="7664"/>
                </a:lnTo>
                <a:lnTo>
                  <a:pt x="680" y="7661"/>
                </a:lnTo>
                <a:lnTo>
                  <a:pt x="677" y="7658"/>
                </a:lnTo>
                <a:lnTo>
                  <a:pt x="673" y="7658"/>
                </a:lnTo>
                <a:lnTo>
                  <a:pt x="669" y="7658"/>
                </a:lnTo>
                <a:lnTo>
                  <a:pt x="664" y="7661"/>
                </a:lnTo>
                <a:lnTo>
                  <a:pt x="661" y="7664"/>
                </a:lnTo>
                <a:lnTo>
                  <a:pt x="659" y="7668"/>
                </a:lnTo>
                <a:close/>
                <a:moveTo>
                  <a:pt x="612" y="7815"/>
                </a:moveTo>
                <a:lnTo>
                  <a:pt x="612" y="7819"/>
                </a:lnTo>
                <a:lnTo>
                  <a:pt x="613" y="7822"/>
                </a:lnTo>
                <a:lnTo>
                  <a:pt x="615" y="7825"/>
                </a:lnTo>
                <a:lnTo>
                  <a:pt x="619" y="7826"/>
                </a:lnTo>
                <a:lnTo>
                  <a:pt x="624" y="7825"/>
                </a:lnTo>
                <a:lnTo>
                  <a:pt x="627" y="7822"/>
                </a:lnTo>
                <a:lnTo>
                  <a:pt x="630" y="7819"/>
                </a:lnTo>
                <a:lnTo>
                  <a:pt x="632" y="7815"/>
                </a:lnTo>
                <a:lnTo>
                  <a:pt x="633" y="7811"/>
                </a:lnTo>
                <a:lnTo>
                  <a:pt x="632" y="7808"/>
                </a:lnTo>
                <a:lnTo>
                  <a:pt x="629" y="7806"/>
                </a:lnTo>
                <a:lnTo>
                  <a:pt x="626" y="7805"/>
                </a:lnTo>
                <a:lnTo>
                  <a:pt x="622" y="7806"/>
                </a:lnTo>
                <a:lnTo>
                  <a:pt x="617" y="7808"/>
                </a:lnTo>
                <a:lnTo>
                  <a:pt x="614" y="7811"/>
                </a:lnTo>
                <a:lnTo>
                  <a:pt x="612" y="7815"/>
                </a:lnTo>
                <a:close/>
                <a:moveTo>
                  <a:pt x="565" y="7962"/>
                </a:moveTo>
                <a:lnTo>
                  <a:pt x="565" y="7967"/>
                </a:lnTo>
                <a:lnTo>
                  <a:pt x="566" y="7970"/>
                </a:lnTo>
                <a:lnTo>
                  <a:pt x="568" y="7972"/>
                </a:lnTo>
                <a:lnTo>
                  <a:pt x="571" y="7973"/>
                </a:lnTo>
                <a:lnTo>
                  <a:pt x="576" y="7972"/>
                </a:lnTo>
                <a:lnTo>
                  <a:pt x="580" y="7970"/>
                </a:lnTo>
                <a:lnTo>
                  <a:pt x="583" y="7967"/>
                </a:lnTo>
                <a:lnTo>
                  <a:pt x="585" y="7962"/>
                </a:lnTo>
                <a:lnTo>
                  <a:pt x="585" y="7959"/>
                </a:lnTo>
                <a:lnTo>
                  <a:pt x="584" y="7956"/>
                </a:lnTo>
                <a:lnTo>
                  <a:pt x="582" y="7954"/>
                </a:lnTo>
                <a:lnTo>
                  <a:pt x="578" y="7953"/>
                </a:lnTo>
                <a:lnTo>
                  <a:pt x="575" y="7954"/>
                </a:lnTo>
                <a:lnTo>
                  <a:pt x="570" y="7956"/>
                </a:lnTo>
                <a:lnTo>
                  <a:pt x="567" y="7959"/>
                </a:lnTo>
                <a:lnTo>
                  <a:pt x="565" y="7962"/>
                </a:lnTo>
                <a:close/>
                <a:moveTo>
                  <a:pt x="519" y="8111"/>
                </a:moveTo>
                <a:lnTo>
                  <a:pt x="518" y="8114"/>
                </a:lnTo>
                <a:lnTo>
                  <a:pt x="519" y="8117"/>
                </a:lnTo>
                <a:lnTo>
                  <a:pt x="521" y="8119"/>
                </a:lnTo>
                <a:lnTo>
                  <a:pt x="524" y="8119"/>
                </a:lnTo>
                <a:lnTo>
                  <a:pt x="529" y="8119"/>
                </a:lnTo>
                <a:lnTo>
                  <a:pt x="532" y="8117"/>
                </a:lnTo>
                <a:lnTo>
                  <a:pt x="535" y="8114"/>
                </a:lnTo>
                <a:lnTo>
                  <a:pt x="536" y="8111"/>
                </a:lnTo>
                <a:lnTo>
                  <a:pt x="537" y="8107"/>
                </a:lnTo>
                <a:lnTo>
                  <a:pt x="536" y="8105"/>
                </a:lnTo>
                <a:lnTo>
                  <a:pt x="534" y="8102"/>
                </a:lnTo>
                <a:lnTo>
                  <a:pt x="531" y="8101"/>
                </a:lnTo>
                <a:lnTo>
                  <a:pt x="527" y="8102"/>
                </a:lnTo>
                <a:lnTo>
                  <a:pt x="523" y="8105"/>
                </a:lnTo>
                <a:lnTo>
                  <a:pt x="520" y="8107"/>
                </a:lnTo>
                <a:lnTo>
                  <a:pt x="519" y="8111"/>
                </a:lnTo>
                <a:close/>
                <a:moveTo>
                  <a:pt x="472" y="8258"/>
                </a:moveTo>
                <a:lnTo>
                  <a:pt x="471" y="8261"/>
                </a:lnTo>
                <a:lnTo>
                  <a:pt x="472" y="8264"/>
                </a:lnTo>
                <a:lnTo>
                  <a:pt x="474" y="8266"/>
                </a:lnTo>
                <a:lnTo>
                  <a:pt x="477" y="8266"/>
                </a:lnTo>
                <a:lnTo>
                  <a:pt x="481" y="8266"/>
                </a:lnTo>
                <a:lnTo>
                  <a:pt x="485" y="8264"/>
                </a:lnTo>
                <a:lnTo>
                  <a:pt x="487" y="8261"/>
                </a:lnTo>
                <a:lnTo>
                  <a:pt x="489" y="8258"/>
                </a:lnTo>
                <a:lnTo>
                  <a:pt x="489" y="8255"/>
                </a:lnTo>
                <a:lnTo>
                  <a:pt x="488" y="8252"/>
                </a:lnTo>
                <a:lnTo>
                  <a:pt x="486" y="8251"/>
                </a:lnTo>
                <a:lnTo>
                  <a:pt x="483" y="8250"/>
                </a:lnTo>
                <a:lnTo>
                  <a:pt x="480" y="8251"/>
                </a:lnTo>
                <a:lnTo>
                  <a:pt x="476" y="8252"/>
                </a:lnTo>
                <a:lnTo>
                  <a:pt x="473" y="8255"/>
                </a:lnTo>
                <a:lnTo>
                  <a:pt x="472" y="8258"/>
                </a:lnTo>
                <a:close/>
                <a:moveTo>
                  <a:pt x="425" y="8405"/>
                </a:moveTo>
                <a:lnTo>
                  <a:pt x="425" y="8408"/>
                </a:lnTo>
                <a:lnTo>
                  <a:pt x="426" y="8411"/>
                </a:lnTo>
                <a:lnTo>
                  <a:pt x="427" y="8412"/>
                </a:lnTo>
                <a:lnTo>
                  <a:pt x="430" y="8413"/>
                </a:lnTo>
                <a:lnTo>
                  <a:pt x="434" y="8412"/>
                </a:lnTo>
                <a:lnTo>
                  <a:pt x="437" y="8411"/>
                </a:lnTo>
                <a:lnTo>
                  <a:pt x="439" y="8408"/>
                </a:lnTo>
                <a:lnTo>
                  <a:pt x="441" y="8405"/>
                </a:lnTo>
                <a:lnTo>
                  <a:pt x="441" y="8403"/>
                </a:lnTo>
                <a:lnTo>
                  <a:pt x="440" y="8400"/>
                </a:lnTo>
                <a:lnTo>
                  <a:pt x="438" y="8399"/>
                </a:lnTo>
                <a:lnTo>
                  <a:pt x="436" y="8398"/>
                </a:lnTo>
                <a:lnTo>
                  <a:pt x="433" y="8399"/>
                </a:lnTo>
                <a:lnTo>
                  <a:pt x="429" y="8400"/>
                </a:lnTo>
                <a:lnTo>
                  <a:pt x="427" y="8403"/>
                </a:lnTo>
                <a:lnTo>
                  <a:pt x="425" y="8405"/>
                </a:lnTo>
                <a:close/>
                <a:moveTo>
                  <a:pt x="379" y="8553"/>
                </a:moveTo>
                <a:lnTo>
                  <a:pt x="378" y="8555"/>
                </a:lnTo>
                <a:lnTo>
                  <a:pt x="379" y="8557"/>
                </a:lnTo>
                <a:lnTo>
                  <a:pt x="381" y="8559"/>
                </a:lnTo>
                <a:lnTo>
                  <a:pt x="384" y="8559"/>
                </a:lnTo>
                <a:lnTo>
                  <a:pt x="387" y="8559"/>
                </a:lnTo>
                <a:lnTo>
                  <a:pt x="389" y="8557"/>
                </a:lnTo>
                <a:lnTo>
                  <a:pt x="391" y="8555"/>
                </a:lnTo>
                <a:lnTo>
                  <a:pt x="392" y="8553"/>
                </a:lnTo>
                <a:lnTo>
                  <a:pt x="393" y="8550"/>
                </a:lnTo>
                <a:lnTo>
                  <a:pt x="392" y="8548"/>
                </a:lnTo>
                <a:lnTo>
                  <a:pt x="390" y="8547"/>
                </a:lnTo>
                <a:lnTo>
                  <a:pt x="388" y="8546"/>
                </a:lnTo>
                <a:lnTo>
                  <a:pt x="385" y="8547"/>
                </a:lnTo>
                <a:lnTo>
                  <a:pt x="382" y="8548"/>
                </a:lnTo>
                <a:lnTo>
                  <a:pt x="380" y="8550"/>
                </a:lnTo>
                <a:lnTo>
                  <a:pt x="379" y="8553"/>
                </a:lnTo>
                <a:close/>
                <a:moveTo>
                  <a:pt x="332" y="8700"/>
                </a:moveTo>
                <a:lnTo>
                  <a:pt x="331" y="8703"/>
                </a:lnTo>
                <a:lnTo>
                  <a:pt x="332" y="8704"/>
                </a:lnTo>
                <a:lnTo>
                  <a:pt x="333" y="8706"/>
                </a:lnTo>
                <a:lnTo>
                  <a:pt x="337" y="8706"/>
                </a:lnTo>
                <a:lnTo>
                  <a:pt x="339" y="8706"/>
                </a:lnTo>
                <a:lnTo>
                  <a:pt x="341" y="8704"/>
                </a:lnTo>
                <a:lnTo>
                  <a:pt x="343" y="8703"/>
                </a:lnTo>
                <a:lnTo>
                  <a:pt x="345" y="8700"/>
                </a:lnTo>
                <a:lnTo>
                  <a:pt x="345" y="8698"/>
                </a:lnTo>
                <a:lnTo>
                  <a:pt x="344" y="8696"/>
                </a:lnTo>
                <a:lnTo>
                  <a:pt x="343" y="8695"/>
                </a:lnTo>
                <a:lnTo>
                  <a:pt x="340" y="8694"/>
                </a:lnTo>
                <a:lnTo>
                  <a:pt x="338" y="8695"/>
                </a:lnTo>
                <a:lnTo>
                  <a:pt x="335" y="8696"/>
                </a:lnTo>
                <a:lnTo>
                  <a:pt x="333" y="8698"/>
                </a:lnTo>
                <a:lnTo>
                  <a:pt x="332" y="8700"/>
                </a:lnTo>
                <a:close/>
                <a:moveTo>
                  <a:pt x="296" y="8848"/>
                </a:moveTo>
                <a:lnTo>
                  <a:pt x="297" y="8846"/>
                </a:lnTo>
                <a:lnTo>
                  <a:pt x="296" y="8844"/>
                </a:lnTo>
                <a:lnTo>
                  <a:pt x="295" y="8843"/>
                </a:lnTo>
                <a:lnTo>
                  <a:pt x="293" y="8842"/>
                </a:lnTo>
                <a:lnTo>
                  <a:pt x="291" y="8843"/>
                </a:lnTo>
                <a:lnTo>
                  <a:pt x="289" y="8844"/>
                </a:lnTo>
                <a:lnTo>
                  <a:pt x="286" y="8846"/>
                </a:lnTo>
                <a:lnTo>
                  <a:pt x="285" y="8848"/>
                </a:lnTo>
                <a:lnTo>
                  <a:pt x="285" y="8850"/>
                </a:lnTo>
                <a:lnTo>
                  <a:pt x="285" y="8851"/>
                </a:lnTo>
                <a:lnTo>
                  <a:pt x="287" y="8853"/>
                </a:lnTo>
                <a:lnTo>
                  <a:pt x="290" y="8854"/>
                </a:lnTo>
                <a:lnTo>
                  <a:pt x="292" y="8853"/>
                </a:lnTo>
                <a:lnTo>
                  <a:pt x="294" y="8851"/>
                </a:lnTo>
                <a:lnTo>
                  <a:pt x="295" y="8850"/>
                </a:lnTo>
                <a:lnTo>
                  <a:pt x="296" y="8848"/>
                </a:lnTo>
                <a:close/>
                <a:moveTo>
                  <a:pt x="248" y="8996"/>
                </a:moveTo>
                <a:lnTo>
                  <a:pt x="248" y="8994"/>
                </a:lnTo>
                <a:lnTo>
                  <a:pt x="248" y="8993"/>
                </a:lnTo>
                <a:lnTo>
                  <a:pt x="247" y="8991"/>
                </a:lnTo>
                <a:lnTo>
                  <a:pt x="245" y="8991"/>
                </a:lnTo>
                <a:lnTo>
                  <a:pt x="243" y="8991"/>
                </a:lnTo>
                <a:lnTo>
                  <a:pt x="242" y="8993"/>
                </a:lnTo>
                <a:lnTo>
                  <a:pt x="239" y="8994"/>
                </a:lnTo>
                <a:lnTo>
                  <a:pt x="238" y="8996"/>
                </a:lnTo>
                <a:lnTo>
                  <a:pt x="238" y="8998"/>
                </a:lnTo>
                <a:lnTo>
                  <a:pt x="239" y="8999"/>
                </a:lnTo>
                <a:lnTo>
                  <a:pt x="240" y="9000"/>
                </a:lnTo>
                <a:lnTo>
                  <a:pt x="242" y="9000"/>
                </a:lnTo>
                <a:lnTo>
                  <a:pt x="244" y="9000"/>
                </a:lnTo>
                <a:lnTo>
                  <a:pt x="246" y="8999"/>
                </a:lnTo>
                <a:lnTo>
                  <a:pt x="247" y="8998"/>
                </a:lnTo>
                <a:lnTo>
                  <a:pt x="248" y="8996"/>
                </a:lnTo>
                <a:close/>
                <a:moveTo>
                  <a:pt x="200" y="9143"/>
                </a:moveTo>
                <a:lnTo>
                  <a:pt x="201" y="9142"/>
                </a:lnTo>
                <a:lnTo>
                  <a:pt x="200" y="9140"/>
                </a:lnTo>
                <a:lnTo>
                  <a:pt x="199" y="9140"/>
                </a:lnTo>
                <a:lnTo>
                  <a:pt x="198" y="9139"/>
                </a:lnTo>
                <a:lnTo>
                  <a:pt x="195" y="9140"/>
                </a:lnTo>
                <a:lnTo>
                  <a:pt x="191" y="9143"/>
                </a:lnTo>
                <a:lnTo>
                  <a:pt x="191" y="9145"/>
                </a:lnTo>
                <a:lnTo>
                  <a:pt x="192" y="9146"/>
                </a:lnTo>
                <a:lnTo>
                  <a:pt x="194" y="9147"/>
                </a:lnTo>
                <a:lnTo>
                  <a:pt x="195" y="9147"/>
                </a:lnTo>
                <a:lnTo>
                  <a:pt x="198" y="9146"/>
                </a:lnTo>
                <a:lnTo>
                  <a:pt x="200" y="9143"/>
                </a:lnTo>
                <a:close/>
                <a:moveTo>
                  <a:pt x="152" y="9291"/>
                </a:moveTo>
                <a:lnTo>
                  <a:pt x="152" y="9289"/>
                </a:lnTo>
                <a:lnTo>
                  <a:pt x="152" y="9288"/>
                </a:lnTo>
                <a:lnTo>
                  <a:pt x="151" y="9288"/>
                </a:lnTo>
                <a:lnTo>
                  <a:pt x="150" y="9287"/>
                </a:lnTo>
                <a:lnTo>
                  <a:pt x="148" y="9288"/>
                </a:lnTo>
                <a:lnTo>
                  <a:pt x="145" y="9291"/>
                </a:lnTo>
                <a:lnTo>
                  <a:pt x="145" y="9292"/>
                </a:lnTo>
                <a:lnTo>
                  <a:pt x="145" y="9293"/>
                </a:lnTo>
                <a:lnTo>
                  <a:pt x="147" y="9294"/>
                </a:lnTo>
                <a:lnTo>
                  <a:pt x="148" y="9294"/>
                </a:lnTo>
                <a:lnTo>
                  <a:pt x="151" y="9293"/>
                </a:lnTo>
                <a:lnTo>
                  <a:pt x="152" y="9291"/>
                </a:lnTo>
                <a:close/>
                <a:moveTo>
                  <a:pt x="102" y="9436"/>
                </a:moveTo>
                <a:lnTo>
                  <a:pt x="101" y="9436"/>
                </a:lnTo>
                <a:lnTo>
                  <a:pt x="99" y="9438"/>
                </a:lnTo>
                <a:lnTo>
                  <a:pt x="99" y="9440"/>
                </a:lnTo>
                <a:lnTo>
                  <a:pt x="101" y="9440"/>
                </a:lnTo>
                <a:lnTo>
                  <a:pt x="103" y="9440"/>
                </a:lnTo>
                <a:lnTo>
                  <a:pt x="104" y="9438"/>
                </a:lnTo>
                <a:lnTo>
                  <a:pt x="104" y="9436"/>
                </a:lnTo>
                <a:lnTo>
                  <a:pt x="102" y="9436"/>
                </a:lnTo>
                <a:close/>
                <a:moveTo>
                  <a:pt x="53" y="9585"/>
                </a:moveTo>
                <a:lnTo>
                  <a:pt x="53" y="9587"/>
                </a:lnTo>
                <a:lnTo>
                  <a:pt x="54" y="9587"/>
                </a:lnTo>
                <a:lnTo>
                  <a:pt x="55" y="9587"/>
                </a:lnTo>
                <a:lnTo>
                  <a:pt x="56" y="9585"/>
                </a:lnTo>
                <a:lnTo>
                  <a:pt x="56" y="9584"/>
                </a:lnTo>
                <a:lnTo>
                  <a:pt x="55" y="9584"/>
                </a:lnTo>
                <a:lnTo>
                  <a:pt x="54" y="9584"/>
                </a:lnTo>
                <a:lnTo>
                  <a:pt x="53" y="9585"/>
                </a:lnTo>
                <a:close/>
                <a:moveTo>
                  <a:pt x="6" y="9733"/>
                </a:moveTo>
                <a:lnTo>
                  <a:pt x="6" y="9734"/>
                </a:lnTo>
                <a:lnTo>
                  <a:pt x="7" y="9734"/>
                </a:lnTo>
                <a:lnTo>
                  <a:pt x="8" y="9734"/>
                </a:lnTo>
                <a:lnTo>
                  <a:pt x="8" y="9733"/>
                </a:lnTo>
                <a:lnTo>
                  <a:pt x="8" y="9732"/>
                </a:lnTo>
                <a:lnTo>
                  <a:pt x="7" y="9732"/>
                </a:lnTo>
                <a:lnTo>
                  <a:pt x="6" y="9732"/>
                </a:lnTo>
                <a:lnTo>
                  <a:pt x="6" y="9733"/>
                </a:lnTo>
                <a:close/>
                <a:moveTo>
                  <a:pt x="2938" y="144"/>
                </a:move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7" y="144"/>
                </a:lnTo>
                <a:lnTo>
                  <a:pt x="2937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close/>
                <a:moveTo>
                  <a:pt x="2891" y="291"/>
                </a:moveTo>
                <a:lnTo>
                  <a:pt x="2891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2"/>
                </a:lnTo>
                <a:lnTo>
                  <a:pt x="2890" y="292"/>
                </a:lnTo>
                <a:lnTo>
                  <a:pt x="2891" y="292"/>
                </a:lnTo>
                <a:lnTo>
                  <a:pt x="2891" y="291"/>
                </a:lnTo>
                <a:close/>
                <a:moveTo>
                  <a:pt x="2844" y="439"/>
                </a:moveTo>
                <a:lnTo>
                  <a:pt x="2844" y="438"/>
                </a:lnTo>
                <a:lnTo>
                  <a:pt x="2843" y="438"/>
                </a:lnTo>
                <a:lnTo>
                  <a:pt x="2843" y="438"/>
                </a:lnTo>
                <a:lnTo>
                  <a:pt x="2842" y="439"/>
                </a:lnTo>
                <a:lnTo>
                  <a:pt x="2842" y="439"/>
                </a:lnTo>
                <a:lnTo>
                  <a:pt x="2843" y="440"/>
                </a:lnTo>
                <a:lnTo>
                  <a:pt x="2843" y="439"/>
                </a:lnTo>
                <a:lnTo>
                  <a:pt x="2844" y="439"/>
                </a:lnTo>
                <a:close/>
                <a:moveTo>
                  <a:pt x="2797" y="587"/>
                </a:moveTo>
                <a:lnTo>
                  <a:pt x="2797" y="586"/>
                </a:lnTo>
                <a:lnTo>
                  <a:pt x="2796" y="586"/>
                </a:lnTo>
                <a:lnTo>
                  <a:pt x="2795" y="586"/>
                </a:lnTo>
                <a:lnTo>
                  <a:pt x="2794" y="587"/>
                </a:lnTo>
                <a:lnTo>
                  <a:pt x="2794" y="588"/>
                </a:lnTo>
                <a:lnTo>
                  <a:pt x="2795" y="589"/>
                </a:lnTo>
                <a:lnTo>
                  <a:pt x="2796" y="588"/>
                </a:lnTo>
                <a:lnTo>
                  <a:pt x="2797" y="587"/>
                </a:lnTo>
                <a:close/>
                <a:moveTo>
                  <a:pt x="2750" y="735"/>
                </a:moveTo>
                <a:lnTo>
                  <a:pt x="2750" y="733"/>
                </a:lnTo>
                <a:lnTo>
                  <a:pt x="2749" y="732"/>
                </a:lnTo>
                <a:lnTo>
                  <a:pt x="2747" y="733"/>
                </a:lnTo>
                <a:lnTo>
                  <a:pt x="2746" y="735"/>
                </a:lnTo>
                <a:lnTo>
                  <a:pt x="2746" y="736"/>
                </a:lnTo>
                <a:lnTo>
                  <a:pt x="2748" y="737"/>
                </a:lnTo>
                <a:lnTo>
                  <a:pt x="2749" y="736"/>
                </a:lnTo>
                <a:lnTo>
                  <a:pt x="2750" y="735"/>
                </a:lnTo>
                <a:close/>
                <a:moveTo>
                  <a:pt x="2703" y="882"/>
                </a:moveTo>
                <a:lnTo>
                  <a:pt x="2703" y="880"/>
                </a:lnTo>
                <a:lnTo>
                  <a:pt x="2702" y="879"/>
                </a:lnTo>
                <a:lnTo>
                  <a:pt x="2700" y="880"/>
                </a:lnTo>
                <a:lnTo>
                  <a:pt x="2698" y="882"/>
                </a:lnTo>
                <a:lnTo>
                  <a:pt x="2699" y="884"/>
                </a:lnTo>
                <a:lnTo>
                  <a:pt x="2700" y="884"/>
                </a:lnTo>
                <a:lnTo>
                  <a:pt x="2702" y="884"/>
                </a:lnTo>
                <a:lnTo>
                  <a:pt x="2703" y="882"/>
                </a:lnTo>
                <a:close/>
                <a:moveTo>
                  <a:pt x="2652" y="1032"/>
                </a:moveTo>
                <a:lnTo>
                  <a:pt x="2655" y="1031"/>
                </a:lnTo>
                <a:lnTo>
                  <a:pt x="2657" y="1029"/>
                </a:lnTo>
                <a:lnTo>
                  <a:pt x="2657" y="1028"/>
                </a:lnTo>
                <a:lnTo>
                  <a:pt x="2656" y="1027"/>
                </a:lnTo>
                <a:lnTo>
                  <a:pt x="2656" y="1026"/>
                </a:lnTo>
                <a:lnTo>
                  <a:pt x="2655" y="1026"/>
                </a:lnTo>
                <a:lnTo>
                  <a:pt x="2652" y="1027"/>
                </a:lnTo>
                <a:lnTo>
                  <a:pt x="2650" y="1029"/>
                </a:lnTo>
                <a:lnTo>
                  <a:pt x="2650" y="1030"/>
                </a:lnTo>
                <a:lnTo>
                  <a:pt x="2651" y="1032"/>
                </a:lnTo>
                <a:lnTo>
                  <a:pt x="2651" y="1032"/>
                </a:lnTo>
                <a:lnTo>
                  <a:pt x="2652" y="1032"/>
                </a:lnTo>
                <a:close/>
                <a:moveTo>
                  <a:pt x="2605" y="1180"/>
                </a:moveTo>
                <a:lnTo>
                  <a:pt x="2608" y="1179"/>
                </a:lnTo>
                <a:lnTo>
                  <a:pt x="2610" y="1177"/>
                </a:lnTo>
                <a:lnTo>
                  <a:pt x="2610" y="1175"/>
                </a:lnTo>
                <a:lnTo>
                  <a:pt x="2609" y="1174"/>
                </a:lnTo>
                <a:lnTo>
                  <a:pt x="2609" y="1173"/>
                </a:lnTo>
                <a:lnTo>
                  <a:pt x="2607" y="1173"/>
                </a:lnTo>
                <a:lnTo>
                  <a:pt x="2604" y="1174"/>
                </a:lnTo>
                <a:lnTo>
                  <a:pt x="2603" y="1177"/>
                </a:lnTo>
                <a:lnTo>
                  <a:pt x="2602" y="1178"/>
                </a:lnTo>
                <a:lnTo>
                  <a:pt x="2603" y="1179"/>
                </a:lnTo>
                <a:lnTo>
                  <a:pt x="2604" y="1180"/>
                </a:lnTo>
                <a:lnTo>
                  <a:pt x="2605" y="1180"/>
                </a:lnTo>
                <a:close/>
                <a:moveTo>
                  <a:pt x="2557" y="1328"/>
                </a:moveTo>
                <a:lnTo>
                  <a:pt x="2559" y="1328"/>
                </a:lnTo>
                <a:lnTo>
                  <a:pt x="2561" y="1327"/>
                </a:lnTo>
                <a:lnTo>
                  <a:pt x="2562" y="1326"/>
                </a:lnTo>
                <a:lnTo>
                  <a:pt x="2563" y="1324"/>
                </a:lnTo>
                <a:lnTo>
                  <a:pt x="2563" y="1322"/>
                </a:lnTo>
                <a:lnTo>
                  <a:pt x="2563" y="1321"/>
                </a:lnTo>
                <a:lnTo>
                  <a:pt x="2562" y="1320"/>
                </a:lnTo>
                <a:lnTo>
                  <a:pt x="2560" y="1320"/>
                </a:lnTo>
                <a:lnTo>
                  <a:pt x="2558" y="1320"/>
                </a:lnTo>
                <a:lnTo>
                  <a:pt x="2557" y="1321"/>
                </a:lnTo>
                <a:lnTo>
                  <a:pt x="2555" y="1322"/>
                </a:lnTo>
                <a:lnTo>
                  <a:pt x="2554" y="1324"/>
                </a:lnTo>
                <a:lnTo>
                  <a:pt x="2554" y="1326"/>
                </a:lnTo>
                <a:lnTo>
                  <a:pt x="2555" y="1327"/>
                </a:lnTo>
                <a:lnTo>
                  <a:pt x="2556" y="1328"/>
                </a:lnTo>
                <a:lnTo>
                  <a:pt x="2557" y="1328"/>
                </a:lnTo>
                <a:close/>
                <a:moveTo>
                  <a:pt x="2510" y="1477"/>
                </a:moveTo>
                <a:lnTo>
                  <a:pt x="2512" y="1477"/>
                </a:lnTo>
                <a:lnTo>
                  <a:pt x="2514" y="1476"/>
                </a:lnTo>
                <a:lnTo>
                  <a:pt x="2515" y="1474"/>
                </a:lnTo>
                <a:lnTo>
                  <a:pt x="2516" y="1472"/>
                </a:lnTo>
                <a:lnTo>
                  <a:pt x="2516" y="1469"/>
                </a:lnTo>
                <a:lnTo>
                  <a:pt x="2516" y="1468"/>
                </a:lnTo>
                <a:lnTo>
                  <a:pt x="2515" y="1467"/>
                </a:lnTo>
                <a:lnTo>
                  <a:pt x="2513" y="1467"/>
                </a:lnTo>
                <a:lnTo>
                  <a:pt x="2511" y="1467"/>
                </a:lnTo>
                <a:lnTo>
                  <a:pt x="2509" y="1468"/>
                </a:lnTo>
                <a:lnTo>
                  <a:pt x="2508" y="1469"/>
                </a:lnTo>
                <a:lnTo>
                  <a:pt x="2507" y="1472"/>
                </a:lnTo>
                <a:lnTo>
                  <a:pt x="2506" y="1474"/>
                </a:lnTo>
                <a:lnTo>
                  <a:pt x="2507" y="1476"/>
                </a:lnTo>
                <a:lnTo>
                  <a:pt x="2508" y="1477"/>
                </a:lnTo>
                <a:lnTo>
                  <a:pt x="2510" y="1477"/>
                </a:lnTo>
                <a:close/>
                <a:moveTo>
                  <a:pt x="2462" y="1625"/>
                </a:moveTo>
                <a:lnTo>
                  <a:pt x="2465" y="1625"/>
                </a:lnTo>
                <a:lnTo>
                  <a:pt x="2467" y="1624"/>
                </a:lnTo>
                <a:lnTo>
                  <a:pt x="2468" y="1622"/>
                </a:lnTo>
                <a:lnTo>
                  <a:pt x="2470" y="1620"/>
                </a:lnTo>
                <a:lnTo>
                  <a:pt x="2470" y="1618"/>
                </a:lnTo>
                <a:lnTo>
                  <a:pt x="2469" y="1616"/>
                </a:lnTo>
                <a:lnTo>
                  <a:pt x="2468" y="1615"/>
                </a:lnTo>
                <a:lnTo>
                  <a:pt x="2466" y="1614"/>
                </a:lnTo>
                <a:lnTo>
                  <a:pt x="2463" y="1615"/>
                </a:lnTo>
                <a:lnTo>
                  <a:pt x="2461" y="1616"/>
                </a:lnTo>
                <a:lnTo>
                  <a:pt x="2460" y="1618"/>
                </a:lnTo>
                <a:lnTo>
                  <a:pt x="2458" y="1620"/>
                </a:lnTo>
                <a:lnTo>
                  <a:pt x="2458" y="1622"/>
                </a:lnTo>
                <a:lnTo>
                  <a:pt x="2459" y="1624"/>
                </a:lnTo>
                <a:lnTo>
                  <a:pt x="2460" y="1625"/>
                </a:lnTo>
                <a:lnTo>
                  <a:pt x="2462" y="1625"/>
                </a:lnTo>
                <a:close/>
                <a:moveTo>
                  <a:pt x="2415" y="1773"/>
                </a:moveTo>
                <a:lnTo>
                  <a:pt x="2417" y="1773"/>
                </a:lnTo>
                <a:lnTo>
                  <a:pt x="2420" y="1771"/>
                </a:lnTo>
                <a:lnTo>
                  <a:pt x="2421" y="1769"/>
                </a:lnTo>
                <a:lnTo>
                  <a:pt x="2423" y="1767"/>
                </a:lnTo>
                <a:lnTo>
                  <a:pt x="2423" y="1765"/>
                </a:lnTo>
                <a:lnTo>
                  <a:pt x="2422" y="1763"/>
                </a:lnTo>
                <a:lnTo>
                  <a:pt x="2421" y="1762"/>
                </a:lnTo>
                <a:lnTo>
                  <a:pt x="2419" y="1761"/>
                </a:lnTo>
                <a:lnTo>
                  <a:pt x="2416" y="1762"/>
                </a:lnTo>
                <a:lnTo>
                  <a:pt x="2414" y="1763"/>
                </a:lnTo>
                <a:lnTo>
                  <a:pt x="2412" y="1765"/>
                </a:lnTo>
                <a:lnTo>
                  <a:pt x="2411" y="1767"/>
                </a:lnTo>
                <a:lnTo>
                  <a:pt x="2410" y="1769"/>
                </a:lnTo>
                <a:lnTo>
                  <a:pt x="2411" y="1771"/>
                </a:lnTo>
                <a:lnTo>
                  <a:pt x="2413" y="1773"/>
                </a:lnTo>
                <a:lnTo>
                  <a:pt x="2415" y="1773"/>
                </a:lnTo>
                <a:close/>
                <a:moveTo>
                  <a:pt x="2367" y="1921"/>
                </a:moveTo>
                <a:lnTo>
                  <a:pt x="2370" y="1920"/>
                </a:lnTo>
                <a:lnTo>
                  <a:pt x="2372" y="1919"/>
                </a:lnTo>
                <a:lnTo>
                  <a:pt x="2374" y="1917"/>
                </a:lnTo>
                <a:lnTo>
                  <a:pt x="2376" y="1914"/>
                </a:lnTo>
                <a:lnTo>
                  <a:pt x="2376" y="1912"/>
                </a:lnTo>
                <a:lnTo>
                  <a:pt x="2375" y="1910"/>
                </a:lnTo>
                <a:lnTo>
                  <a:pt x="2374" y="1909"/>
                </a:lnTo>
                <a:lnTo>
                  <a:pt x="2371" y="1908"/>
                </a:lnTo>
                <a:lnTo>
                  <a:pt x="2369" y="1909"/>
                </a:lnTo>
                <a:lnTo>
                  <a:pt x="2366" y="1910"/>
                </a:lnTo>
                <a:lnTo>
                  <a:pt x="2364" y="1912"/>
                </a:lnTo>
                <a:lnTo>
                  <a:pt x="2363" y="1914"/>
                </a:lnTo>
                <a:lnTo>
                  <a:pt x="2363" y="1917"/>
                </a:lnTo>
                <a:lnTo>
                  <a:pt x="2363" y="1919"/>
                </a:lnTo>
                <a:lnTo>
                  <a:pt x="2365" y="1920"/>
                </a:lnTo>
                <a:lnTo>
                  <a:pt x="2367" y="1921"/>
                </a:lnTo>
                <a:close/>
                <a:moveTo>
                  <a:pt x="2320" y="2069"/>
                </a:moveTo>
                <a:lnTo>
                  <a:pt x="2323" y="2068"/>
                </a:lnTo>
                <a:lnTo>
                  <a:pt x="2325" y="2067"/>
                </a:lnTo>
                <a:lnTo>
                  <a:pt x="2327" y="2064"/>
                </a:lnTo>
                <a:lnTo>
                  <a:pt x="2329" y="2062"/>
                </a:lnTo>
                <a:lnTo>
                  <a:pt x="2329" y="2059"/>
                </a:lnTo>
                <a:lnTo>
                  <a:pt x="2328" y="2057"/>
                </a:lnTo>
                <a:lnTo>
                  <a:pt x="2327" y="2056"/>
                </a:lnTo>
                <a:lnTo>
                  <a:pt x="2324" y="2055"/>
                </a:lnTo>
                <a:lnTo>
                  <a:pt x="2321" y="2056"/>
                </a:lnTo>
                <a:lnTo>
                  <a:pt x="2319" y="2057"/>
                </a:lnTo>
                <a:lnTo>
                  <a:pt x="2316" y="2059"/>
                </a:lnTo>
                <a:lnTo>
                  <a:pt x="2315" y="2062"/>
                </a:lnTo>
                <a:lnTo>
                  <a:pt x="2315" y="2064"/>
                </a:lnTo>
                <a:lnTo>
                  <a:pt x="2316" y="2067"/>
                </a:lnTo>
                <a:lnTo>
                  <a:pt x="2317" y="2068"/>
                </a:lnTo>
                <a:lnTo>
                  <a:pt x="2320" y="2069"/>
                </a:lnTo>
                <a:close/>
                <a:moveTo>
                  <a:pt x="2272" y="2216"/>
                </a:moveTo>
                <a:lnTo>
                  <a:pt x="2275" y="2216"/>
                </a:lnTo>
                <a:lnTo>
                  <a:pt x="2278" y="2214"/>
                </a:lnTo>
                <a:lnTo>
                  <a:pt x="2280" y="2212"/>
                </a:lnTo>
                <a:lnTo>
                  <a:pt x="2282" y="2209"/>
                </a:lnTo>
                <a:lnTo>
                  <a:pt x="2282" y="2206"/>
                </a:lnTo>
                <a:lnTo>
                  <a:pt x="2281" y="2204"/>
                </a:lnTo>
                <a:lnTo>
                  <a:pt x="2279" y="2203"/>
                </a:lnTo>
                <a:lnTo>
                  <a:pt x="2277" y="2202"/>
                </a:lnTo>
                <a:lnTo>
                  <a:pt x="2274" y="2203"/>
                </a:lnTo>
                <a:lnTo>
                  <a:pt x="2271" y="2204"/>
                </a:lnTo>
                <a:lnTo>
                  <a:pt x="2269" y="2206"/>
                </a:lnTo>
                <a:lnTo>
                  <a:pt x="2267" y="2209"/>
                </a:lnTo>
                <a:lnTo>
                  <a:pt x="2267" y="2212"/>
                </a:lnTo>
                <a:lnTo>
                  <a:pt x="2268" y="2214"/>
                </a:lnTo>
                <a:lnTo>
                  <a:pt x="2270" y="2216"/>
                </a:lnTo>
                <a:lnTo>
                  <a:pt x="2272" y="2216"/>
                </a:lnTo>
                <a:close/>
                <a:moveTo>
                  <a:pt x="2225" y="2365"/>
                </a:moveTo>
                <a:lnTo>
                  <a:pt x="2228" y="2365"/>
                </a:lnTo>
                <a:lnTo>
                  <a:pt x="2231" y="2363"/>
                </a:lnTo>
                <a:lnTo>
                  <a:pt x="2233" y="2361"/>
                </a:lnTo>
                <a:lnTo>
                  <a:pt x="2235" y="2357"/>
                </a:lnTo>
                <a:lnTo>
                  <a:pt x="2235" y="2354"/>
                </a:lnTo>
                <a:lnTo>
                  <a:pt x="2234" y="2351"/>
                </a:lnTo>
                <a:lnTo>
                  <a:pt x="2232" y="2349"/>
                </a:lnTo>
                <a:lnTo>
                  <a:pt x="2230" y="2349"/>
                </a:lnTo>
                <a:lnTo>
                  <a:pt x="2226" y="2349"/>
                </a:lnTo>
                <a:lnTo>
                  <a:pt x="2224" y="2351"/>
                </a:lnTo>
                <a:lnTo>
                  <a:pt x="2221" y="2354"/>
                </a:lnTo>
                <a:lnTo>
                  <a:pt x="2220" y="2357"/>
                </a:lnTo>
                <a:lnTo>
                  <a:pt x="2219" y="2361"/>
                </a:lnTo>
                <a:lnTo>
                  <a:pt x="2220" y="2363"/>
                </a:lnTo>
                <a:lnTo>
                  <a:pt x="2222" y="2365"/>
                </a:lnTo>
                <a:lnTo>
                  <a:pt x="2225" y="2365"/>
                </a:lnTo>
                <a:close/>
                <a:moveTo>
                  <a:pt x="2177" y="2513"/>
                </a:moveTo>
                <a:lnTo>
                  <a:pt x="2181" y="2512"/>
                </a:lnTo>
                <a:lnTo>
                  <a:pt x="2184" y="2511"/>
                </a:lnTo>
                <a:lnTo>
                  <a:pt x="2186" y="2508"/>
                </a:lnTo>
                <a:lnTo>
                  <a:pt x="2188" y="2505"/>
                </a:lnTo>
                <a:lnTo>
                  <a:pt x="2188" y="2502"/>
                </a:lnTo>
                <a:lnTo>
                  <a:pt x="2187" y="2498"/>
                </a:lnTo>
                <a:lnTo>
                  <a:pt x="2185" y="2497"/>
                </a:lnTo>
                <a:lnTo>
                  <a:pt x="2182" y="2496"/>
                </a:lnTo>
                <a:lnTo>
                  <a:pt x="2179" y="2497"/>
                </a:lnTo>
                <a:lnTo>
                  <a:pt x="2176" y="2498"/>
                </a:lnTo>
                <a:lnTo>
                  <a:pt x="2173" y="2502"/>
                </a:lnTo>
                <a:lnTo>
                  <a:pt x="2172" y="2505"/>
                </a:lnTo>
                <a:lnTo>
                  <a:pt x="2171" y="2508"/>
                </a:lnTo>
                <a:lnTo>
                  <a:pt x="2172" y="2511"/>
                </a:lnTo>
                <a:lnTo>
                  <a:pt x="2174" y="2512"/>
                </a:lnTo>
                <a:lnTo>
                  <a:pt x="2177" y="2513"/>
                </a:lnTo>
                <a:close/>
                <a:moveTo>
                  <a:pt x="2130" y="2661"/>
                </a:moveTo>
                <a:lnTo>
                  <a:pt x="2133" y="2660"/>
                </a:lnTo>
                <a:lnTo>
                  <a:pt x="2136" y="2658"/>
                </a:lnTo>
                <a:lnTo>
                  <a:pt x="2139" y="2656"/>
                </a:lnTo>
                <a:lnTo>
                  <a:pt x="2142" y="2652"/>
                </a:lnTo>
                <a:lnTo>
                  <a:pt x="2142" y="2649"/>
                </a:lnTo>
                <a:lnTo>
                  <a:pt x="2140" y="2646"/>
                </a:lnTo>
                <a:lnTo>
                  <a:pt x="2138" y="2645"/>
                </a:lnTo>
                <a:lnTo>
                  <a:pt x="2135" y="2644"/>
                </a:lnTo>
                <a:lnTo>
                  <a:pt x="2132" y="2645"/>
                </a:lnTo>
                <a:lnTo>
                  <a:pt x="2128" y="2646"/>
                </a:lnTo>
                <a:lnTo>
                  <a:pt x="2126" y="2649"/>
                </a:lnTo>
                <a:lnTo>
                  <a:pt x="2124" y="2652"/>
                </a:lnTo>
                <a:lnTo>
                  <a:pt x="2124" y="2656"/>
                </a:lnTo>
                <a:lnTo>
                  <a:pt x="2125" y="2658"/>
                </a:lnTo>
                <a:lnTo>
                  <a:pt x="2127" y="2660"/>
                </a:lnTo>
                <a:lnTo>
                  <a:pt x="2130" y="2661"/>
                </a:lnTo>
                <a:close/>
                <a:moveTo>
                  <a:pt x="2082" y="2808"/>
                </a:moveTo>
                <a:lnTo>
                  <a:pt x="2086" y="2808"/>
                </a:lnTo>
                <a:lnTo>
                  <a:pt x="2089" y="2806"/>
                </a:lnTo>
                <a:lnTo>
                  <a:pt x="2092" y="2803"/>
                </a:lnTo>
                <a:lnTo>
                  <a:pt x="2095" y="2800"/>
                </a:lnTo>
                <a:lnTo>
                  <a:pt x="2095" y="2796"/>
                </a:lnTo>
                <a:lnTo>
                  <a:pt x="2093" y="2793"/>
                </a:lnTo>
                <a:lnTo>
                  <a:pt x="2091" y="2791"/>
                </a:lnTo>
                <a:lnTo>
                  <a:pt x="2088" y="2791"/>
                </a:lnTo>
                <a:lnTo>
                  <a:pt x="2084" y="2791"/>
                </a:lnTo>
                <a:lnTo>
                  <a:pt x="2081" y="2793"/>
                </a:lnTo>
                <a:lnTo>
                  <a:pt x="2078" y="2796"/>
                </a:lnTo>
                <a:lnTo>
                  <a:pt x="2076" y="2800"/>
                </a:lnTo>
                <a:lnTo>
                  <a:pt x="2076" y="2803"/>
                </a:lnTo>
                <a:lnTo>
                  <a:pt x="2077" y="2806"/>
                </a:lnTo>
                <a:lnTo>
                  <a:pt x="2079" y="2808"/>
                </a:lnTo>
                <a:lnTo>
                  <a:pt x="2082" y="2808"/>
                </a:lnTo>
                <a:close/>
                <a:moveTo>
                  <a:pt x="2035" y="2956"/>
                </a:moveTo>
                <a:lnTo>
                  <a:pt x="2039" y="2955"/>
                </a:lnTo>
                <a:lnTo>
                  <a:pt x="2042" y="2953"/>
                </a:lnTo>
                <a:lnTo>
                  <a:pt x="2045" y="2951"/>
                </a:lnTo>
                <a:lnTo>
                  <a:pt x="2048" y="2947"/>
                </a:lnTo>
                <a:lnTo>
                  <a:pt x="2048" y="2943"/>
                </a:lnTo>
                <a:lnTo>
                  <a:pt x="2047" y="2940"/>
                </a:lnTo>
                <a:lnTo>
                  <a:pt x="2044" y="2939"/>
                </a:lnTo>
                <a:lnTo>
                  <a:pt x="2041" y="2938"/>
                </a:lnTo>
                <a:lnTo>
                  <a:pt x="2037" y="2939"/>
                </a:lnTo>
                <a:lnTo>
                  <a:pt x="2033" y="2940"/>
                </a:lnTo>
                <a:lnTo>
                  <a:pt x="2030" y="2943"/>
                </a:lnTo>
                <a:lnTo>
                  <a:pt x="2028" y="2947"/>
                </a:lnTo>
                <a:lnTo>
                  <a:pt x="2028" y="2951"/>
                </a:lnTo>
                <a:lnTo>
                  <a:pt x="2029" y="2953"/>
                </a:lnTo>
                <a:lnTo>
                  <a:pt x="2031" y="2955"/>
                </a:lnTo>
                <a:lnTo>
                  <a:pt x="2035" y="2956"/>
                </a:lnTo>
                <a:close/>
                <a:moveTo>
                  <a:pt x="1987" y="3104"/>
                </a:moveTo>
                <a:lnTo>
                  <a:pt x="1991" y="3103"/>
                </a:lnTo>
                <a:lnTo>
                  <a:pt x="1995" y="3101"/>
                </a:lnTo>
                <a:lnTo>
                  <a:pt x="1998" y="3098"/>
                </a:lnTo>
                <a:lnTo>
                  <a:pt x="2001" y="3094"/>
                </a:lnTo>
                <a:lnTo>
                  <a:pt x="2001" y="3091"/>
                </a:lnTo>
                <a:lnTo>
                  <a:pt x="2000" y="3088"/>
                </a:lnTo>
                <a:lnTo>
                  <a:pt x="1997" y="3086"/>
                </a:lnTo>
                <a:lnTo>
                  <a:pt x="1993" y="3085"/>
                </a:lnTo>
                <a:lnTo>
                  <a:pt x="1989" y="3086"/>
                </a:lnTo>
                <a:lnTo>
                  <a:pt x="1986" y="3088"/>
                </a:lnTo>
                <a:lnTo>
                  <a:pt x="1983" y="3091"/>
                </a:lnTo>
                <a:lnTo>
                  <a:pt x="1981" y="3094"/>
                </a:lnTo>
                <a:lnTo>
                  <a:pt x="1980" y="3098"/>
                </a:lnTo>
                <a:lnTo>
                  <a:pt x="1981" y="3101"/>
                </a:lnTo>
                <a:lnTo>
                  <a:pt x="1984" y="3103"/>
                </a:lnTo>
                <a:lnTo>
                  <a:pt x="1987" y="3104"/>
                </a:lnTo>
                <a:close/>
                <a:moveTo>
                  <a:pt x="1933" y="3242"/>
                </a:moveTo>
                <a:lnTo>
                  <a:pt x="1933" y="3245"/>
                </a:lnTo>
                <a:lnTo>
                  <a:pt x="1934" y="3250"/>
                </a:lnTo>
                <a:lnTo>
                  <a:pt x="1936" y="3252"/>
                </a:lnTo>
                <a:lnTo>
                  <a:pt x="1940" y="3252"/>
                </a:lnTo>
                <a:lnTo>
                  <a:pt x="1944" y="3252"/>
                </a:lnTo>
                <a:lnTo>
                  <a:pt x="1948" y="3250"/>
                </a:lnTo>
                <a:lnTo>
                  <a:pt x="1952" y="3245"/>
                </a:lnTo>
                <a:lnTo>
                  <a:pt x="1954" y="3242"/>
                </a:lnTo>
                <a:lnTo>
                  <a:pt x="1954" y="3238"/>
                </a:lnTo>
                <a:lnTo>
                  <a:pt x="1953" y="3235"/>
                </a:lnTo>
                <a:lnTo>
                  <a:pt x="1950" y="3233"/>
                </a:lnTo>
                <a:lnTo>
                  <a:pt x="1946" y="3232"/>
                </a:lnTo>
                <a:lnTo>
                  <a:pt x="1942" y="3233"/>
                </a:lnTo>
                <a:lnTo>
                  <a:pt x="1938" y="3235"/>
                </a:lnTo>
                <a:lnTo>
                  <a:pt x="1935" y="3238"/>
                </a:lnTo>
                <a:lnTo>
                  <a:pt x="1933" y="3242"/>
                </a:lnTo>
                <a:close/>
                <a:moveTo>
                  <a:pt x="1892" y="3400"/>
                </a:moveTo>
                <a:lnTo>
                  <a:pt x="1896" y="3399"/>
                </a:lnTo>
                <a:lnTo>
                  <a:pt x="1900" y="3397"/>
                </a:lnTo>
                <a:lnTo>
                  <a:pt x="1905" y="3394"/>
                </a:lnTo>
                <a:lnTo>
                  <a:pt x="1907" y="3390"/>
                </a:lnTo>
                <a:lnTo>
                  <a:pt x="1907" y="3385"/>
                </a:lnTo>
                <a:lnTo>
                  <a:pt x="1906" y="3382"/>
                </a:lnTo>
                <a:lnTo>
                  <a:pt x="1902" y="3380"/>
                </a:lnTo>
                <a:lnTo>
                  <a:pt x="1899" y="3379"/>
                </a:lnTo>
                <a:lnTo>
                  <a:pt x="1895" y="3380"/>
                </a:lnTo>
                <a:lnTo>
                  <a:pt x="1891" y="3382"/>
                </a:lnTo>
                <a:lnTo>
                  <a:pt x="1888" y="3385"/>
                </a:lnTo>
                <a:lnTo>
                  <a:pt x="1886" y="3390"/>
                </a:lnTo>
                <a:lnTo>
                  <a:pt x="1885" y="3394"/>
                </a:lnTo>
                <a:lnTo>
                  <a:pt x="1886" y="3397"/>
                </a:lnTo>
                <a:lnTo>
                  <a:pt x="1889" y="3399"/>
                </a:lnTo>
                <a:lnTo>
                  <a:pt x="1892" y="3400"/>
                </a:lnTo>
                <a:close/>
                <a:moveTo>
                  <a:pt x="1838" y="3537"/>
                </a:moveTo>
                <a:lnTo>
                  <a:pt x="1838" y="3541"/>
                </a:lnTo>
                <a:lnTo>
                  <a:pt x="1839" y="3545"/>
                </a:lnTo>
                <a:lnTo>
                  <a:pt x="1841" y="3547"/>
                </a:lnTo>
                <a:lnTo>
                  <a:pt x="1845" y="3547"/>
                </a:lnTo>
                <a:lnTo>
                  <a:pt x="1849" y="3547"/>
                </a:lnTo>
                <a:lnTo>
                  <a:pt x="1853" y="3545"/>
                </a:lnTo>
                <a:lnTo>
                  <a:pt x="1857" y="3541"/>
                </a:lnTo>
                <a:lnTo>
                  <a:pt x="1859" y="3537"/>
                </a:lnTo>
                <a:lnTo>
                  <a:pt x="1860" y="3534"/>
                </a:lnTo>
                <a:lnTo>
                  <a:pt x="1859" y="3530"/>
                </a:lnTo>
                <a:lnTo>
                  <a:pt x="1855" y="3528"/>
                </a:lnTo>
                <a:lnTo>
                  <a:pt x="1851" y="3526"/>
                </a:lnTo>
                <a:lnTo>
                  <a:pt x="1847" y="3528"/>
                </a:lnTo>
                <a:lnTo>
                  <a:pt x="1843" y="3530"/>
                </a:lnTo>
                <a:lnTo>
                  <a:pt x="1840" y="3534"/>
                </a:lnTo>
                <a:lnTo>
                  <a:pt x="1838" y="3537"/>
                </a:lnTo>
                <a:close/>
                <a:moveTo>
                  <a:pt x="1790" y="3685"/>
                </a:moveTo>
                <a:lnTo>
                  <a:pt x="1790" y="3689"/>
                </a:lnTo>
                <a:lnTo>
                  <a:pt x="1791" y="3692"/>
                </a:lnTo>
                <a:lnTo>
                  <a:pt x="1794" y="3694"/>
                </a:lnTo>
                <a:lnTo>
                  <a:pt x="1797" y="3695"/>
                </a:lnTo>
                <a:lnTo>
                  <a:pt x="1802" y="3694"/>
                </a:lnTo>
                <a:lnTo>
                  <a:pt x="1806" y="3692"/>
                </a:lnTo>
                <a:lnTo>
                  <a:pt x="1810" y="3689"/>
                </a:lnTo>
                <a:lnTo>
                  <a:pt x="1812" y="3685"/>
                </a:lnTo>
                <a:lnTo>
                  <a:pt x="1813" y="3681"/>
                </a:lnTo>
                <a:lnTo>
                  <a:pt x="1812" y="3677"/>
                </a:lnTo>
                <a:lnTo>
                  <a:pt x="1809" y="3675"/>
                </a:lnTo>
                <a:lnTo>
                  <a:pt x="1804" y="3674"/>
                </a:lnTo>
                <a:lnTo>
                  <a:pt x="1800" y="3675"/>
                </a:lnTo>
                <a:lnTo>
                  <a:pt x="1796" y="3677"/>
                </a:lnTo>
                <a:lnTo>
                  <a:pt x="1793" y="3681"/>
                </a:lnTo>
                <a:lnTo>
                  <a:pt x="1790" y="3685"/>
                </a:lnTo>
                <a:close/>
                <a:moveTo>
                  <a:pt x="1743" y="3832"/>
                </a:moveTo>
                <a:lnTo>
                  <a:pt x="1743" y="3836"/>
                </a:lnTo>
                <a:lnTo>
                  <a:pt x="1744" y="3840"/>
                </a:lnTo>
                <a:lnTo>
                  <a:pt x="1746" y="3842"/>
                </a:lnTo>
                <a:lnTo>
                  <a:pt x="1750" y="3843"/>
                </a:lnTo>
                <a:lnTo>
                  <a:pt x="1754" y="3842"/>
                </a:lnTo>
                <a:lnTo>
                  <a:pt x="1758" y="3840"/>
                </a:lnTo>
                <a:lnTo>
                  <a:pt x="1763" y="3836"/>
                </a:lnTo>
                <a:lnTo>
                  <a:pt x="1765" y="3832"/>
                </a:lnTo>
                <a:lnTo>
                  <a:pt x="1765" y="3828"/>
                </a:lnTo>
                <a:lnTo>
                  <a:pt x="1764" y="3825"/>
                </a:lnTo>
                <a:lnTo>
                  <a:pt x="1762" y="3823"/>
                </a:lnTo>
                <a:lnTo>
                  <a:pt x="1757" y="3822"/>
                </a:lnTo>
                <a:lnTo>
                  <a:pt x="1752" y="3823"/>
                </a:lnTo>
                <a:lnTo>
                  <a:pt x="1748" y="3825"/>
                </a:lnTo>
                <a:lnTo>
                  <a:pt x="1745" y="3828"/>
                </a:lnTo>
                <a:lnTo>
                  <a:pt x="1743" y="3832"/>
                </a:lnTo>
                <a:close/>
                <a:moveTo>
                  <a:pt x="1703" y="3990"/>
                </a:moveTo>
                <a:lnTo>
                  <a:pt x="1707" y="3990"/>
                </a:lnTo>
                <a:lnTo>
                  <a:pt x="1711" y="3987"/>
                </a:lnTo>
                <a:lnTo>
                  <a:pt x="1716" y="3984"/>
                </a:lnTo>
                <a:lnTo>
                  <a:pt x="1718" y="3980"/>
                </a:lnTo>
                <a:lnTo>
                  <a:pt x="1718" y="3975"/>
                </a:lnTo>
                <a:lnTo>
                  <a:pt x="1717" y="3972"/>
                </a:lnTo>
                <a:lnTo>
                  <a:pt x="1714" y="3970"/>
                </a:lnTo>
                <a:lnTo>
                  <a:pt x="1710" y="3969"/>
                </a:lnTo>
                <a:lnTo>
                  <a:pt x="1705" y="3970"/>
                </a:lnTo>
                <a:lnTo>
                  <a:pt x="1701" y="3972"/>
                </a:lnTo>
                <a:lnTo>
                  <a:pt x="1697" y="3975"/>
                </a:lnTo>
                <a:lnTo>
                  <a:pt x="1695" y="3980"/>
                </a:lnTo>
                <a:lnTo>
                  <a:pt x="1695" y="3984"/>
                </a:lnTo>
                <a:lnTo>
                  <a:pt x="1696" y="3987"/>
                </a:lnTo>
                <a:lnTo>
                  <a:pt x="1699" y="3990"/>
                </a:lnTo>
                <a:lnTo>
                  <a:pt x="1703" y="3990"/>
                </a:lnTo>
                <a:close/>
                <a:moveTo>
                  <a:pt x="1655" y="4139"/>
                </a:moveTo>
                <a:lnTo>
                  <a:pt x="1660" y="4138"/>
                </a:lnTo>
                <a:lnTo>
                  <a:pt x="1664" y="4136"/>
                </a:lnTo>
                <a:lnTo>
                  <a:pt x="1668" y="4131"/>
                </a:lnTo>
                <a:lnTo>
                  <a:pt x="1671" y="4127"/>
                </a:lnTo>
                <a:lnTo>
                  <a:pt x="1671" y="4123"/>
                </a:lnTo>
                <a:lnTo>
                  <a:pt x="1670" y="4119"/>
                </a:lnTo>
                <a:lnTo>
                  <a:pt x="1667" y="4117"/>
                </a:lnTo>
                <a:lnTo>
                  <a:pt x="1662" y="4116"/>
                </a:lnTo>
                <a:lnTo>
                  <a:pt x="1658" y="4117"/>
                </a:lnTo>
                <a:lnTo>
                  <a:pt x="1654" y="4119"/>
                </a:lnTo>
                <a:lnTo>
                  <a:pt x="1650" y="4123"/>
                </a:lnTo>
                <a:lnTo>
                  <a:pt x="1648" y="4127"/>
                </a:lnTo>
                <a:lnTo>
                  <a:pt x="1647" y="4131"/>
                </a:lnTo>
                <a:lnTo>
                  <a:pt x="1649" y="4136"/>
                </a:lnTo>
                <a:lnTo>
                  <a:pt x="1651" y="4138"/>
                </a:lnTo>
                <a:lnTo>
                  <a:pt x="1655" y="4139"/>
                </a:lnTo>
                <a:close/>
                <a:moveTo>
                  <a:pt x="1601" y="4275"/>
                </a:moveTo>
                <a:lnTo>
                  <a:pt x="1600" y="4279"/>
                </a:lnTo>
                <a:lnTo>
                  <a:pt x="1601" y="4283"/>
                </a:lnTo>
                <a:lnTo>
                  <a:pt x="1604" y="4285"/>
                </a:lnTo>
                <a:lnTo>
                  <a:pt x="1608" y="4286"/>
                </a:lnTo>
                <a:lnTo>
                  <a:pt x="1612" y="4285"/>
                </a:lnTo>
                <a:lnTo>
                  <a:pt x="1617" y="4283"/>
                </a:lnTo>
                <a:lnTo>
                  <a:pt x="1621" y="4279"/>
                </a:lnTo>
                <a:lnTo>
                  <a:pt x="1623" y="4275"/>
                </a:lnTo>
                <a:lnTo>
                  <a:pt x="1624" y="4270"/>
                </a:lnTo>
                <a:lnTo>
                  <a:pt x="1622" y="4267"/>
                </a:lnTo>
                <a:lnTo>
                  <a:pt x="1620" y="4264"/>
                </a:lnTo>
                <a:lnTo>
                  <a:pt x="1615" y="4263"/>
                </a:lnTo>
                <a:lnTo>
                  <a:pt x="1610" y="4264"/>
                </a:lnTo>
                <a:lnTo>
                  <a:pt x="1606" y="4267"/>
                </a:lnTo>
                <a:lnTo>
                  <a:pt x="1603" y="4270"/>
                </a:lnTo>
                <a:lnTo>
                  <a:pt x="1601" y="4275"/>
                </a:lnTo>
                <a:close/>
                <a:moveTo>
                  <a:pt x="1553" y="4423"/>
                </a:moveTo>
                <a:lnTo>
                  <a:pt x="1553" y="4427"/>
                </a:lnTo>
                <a:lnTo>
                  <a:pt x="1554" y="4430"/>
                </a:lnTo>
                <a:lnTo>
                  <a:pt x="1557" y="4433"/>
                </a:lnTo>
                <a:lnTo>
                  <a:pt x="1560" y="4433"/>
                </a:lnTo>
                <a:lnTo>
                  <a:pt x="1565" y="4433"/>
                </a:lnTo>
                <a:lnTo>
                  <a:pt x="1569" y="4430"/>
                </a:lnTo>
                <a:lnTo>
                  <a:pt x="1574" y="4427"/>
                </a:lnTo>
                <a:lnTo>
                  <a:pt x="1576" y="4423"/>
                </a:lnTo>
                <a:lnTo>
                  <a:pt x="1576" y="4418"/>
                </a:lnTo>
                <a:lnTo>
                  <a:pt x="1575" y="4415"/>
                </a:lnTo>
                <a:lnTo>
                  <a:pt x="1572" y="4412"/>
                </a:lnTo>
                <a:lnTo>
                  <a:pt x="1567" y="4411"/>
                </a:lnTo>
                <a:lnTo>
                  <a:pt x="1563" y="4412"/>
                </a:lnTo>
                <a:lnTo>
                  <a:pt x="1559" y="4415"/>
                </a:lnTo>
                <a:lnTo>
                  <a:pt x="1555" y="4418"/>
                </a:lnTo>
                <a:lnTo>
                  <a:pt x="1553" y="4423"/>
                </a:lnTo>
                <a:close/>
                <a:moveTo>
                  <a:pt x="1513" y="4581"/>
                </a:moveTo>
                <a:lnTo>
                  <a:pt x="1518" y="4580"/>
                </a:lnTo>
                <a:lnTo>
                  <a:pt x="1522" y="4578"/>
                </a:lnTo>
                <a:lnTo>
                  <a:pt x="1527" y="4574"/>
                </a:lnTo>
                <a:lnTo>
                  <a:pt x="1529" y="4570"/>
                </a:lnTo>
                <a:lnTo>
                  <a:pt x="1529" y="4566"/>
                </a:lnTo>
                <a:lnTo>
                  <a:pt x="1528" y="4562"/>
                </a:lnTo>
                <a:lnTo>
                  <a:pt x="1525" y="4560"/>
                </a:lnTo>
                <a:lnTo>
                  <a:pt x="1520" y="4559"/>
                </a:lnTo>
                <a:lnTo>
                  <a:pt x="1516" y="4560"/>
                </a:lnTo>
                <a:lnTo>
                  <a:pt x="1511" y="4562"/>
                </a:lnTo>
                <a:lnTo>
                  <a:pt x="1508" y="4566"/>
                </a:lnTo>
                <a:lnTo>
                  <a:pt x="1505" y="4570"/>
                </a:lnTo>
                <a:lnTo>
                  <a:pt x="1505" y="4574"/>
                </a:lnTo>
                <a:lnTo>
                  <a:pt x="1506" y="4578"/>
                </a:lnTo>
                <a:lnTo>
                  <a:pt x="1509" y="4580"/>
                </a:lnTo>
                <a:lnTo>
                  <a:pt x="1513" y="4581"/>
                </a:lnTo>
                <a:close/>
                <a:moveTo>
                  <a:pt x="1466" y="4729"/>
                </a:moveTo>
                <a:lnTo>
                  <a:pt x="1470" y="4728"/>
                </a:lnTo>
                <a:lnTo>
                  <a:pt x="1475" y="4725"/>
                </a:lnTo>
                <a:lnTo>
                  <a:pt x="1479" y="4722"/>
                </a:lnTo>
                <a:lnTo>
                  <a:pt x="1481" y="4717"/>
                </a:lnTo>
                <a:lnTo>
                  <a:pt x="1482" y="4713"/>
                </a:lnTo>
                <a:lnTo>
                  <a:pt x="1481" y="4709"/>
                </a:lnTo>
                <a:lnTo>
                  <a:pt x="1478" y="4707"/>
                </a:lnTo>
                <a:lnTo>
                  <a:pt x="1473" y="4706"/>
                </a:lnTo>
                <a:lnTo>
                  <a:pt x="1468" y="4707"/>
                </a:lnTo>
                <a:lnTo>
                  <a:pt x="1464" y="4709"/>
                </a:lnTo>
                <a:lnTo>
                  <a:pt x="1460" y="4713"/>
                </a:lnTo>
                <a:lnTo>
                  <a:pt x="1458" y="4717"/>
                </a:lnTo>
                <a:lnTo>
                  <a:pt x="1457" y="4722"/>
                </a:lnTo>
                <a:lnTo>
                  <a:pt x="1459" y="4725"/>
                </a:lnTo>
                <a:lnTo>
                  <a:pt x="1462" y="4728"/>
                </a:lnTo>
                <a:lnTo>
                  <a:pt x="1466" y="4729"/>
                </a:lnTo>
                <a:close/>
                <a:moveTo>
                  <a:pt x="1411" y="4865"/>
                </a:moveTo>
                <a:lnTo>
                  <a:pt x="1411" y="4869"/>
                </a:lnTo>
                <a:lnTo>
                  <a:pt x="1412" y="4872"/>
                </a:lnTo>
                <a:lnTo>
                  <a:pt x="1414" y="4875"/>
                </a:lnTo>
                <a:lnTo>
                  <a:pt x="1418" y="4876"/>
                </a:lnTo>
                <a:lnTo>
                  <a:pt x="1423" y="4875"/>
                </a:lnTo>
                <a:lnTo>
                  <a:pt x="1427" y="4872"/>
                </a:lnTo>
                <a:lnTo>
                  <a:pt x="1431" y="4869"/>
                </a:lnTo>
                <a:lnTo>
                  <a:pt x="1434" y="4865"/>
                </a:lnTo>
                <a:lnTo>
                  <a:pt x="1434" y="4861"/>
                </a:lnTo>
                <a:lnTo>
                  <a:pt x="1433" y="4857"/>
                </a:lnTo>
                <a:lnTo>
                  <a:pt x="1430" y="4855"/>
                </a:lnTo>
                <a:lnTo>
                  <a:pt x="1425" y="4854"/>
                </a:lnTo>
                <a:lnTo>
                  <a:pt x="1421" y="4855"/>
                </a:lnTo>
                <a:lnTo>
                  <a:pt x="1417" y="4857"/>
                </a:lnTo>
                <a:lnTo>
                  <a:pt x="1413" y="4861"/>
                </a:lnTo>
                <a:lnTo>
                  <a:pt x="1411" y="4865"/>
                </a:lnTo>
                <a:close/>
                <a:moveTo>
                  <a:pt x="1364" y="5012"/>
                </a:moveTo>
                <a:lnTo>
                  <a:pt x="1363" y="5016"/>
                </a:lnTo>
                <a:lnTo>
                  <a:pt x="1364" y="5020"/>
                </a:lnTo>
                <a:lnTo>
                  <a:pt x="1367" y="5023"/>
                </a:lnTo>
                <a:lnTo>
                  <a:pt x="1371" y="5024"/>
                </a:lnTo>
                <a:lnTo>
                  <a:pt x="1375" y="5023"/>
                </a:lnTo>
                <a:lnTo>
                  <a:pt x="1380" y="5020"/>
                </a:lnTo>
                <a:lnTo>
                  <a:pt x="1384" y="5016"/>
                </a:lnTo>
                <a:lnTo>
                  <a:pt x="1386" y="5012"/>
                </a:lnTo>
                <a:lnTo>
                  <a:pt x="1387" y="5008"/>
                </a:lnTo>
                <a:lnTo>
                  <a:pt x="1386" y="5004"/>
                </a:lnTo>
                <a:lnTo>
                  <a:pt x="1383" y="5002"/>
                </a:lnTo>
                <a:lnTo>
                  <a:pt x="1378" y="5001"/>
                </a:lnTo>
                <a:lnTo>
                  <a:pt x="1373" y="5002"/>
                </a:lnTo>
                <a:lnTo>
                  <a:pt x="1369" y="5004"/>
                </a:lnTo>
                <a:lnTo>
                  <a:pt x="1366" y="5008"/>
                </a:lnTo>
                <a:lnTo>
                  <a:pt x="1364" y="5012"/>
                </a:lnTo>
                <a:close/>
                <a:moveTo>
                  <a:pt x="1316" y="5159"/>
                </a:moveTo>
                <a:lnTo>
                  <a:pt x="1316" y="5165"/>
                </a:lnTo>
                <a:lnTo>
                  <a:pt x="1317" y="5168"/>
                </a:lnTo>
                <a:lnTo>
                  <a:pt x="1320" y="5170"/>
                </a:lnTo>
                <a:lnTo>
                  <a:pt x="1324" y="5171"/>
                </a:lnTo>
                <a:lnTo>
                  <a:pt x="1328" y="5170"/>
                </a:lnTo>
                <a:lnTo>
                  <a:pt x="1332" y="5168"/>
                </a:lnTo>
                <a:lnTo>
                  <a:pt x="1337" y="5165"/>
                </a:lnTo>
                <a:lnTo>
                  <a:pt x="1339" y="5159"/>
                </a:lnTo>
                <a:lnTo>
                  <a:pt x="1339" y="5155"/>
                </a:lnTo>
                <a:lnTo>
                  <a:pt x="1338" y="5152"/>
                </a:lnTo>
                <a:lnTo>
                  <a:pt x="1336" y="5150"/>
                </a:lnTo>
                <a:lnTo>
                  <a:pt x="1331" y="5149"/>
                </a:lnTo>
                <a:lnTo>
                  <a:pt x="1326" y="5150"/>
                </a:lnTo>
                <a:lnTo>
                  <a:pt x="1322" y="5152"/>
                </a:lnTo>
                <a:lnTo>
                  <a:pt x="1318" y="5155"/>
                </a:lnTo>
                <a:lnTo>
                  <a:pt x="1316" y="5159"/>
                </a:lnTo>
                <a:close/>
                <a:moveTo>
                  <a:pt x="1269" y="5308"/>
                </a:moveTo>
                <a:lnTo>
                  <a:pt x="1268" y="5312"/>
                </a:lnTo>
                <a:lnTo>
                  <a:pt x="1270" y="5315"/>
                </a:lnTo>
                <a:lnTo>
                  <a:pt x="1272" y="5318"/>
                </a:lnTo>
                <a:lnTo>
                  <a:pt x="1276" y="5319"/>
                </a:lnTo>
                <a:lnTo>
                  <a:pt x="1281" y="5318"/>
                </a:lnTo>
                <a:lnTo>
                  <a:pt x="1285" y="5315"/>
                </a:lnTo>
                <a:lnTo>
                  <a:pt x="1289" y="5312"/>
                </a:lnTo>
                <a:lnTo>
                  <a:pt x="1292" y="5308"/>
                </a:lnTo>
                <a:lnTo>
                  <a:pt x="1292" y="5304"/>
                </a:lnTo>
                <a:lnTo>
                  <a:pt x="1291" y="5299"/>
                </a:lnTo>
                <a:lnTo>
                  <a:pt x="1288" y="5297"/>
                </a:lnTo>
                <a:lnTo>
                  <a:pt x="1283" y="5296"/>
                </a:lnTo>
                <a:lnTo>
                  <a:pt x="1279" y="5297"/>
                </a:lnTo>
                <a:lnTo>
                  <a:pt x="1275" y="5299"/>
                </a:lnTo>
                <a:lnTo>
                  <a:pt x="1271" y="5304"/>
                </a:lnTo>
                <a:lnTo>
                  <a:pt x="1269" y="5308"/>
                </a:lnTo>
                <a:close/>
                <a:moveTo>
                  <a:pt x="1222" y="5455"/>
                </a:moveTo>
                <a:lnTo>
                  <a:pt x="1221" y="5459"/>
                </a:lnTo>
                <a:lnTo>
                  <a:pt x="1222" y="5463"/>
                </a:lnTo>
                <a:lnTo>
                  <a:pt x="1225" y="5465"/>
                </a:lnTo>
                <a:lnTo>
                  <a:pt x="1229" y="5466"/>
                </a:lnTo>
                <a:lnTo>
                  <a:pt x="1233" y="5465"/>
                </a:lnTo>
                <a:lnTo>
                  <a:pt x="1239" y="5463"/>
                </a:lnTo>
                <a:lnTo>
                  <a:pt x="1242" y="5459"/>
                </a:lnTo>
                <a:lnTo>
                  <a:pt x="1244" y="5455"/>
                </a:lnTo>
                <a:lnTo>
                  <a:pt x="1245" y="5451"/>
                </a:lnTo>
                <a:lnTo>
                  <a:pt x="1243" y="5448"/>
                </a:lnTo>
                <a:lnTo>
                  <a:pt x="1241" y="5445"/>
                </a:lnTo>
                <a:lnTo>
                  <a:pt x="1236" y="5444"/>
                </a:lnTo>
                <a:lnTo>
                  <a:pt x="1231" y="5445"/>
                </a:lnTo>
                <a:lnTo>
                  <a:pt x="1227" y="5448"/>
                </a:lnTo>
                <a:lnTo>
                  <a:pt x="1224" y="5451"/>
                </a:lnTo>
                <a:lnTo>
                  <a:pt x="1222" y="5455"/>
                </a:lnTo>
                <a:close/>
                <a:moveTo>
                  <a:pt x="1175" y="5603"/>
                </a:moveTo>
                <a:lnTo>
                  <a:pt x="1174" y="5607"/>
                </a:lnTo>
                <a:lnTo>
                  <a:pt x="1175" y="5610"/>
                </a:lnTo>
                <a:lnTo>
                  <a:pt x="1178" y="5612"/>
                </a:lnTo>
                <a:lnTo>
                  <a:pt x="1182" y="5613"/>
                </a:lnTo>
                <a:lnTo>
                  <a:pt x="1186" y="5612"/>
                </a:lnTo>
                <a:lnTo>
                  <a:pt x="1190" y="5610"/>
                </a:lnTo>
                <a:lnTo>
                  <a:pt x="1194" y="5607"/>
                </a:lnTo>
                <a:lnTo>
                  <a:pt x="1196" y="5603"/>
                </a:lnTo>
                <a:lnTo>
                  <a:pt x="1197" y="5599"/>
                </a:lnTo>
                <a:lnTo>
                  <a:pt x="1196" y="5595"/>
                </a:lnTo>
                <a:lnTo>
                  <a:pt x="1193" y="5593"/>
                </a:lnTo>
                <a:lnTo>
                  <a:pt x="1188" y="5592"/>
                </a:lnTo>
                <a:lnTo>
                  <a:pt x="1184" y="5593"/>
                </a:lnTo>
                <a:lnTo>
                  <a:pt x="1180" y="5595"/>
                </a:lnTo>
                <a:lnTo>
                  <a:pt x="1177" y="5599"/>
                </a:lnTo>
                <a:lnTo>
                  <a:pt x="1175" y="5603"/>
                </a:lnTo>
                <a:close/>
                <a:moveTo>
                  <a:pt x="1127" y="5750"/>
                </a:moveTo>
                <a:lnTo>
                  <a:pt x="1127" y="5754"/>
                </a:lnTo>
                <a:lnTo>
                  <a:pt x="1128" y="5757"/>
                </a:lnTo>
                <a:lnTo>
                  <a:pt x="1130" y="5760"/>
                </a:lnTo>
                <a:lnTo>
                  <a:pt x="1134" y="5760"/>
                </a:lnTo>
                <a:lnTo>
                  <a:pt x="1139" y="5760"/>
                </a:lnTo>
                <a:lnTo>
                  <a:pt x="1144" y="5757"/>
                </a:lnTo>
                <a:lnTo>
                  <a:pt x="1147" y="5754"/>
                </a:lnTo>
                <a:lnTo>
                  <a:pt x="1149" y="5750"/>
                </a:lnTo>
                <a:lnTo>
                  <a:pt x="1150" y="5746"/>
                </a:lnTo>
                <a:lnTo>
                  <a:pt x="1148" y="5743"/>
                </a:lnTo>
                <a:lnTo>
                  <a:pt x="1146" y="5740"/>
                </a:lnTo>
                <a:lnTo>
                  <a:pt x="1141" y="5740"/>
                </a:lnTo>
                <a:lnTo>
                  <a:pt x="1137" y="5740"/>
                </a:lnTo>
                <a:lnTo>
                  <a:pt x="1133" y="5743"/>
                </a:lnTo>
                <a:lnTo>
                  <a:pt x="1129" y="5746"/>
                </a:lnTo>
                <a:lnTo>
                  <a:pt x="1127" y="5750"/>
                </a:lnTo>
                <a:close/>
                <a:moveTo>
                  <a:pt x="1080" y="5897"/>
                </a:moveTo>
                <a:lnTo>
                  <a:pt x="1080" y="5901"/>
                </a:lnTo>
                <a:lnTo>
                  <a:pt x="1081" y="5904"/>
                </a:lnTo>
                <a:lnTo>
                  <a:pt x="1083" y="5907"/>
                </a:lnTo>
                <a:lnTo>
                  <a:pt x="1087" y="5907"/>
                </a:lnTo>
                <a:lnTo>
                  <a:pt x="1091" y="5907"/>
                </a:lnTo>
                <a:lnTo>
                  <a:pt x="1095" y="5904"/>
                </a:lnTo>
                <a:lnTo>
                  <a:pt x="1099" y="5901"/>
                </a:lnTo>
                <a:lnTo>
                  <a:pt x="1101" y="5897"/>
                </a:lnTo>
                <a:lnTo>
                  <a:pt x="1102" y="5893"/>
                </a:lnTo>
                <a:lnTo>
                  <a:pt x="1101" y="5890"/>
                </a:lnTo>
                <a:lnTo>
                  <a:pt x="1098" y="5888"/>
                </a:lnTo>
                <a:lnTo>
                  <a:pt x="1093" y="5887"/>
                </a:lnTo>
                <a:lnTo>
                  <a:pt x="1089" y="5888"/>
                </a:lnTo>
                <a:lnTo>
                  <a:pt x="1085" y="5890"/>
                </a:lnTo>
                <a:lnTo>
                  <a:pt x="1082" y="5893"/>
                </a:lnTo>
                <a:lnTo>
                  <a:pt x="1080" y="5897"/>
                </a:lnTo>
                <a:close/>
                <a:moveTo>
                  <a:pt x="1033" y="6045"/>
                </a:moveTo>
                <a:lnTo>
                  <a:pt x="1032" y="6050"/>
                </a:lnTo>
                <a:lnTo>
                  <a:pt x="1034" y="6053"/>
                </a:lnTo>
                <a:lnTo>
                  <a:pt x="1036" y="6055"/>
                </a:lnTo>
                <a:lnTo>
                  <a:pt x="1040" y="6056"/>
                </a:lnTo>
                <a:lnTo>
                  <a:pt x="1044" y="6055"/>
                </a:lnTo>
                <a:lnTo>
                  <a:pt x="1049" y="6053"/>
                </a:lnTo>
                <a:lnTo>
                  <a:pt x="1052" y="6050"/>
                </a:lnTo>
                <a:lnTo>
                  <a:pt x="1054" y="6045"/>
                </a:lnTo>
                <a:lnTo>
                  <a:pt x="1054" y="6041"/>
                </a:lnTo>
                <a:lnTo>
                  <a:pt x="1053" y="6038"/>
                </a:lnTo>
                <a:lnTo>
                  <a:pt x="1051" y="6035"/>
                </a:lnTo>
                <a:lnTo>
                  <a:pt x="1046" y="6035"/>
                </a:lnTo>
                <a:lnTo>
                  <a:pt x="1042" y="6035"/>
                </a:lnTo>
                <a:lnTo>
                  <a:pt x="1038" y="6038"/>
                </a:lnTo>
                <a:lnTo>
                  <a:pt x="1035" y="6041"/>
                </a:lnTo>
                <a:lnTo>
                  <a:pt x="1033" y="6045"/>
                </a:lnTo>
                <a:close/>
                <a:moveTo>
                  <a:pt x="986" y="6193"/>
                </a:moveTo>
                <a:lnTo>
                  <a:pt x="985" y="6197"/>
                </a:lnTo>
                <a:lnTo>
                  <a:pt x="987" y="6200"/>
                </a:lnTo>
                <a:lnTo>
                  <a:pt x="989" y="6202"/>
                </a:lnTo>
                <a:lnTo>
                  <a:pt x="992" y="6203"/>
                </a:lnTo>
                <a:lnTo>
                  <a:pt x="996" y="6202"/>
                </a:lnTo>
                <a:lnTo>
                  <a:pt x="1000" y="6200"/>
                </a:lnTo>
                <a:lnTo>
                  <a:pt x="1004" y="6197"/>
                </a:lnTo>
                <a:lnTo>
                  <a:pt x="1006" y="6193"/>
                </a:lnTo>
                <a:lnTo>
                  <a:pt x="1007" y="6188"/>
                </a:lnTo>
                <a:lnTo>
                  <a:pt x="1005" y="6185"/>
                </a:lnTo>
                <a:lnTo>
                  <a:pt x="1003" y="6183"/>
                </a:lnTo>
                <a:lnTo>
                  <a:pt x="999" y="6182"/>
                </a:lnTo>
                <a:lnTo>
                  <a:pt x="995" y="6183"/>
                </a:lnTo>
                <a:lnTo>
                  <a:pt x="991" y="6185"/>
                </a:lnTo>
                <a:lnTo>
                  <a:pt x="988" y="6188"/>
                </a:lnTo>
                <a:lnTo>
                  <a:pt x="986" y="6193"/>
                </a:lnTo>
                <a:close/>
                <a:moveTo>
                  <a:pt x="939" y="6340"/>
                </a:moveTo>
                <a:lnTo>
                  <a:pt x="938" y="6344"/>
                </a:lnTo>
                <a:lnTo>
                  <a:pt x="939" y="6347"/>
                </a:lnTo>
                <a:lnTo>
                  <a:pt x="942" y="6349"/>
                </a:lnTo>
                <a:lnTo>
                  <a:pt x="945" y="6350"/>
                </a:lnTo>
                <a:lnTo>
                  <a:pt x="949" y="6349"/>
                </a:lnTo>
                <a:lnTo>
                  <a:pt x="954" y="6347"/>
                </a:lnTo>
                <a:lnTo>
                  <a:pt x="957" y="6344"/>
                </a:lnTo>
                <a:lnTo>
                  <a:pt x="959" y="6340"/>
                </a:lnTo>
                <a:lnTo>
                  <a:pt x="959" y="6337"/>
                </a:lnTo>
                <a:lnTo>
                  <a:pt x="958" y="6334"/>
                </a:lnTo>
                <a:lnTo>
                  <a:pt x="956" y="6332"/>
                </a:lnTo>
                <a:lnTo>
                  <a:pt x="951" y="6331"/>
                </a:lnTo>
                <a:lnTo>
                  <a:pt x="947" y="6332"/>
                </a:lnTo>
                <a:lnTo>
                  <a:pt x="944" y="6334"/>
                </a:lnTo>
                <a:lnTo>
                  <a:pt x="940" y="6337"/>
                </a:lnTo>
                <a:lnTo>
                  <a:pt x="939" y="6340"/>
                </a:lnTo>
                <a:close/>
                <a:moveTo>
                  <a:pt x="892" y="6488"/>
                </a:moveTo>
                <a:lnTo>
                  <a:pt x="891" y="6491"/>
                </a:lnTo>
                <a:lnTo>
                  <a:pt x="892" y="6494"/>
                </a:lnTo>
                <a:lnTo>
                  <a:pt x="894" y="6496"/>
                </a:lnTo>
                <a:lnTo>
                  <a:pt x="898" y="6497"/>
                </a:lnTo>
                <a:lnTo>
                  <a:pt x="902" y="6496"/>
                </a:lnTo>
                <a:lnTo>
                  <a:pt x="905" y="6494"/>
                </a:lnTo>
                <a:lnTo>
                  <a:pt x="909" y="6491"/>
                </a:lnTo>
                <a:lnTo>
                  <a:pt x="911" y="6488"/>
                </a:lnTo>
                <a:lnTo>
                  <a:pt x="911" y="6484"/>
                </a:lnTo>
                <a:lnTo>
                  <a:pt x="910" y="6481"/>
                </a:lnTo>
                <a:lnTo>
                  <a:pt x="908" y="6479"/>
                </a:lnTo>
                <a:lnTo>
                  <a:pt x="904" y="6479"/>
                </a:lnTo>
                <a:lnTo>
                  <a:pt x="900" y="6479"/>
                </a:lnTo>
                <a:lnTo>
                  <a:pt x="896" y="6481"/>
                </a:lnTo>
                <a:lnTo>
                  <a:pt x="893" y="6484"/>
                </a:lnTo>
                <a:lnTo>
                  <a:pt x="892" y="6488"/>
                </a:lnTo>
                <a:close/>
                <a:moveTo>
                  <a:pt x="845" y="6635"/>
                </a:moveTo>
                <a:lnTo>
                  <a:pt x="844" y="6639"/>
                </a:lnTo>
                <a:lnTo>
                  <a:pt x="845" y="6641"/>
                </a:lnTo>
                <a:lnTo>
                  <a:pt x="847" y="6643"/>
                </a:lnTo>
                <a:lnTo>
                  <a:pt x="851" y="6644"/>
                </a:lnTo>
                <a:lnTo>
                  <a:pt x="854" y="6643"/>
                </a:lnTo>
                <a:lnTo>
                  <a:pt x="859" y="6641"/>
                </a:lnTo>
                <a:lnTo>
                  <a:pt x="861" y="6639"/>
                </a:lnTo>
                <a:lnTo>
                  <a:pt x="863" y="6635"/>
                </a:lnTo>
                <a:lnTo>
                  <a:pt x="864" y="6632"/>
                </a:lnTo>
                <a:lnTo>
                  <a:pt x="863" y="6629"/>
                </a:lnTo>
                <a:lnTo>
                  <a:pt x="860" y="6627"/>
                </a:lnTo>
                <a:lnTo>
                  <a:pt x="856" y="6626"/>
                </a:lnTo>
                <a:lnTo>
                  <a:pt x="853" y="6627"/>
                </a:lnTo>
                <a:lnTo>
                  <a:pt x="849" y="6629"/>
                </a:lnTo>
                <a:lnTo>
                  <a:pt x="846" y="6632"/>
                </a:lnTo>
                <a:lnTo>
                  <a:pt x="845" y="6635"/>
                </a:lnTo>
                <a:close/>
                <a:moveTo>
                  <a:pt x="798" y="6782"/>
                </a:moveTo>
                <a:lnTo>
                  <a:pt x="797" y="6786"/>
                </a:lnTo>
                <a:lnTo>
                  <a:pt x="798" y="6788"/>
                </a:lnTo>
                <a:lnTo>
                  <a:pt x="800" y="6790"/>
                </a:lnTo>
                <a:lnTo>
                  <a:pt x="803" y="6791"/>
                </a:lnTo>
                <a:lnTo>
                  <a:pt x="807" y="6790"/>
                </a:lnTo>
                <a:lnTo>
                  <a:pt x="810" y="6788"/>
                </a:lnTo>
                <a:lnTo>
                  <a:pt x="814" y="6786"/>
                </a:lnTo>
                <a:lnTo>
                  <a:pt x="815" y="6782"/>
                </a:lnTo>
                <a:lnTo>
                  <a:pt x="816" y="6779"/>
                </a:lnTo>
                <a:lnTo>
                  <a:pt x="815" y="6777"/>
                </a:lnTo>
                <a:lnTo>
                  <a:pt x="813" y="6775"/>
                </a:lnTo>
                <a:lnTo>
                  <a:pt x="809" y="6774"/>
                </a:lnTo>
                <a:lnTo>
                  <a:pt x="805" y="6775"/>
                </a:lnTo>
                <a:lnTo>
                  <a:pt x="802" y="6777"/>
                </a:lnTo>
                <a:lnTo>
                  <a:pt x="799" y="6779"/>
                </a:lnTo>
                <a:lnTo>
                  <a:pt x="798" y="6782"/>
                </a:lnTo>
                <a:close/>
                <a:moveTo>
                  <a:pt x="751" y="6930"/>
                </a:moveTo>
                <a:lnTo>
                  <a:pt x="750" y="6933"/>
                </a:lnTo>
                <a:lnTo>
                  <a:pt x="751" y="6936"/>
                </a:lnTo>
                <a:lnTo>
                  <a:pt x="753" y="6938"/>
                </a:lnTo>
                <a:lnTo>
                  <a:pt x="756" y="6939"/>
                </a:lnTo>
                <a:lnTo>
                  <a:pt x="759" y="6938"/>
                </a:lnTo>
                <a:lnTo>
                  <a:pt x="762" y="6936"/>
                </a:lnTo>
                <a:lnTo>
                  <a:pt x="766" y="6933"/>
                </a:lnTo>
                <a:lnTo>
                  <a:pt x="768" y="6930"/>
                </a:lnTo>
                <a:lnTo>
                  <a:pt x="768" y="6927"/>
                </a:lnTo>
                <a:lnTo>
                  <a:pt x="767" y="6924"/>
                </a:lnTo>
                <a:lnTo>
                  <a:pt x="765" y="6922"/>
                </a:lnTo>
                <a:lnTo>
                  <a:pt x="761" y="6922"/>
                </a:lnTo>
                <a:lnTo>
                  <a:pt x="758" y="6922"/>
                </a:lnTo>
                <a:lnTo>
                  <a:pt x="755" y="6924"/>
                </a:lnTo>
                <a:lnTo>
                  <a:pt x="752" y="6927"/>
                </a:lnTo>
                <a:lnTo>
                  <a:pt x="751" y="6930"/>
                </a:lnTo>
                <a:close/>
                <a:moveTo>
                  <a:pt x="704" y="7078"/>
                </a:moveTo>
                <a:lnTo>
                  <a:pt x="703" y="7081"/>
                </a:lnTo>
                <a:lnTo>
                  <a:pt x="704" y="7084"/>
                </a:lnTo>
                <a:lnTo>
                  <a:pt x="706" y="7085"/>
                </a:lnTo>
                <a:lnTo>
                  <a:pt x="709" y="7086"/>
                </a:lnTo>
                <a:lnTo>
                  <a:pt x="712" y="7085"/>
                </a:lnTo>
                <a:lnTo>
                  <a:pt x="715" y="7084"/>
                </a:lnTo>
                <a:lnTo>
                  <a:pt x="718" y="7081"/>
                </a:lnTo>
                <a:lnTo>
                  <a:pt x="720" y="7078"/>
                </a:lnTo>
                <a:lnTo>
                  <a:pt x="720" y="7074"/>
                </a:lnTo>
                <a:lnTo>
                  <a:pt x="719" y="7072"/>
                </a:lnTo>
                <a:lnTo>
                  <a:pt x="717" y="7070"/>
                </a:lnTo>
                <a:lnTo>
                  <a:pt x="714" y="7070"/>
                </a:lnTo>
                <a:lnTo>
                  <a:pt x="711" y="7070"/>
                </a:lnTo>
                <a:lnTo>
                  <a:pt x="708" y="7072"/>
                </a:lnTo>
                <a:lnTo>
                  <a:pt x="705" y="7074"/>
                </a:lnTo>
                <a:lnTo>
                  <a:pt x="704" y="7078"/>
                </a:lnTo>
                <a:close/>
                <a:moveTo>
                  <a:pt x="657" y="7226"/>
                </a:moveTo>
                <a:lnTo>
                  <a:pt x="656" y="7228"/>
                </a:lnTo>
                <a:lnTo>
                  <a:pt x="657" y="7231"/>
                </a:lnTo>
                <a:lnTo>
                  <a:pt x="659" y="7232"/>
                </a:lnTo>
                <a:lnTo>
                  <a:pt x="662" y="7233"/>
                </a:lnTo>
                <a:lnTo>
                  <a:pt x="665" y="7232"/>
                </a:lnTo>
                <a:lnTo>
                  <a:pt x="667" y="7231"/>
                </a:lnTo>
                <a:lnTo>
                  <a:pt x="671" y="7228"/>
                </a:lnTo>
                <a:lnTo>
                  <a:pt x="672" y="7226"/>
                </a:lnTo>
                <a:lnTo>
                  <a:pt x="672" y="7223"/>
                </a:lnTo>
                <a:lnTo>
                  <a:pt x="672" y="7220"/>
                </a:lnTo>
                <a:lnTo>
                  <a:pt x="670" y="7219"/>
                </a:lnTo>
                <a:lnTo>
                  <a:pt x="666" y="7218"/>
                </a:lnTo>
                <a:lnTo>
                  <a:pt x="663" y="7219"/>
                </a:lnTo>
                <a:lnTo>
                  <a:pt x="660" y="7220"/>
                </a:lnTo>
                <a:lnTo>
                  <a:pt x="658" y="7223"/>
                </a:lnTo>
                <a:lnTo>
                  <a:pt x="657" y="7226"/>
                </a:lnTo>
                <a:close/>
                <a:moveTo>
                  <a:pt x="610" y="7373"/>
                </a:moveTo>
                <a:lnTo>
                  <a:pt x="609" y="7376"/>
                </a:lnTo>
                <a:lnTo>
                  <a:pt x="610" y="7378"/>
                </a:lnTo>
                <a:lnTo>
                  <a:pt x="612" y="7379"/>
                </a:lnTo>
                <a:lnTo>
                  <a:pt x="614" y="7380"/>
                </a:lnTo>
                <a:lnTo>
                  <a:pt x="617" y="7379"/>
                </a:lnTo>
                <a:lnTo>
                  <a:pt x="620" y="7378"/>
                </a:lnTo>
                <a:lnTo>
                  <a:pt x="623" y="7376"/>
                </a:lnTo>
                <a:lnTo>
                  <a:pt x="624" y="7373"/>
                </a:lnTo>
                <a:lnTo>
                  <a:pt x="625" y="7370"/>
                </a:lnTo>
                <a:lnTo>
                  <a:pt x="624" y="7368"/>
                </a:lnTo>
                <a:lnTo>
                  <a:pt x="622" y="7367"/>
                </a:lnTo>
                <a:lnTo>
                  <a:pt x="619" y="7366"/>
                </a:lnTo>
                <a:lnTo>
                  <a:pt x="616" y="7367"/>
                </a:lnTo>
                <a:lnTo>
                  <a:pt x="613" y="7368"/>
                </a:lnTo>
                <a:lnTo>
                  <a:pt x="611" y="7370"/>
                </a:lnTo>
                <a:lnTo>
                  <a:pt x="610" y="7373"/>
                </a:lnTo>
                <a:close/>
                <a:moveTo>
                  <a:pt x="563" y="7520"/>
                </a:moveTo>
                <a:lnTo>
                  <a:pt x="562" y="7523"/>
                </a:lnTo>
                <a:lnTo>
                  <a:pt x="563" y="7525"/>
                </a:lnTo>
                <a:lnTo>
                  <a:pt x="565" y="7526"/>
                </a:lnTo>
                <a:lnTo>
                  <a:pt x="567" y="7527"/>
                </a:lnTo>
                <a:lnTo>
                  <a:pt x="570" y="7526"/>
                </a:lnTo>
                <a:lnTo>
                  <a:pt x="572" y="7525"/>
                </a:lnTo>
                <a:lnTo>
                  <a:pt x="575" y="7523"/>
                </a:lnTo>
                <a:lnTo>
                  <a:pt x="577" y="7520"/>
                </a:lnTo>
                <a:lnTo>
                  <a:pt x="577" y="7518"/>
                </a:lnTo>
                <a:lnTo>
                  <a:pt x="576" y="7516"/>
                </a:lnTo>
                <a:lnTo>
                  <a:pt x="575" y="7514"/>
                </a:lnTo>
                <a:lnTo>
                  <a:pt x="571" y="7514"/>
                </a:lnTo>
                <a:lnTo>
                  <a:pt x="569" y="7514"/>
                </a:lnTo>
                <a:lnTo>
                  <a:pt x="566" y="7516"/>
                </a:lnTo>
                <a:lnTo>
                  <a:pt x="564" y="7518"/>
                </a:lnTo>
                <a:lnTo>
                  <a:pt x="563" y="7520"/>
                </a:lnTo>
                <a:close/>
                <a:moveTo>
                  <a:pt x="516" y="7668"/>
                </a:moveTo>
                <a:lnTo>
                  <a:pt x="516" y="7670"/>
                </a:lnTo>
                <a:lnTo>
                  <a:pt x="516" y="7672"/>
                </a:lnTo>
                <a:lnTo>
                  <a:pt x="518" y="7673"/>
                </a:lnTo>
                <a:lnTo>
                  <a:pt x="520" y="7674"/>
                </a:lnTo>
                <a:lnTo>
                  <a:pt x="522" y="7673"/>
                </a:lnTo>
                <a:lnTo>
                  <a:pt x="525" y="7672"/>
                </a:lnTo>
                <a:lnTo>
                  <a:pt x="528" y="7670"/>
                </a:lnTo>
                <a:lnTo>
                  <a:pt x="529" y="7668"/>
                </a:lnTo>
                <a:lnTo>
                  <a:pt x="529" y="7665"/>
                </a:lnTo>
                <a:lnTo>
                  <a:pt x="528" y="7663"/>
                </a:lnTo>
                <a:lnTo>
                  <a:pt x="527" y="7662"/>
                </a:lnTo>
                <a:lnTo>
                  <a:pt x="524" y="7662"/>
                </a:lnTo>
                <a:lnTo>
                  <a:pt x="521" y="7662"/>
                </a:lnTo>
                <a:lnTo>
                  <a:pt x="519" y="7663"/>
                </a:lnTo>
                <a:lnTo>
                  <a:pt x="517" y="7665"/>
                </a:lnTo>
                <a:lnTo>
                  <a:pt x="516" y="7668"/>
                </a:lnTo>
                <a:close/>
                <a:moveTo>
                  <a:pt x="473" y="7820"/>
                </a:moveTo>
                <a:lnTo>
                  <a:pt x="475" y="7820"/>
                </a:lnTo>
                <a:lnTo>
                  <a:pt x="477" y="7819"/>
                </a:lnTo>
                <a:lnTo>
                  <a:pt x="480" y="7817"/>
                </a:lnTo>
                <a:lnTo>
                  <a:pt x="481" y="7815"/>
                </a:lnTo>
                <a:lnTo>
                  <a:pt x="481" y="7813"/>
                </a:lnTo>
                <a:lnTo>
                  <a:pt x="480" y="7811"/>
                </a:lnTo>
                <a:lnTo>
                  <a:pt x="479" y="7810"/>
                </a:lnTo>
                <a:lnTo>
                  <a:pt x="476" y="7810"/>
                </a:lnTo>
                <a:lnTo>
                  <a:pt x="474" y="7810"/>
                </a:lnTo>
                <a:lnTo>
                  <a:pt x="472" y="7811"/>
                </a:lnTo>
                <a:lnTo>
                  <a:pt x="470" y="7813"/>
                </a:lnTo>
                <a:lnTo>
                  <a:pt x="469" y="7815"/>
                </a:lnTo>
                <a:lnTo>
                  <a:pt x="469" y="7817"/>
                </a:lnTo>
                <a:lnTo>
                  <a:pt x="470" y="7819"/>
                </a:lnTo>
                <a:lnTo>
                  <a:pt x="471" y="7820"/>
                </a:lnTo>
                <a:lnTo>
                  <a:pt x="473" y="7820"/>
                </a:lnTo>
                <a:close/>
                <a:moveTo>
                  <a:pt x="426" y="7968"/>
                </a:moveTo>
                <a:lnTo>
                  <a:pt x="427" y="7968"/>
                </a:lnTo>
                <a:lnTo>
                  <a:pt x="429" y="7967"/>
                </a:lnTo>
                <a:lnTo>
                  <a:pt x="432" y="7965"/>
                </a:lnTo>
                <a:lnTo>
                  <a:pt x="433" y="7962"/>
                </a:lnTo>
                <a:lnTo>
                  <a:pt x="433" y="7961"/>
                </a:lnTo>
                <a:lnTo>
                  <a:pt x="433" y="7959"/>
                </a:lnTo>
                <a:lnTo>
                  <a:pt x="430" y="7958"/>
                </a:lnTo>
                <a:lnTo>
                  <a:pt x="429" y="7958"/>
                </a:lnTo>
                <a:lnTo>
                  <a:pt x="427" y="7958"/>
                </a:lnTo>
                <a:lnTo>
                  <a:pt x="425" y="7959"/>
                </a:lnTo>
                <a:lnTo>
                  <a:pt x="423" y="7961"/>
                </a:lnTo>
                <a:lnTo>
                  <a:pt x="422" y="7962"/>
                </a:lnTo>
                <a:lnTo>
                  <a:pt x="422" y="7965"/>
                </a:lnTo>
                <a:lnTo>
                  <a:pt x="423" y="7967"/>
                </a:lnTo>
                <a:lnTo>
                  <a:pt x="424" y="7968"/>
                </a:lnTo>
                <a:lnTo>
                  <a:pt x="426" y="7968"/>
                </a:lnTo>
                <a:close/>
                <a:moveTo>
                  <a:pt x="378" y="8115"/>
                </a:moveTo>
                <a:lnTo>
                  <a:pt x="380" y="8115"/>
                </a:lnTo>
                <a:lnTo>
                  <a:pt x="382" y="8114"/>
                </a:lnTo>
                <a:lnTo>
                  <a:pt x="384" y="8112"/>
                </a:lnTo>
                <a:lnTo>
                  <a:pt x="385" y="8111"/>
                </a:lnTo>
                <a:lnTo>
                  <a:pt x="385" y="8109"/>
                </a:lnTo>
                <a:lnTo>
                  <a:pt x="385" y="8108"/>
                </a:lnTo>
                <a:lnTo>
                  <a:pt x="384" y="8107"/>
                </a:lnTo>
                <a:lnTo>
                  <a:pt x="381" y="8106"/>
                </a:lnTo>
                <a:lnTo>
                  <a:pt x="379" y="8107"/>
                </a:lnTo>
                <a:lnTo>
                  <a:pt x="378" y="8108"/>
                </a:lnTo>
                <a:lnTo>
                  <a:pt x="376" y="8109"/>
                </a:lnTo>
                <a:lnTo>
                  <a:pt x="375" y="8111"/>
                </a:lnTo>
                <a:lnTo>
                  <a:pt x="375" y="8112"/>
                </a:lnTo>
                <a:lnTo>
                  <a:pt x="376" y="8114"/>
                </a:lnTo>
                <a:lnTo>
                  <a:pt x="377" y="8115"/>
                </a:lnTo>
                <a:lnTo>
                  <a:pt x="378" y="8115"/>
                </a:lnTo>
                <a:close/>
                <a:moveTo>
                  <a:pt x="331" y="8262"/>
                </a:moveTo>
                <a:lnTo>
                  <a:pt x="334" y="8261"/>
                </a:lnTo>
                <a:lnTo>
                  <a:pt x="337" y="8258"/>
                </a:lnTo>
                <a:lnTo>
                  <a:pt x="337" y="8257"/>
                </a:lnTo>
                <a:lnTo>
                  <a:pt x="337" y="8256"/>
                </a:lnTo>
                <a:lnTo>
                  <a:pt x="335" y="8255"/>
                </a:lnTo>
                <a:lnTo>
                  <a:pt x="333" y="8255"/>
                </a:lnTo>
                <a:lnTo>
                  <a:pt x="331" y="8256"/>
                </a:lnTo>
                <a:lnTo>
                  <a:pt x="329" y="8258"/>
                </a:lnTo>
                <a:lnTo>
                  <a:pt x="329" y="8260"/>
                </a:lnTo>
                <a:lnTo>
                  <a:pt x="329" y="8261"/>
                </a:lnTo>
                <a:lnTo>
                  <a:pt x="330" y="8261"/>
                </a:lnTo>
                <a:lnTo>
                  <a:pt x="331" y="8262"/>
                </a:lnTo>
                <a:close/>
                <a:moveTo>
                  <a:pt x="289" y="8405"/>
                </a:moveTo>
                <a:lnTo>
                  <a:pt x="289" y="8404"/>
                </a:lnTo>
                <a:lnTo>
                  <a:pt x="289" y="8403"/>
                </a:lnTo>
                <a:lnTo>
                  <a:pt x="287" y="8403"/>
                </a:lnTo>
                <a:lnTo>
                  <a:pt x="286" y="8402"/>
                </a:lnTo>
                <a:lnTo>
                  <a:pt x="283" y="8403"/>
                </a:lnTo>
                <a:lnTo>
                  <a:pt x="282" y="8405"/>
                </a:lnTo>
                <a:lnTo>
                  <a:pt x="282" y="8407"/>
                </a:lnTo>
                <a:lnTo>
                  <a:pt x="282" y="8408"/>
                </a:lnTo>
                <a:lnTo>
                  <a:pt x="283" y="8408"/>
                </a:lnTo>
                <a:lnTo>
                  <a:pt x="284" y="8409"/>
                </a:lnTo>
                <a:lnTo>
                  <a:pt x="286" y="8408"/>
                </a:lnTo>
                <a:lnTo>
                  <a:pt x="289" y="8405"/>
                </a:lnTo>
                <a:close/>
                <a:moveTo>
                  <a:pt x="238" y="8550"/>
                </a:moveTo>
                <a:lnTo>
                  <a:pt x="236" y="8551"/>
                </a:lnTo>
                <a:lnTo>
                  <a:pt x="235" y="8553"/>
                </a:lnTo>
                <a:lnTo>
                  <a:pt x="235" y="8555"/>
                </a:lnTo>
                <a:lnTo>
                  <a:pt x="237" y="8555"/>
                </a:lnTo>
                <a:lnTo>
                  <a:pt x="239" y="8555"/>
                </a:lnTo>
                <a:lnTo>
                  <a:pt x="240" y="8553"/>
                </a:lnTo>
                <a:lnTo>
                  <a:pt x="240" y="8551"/>
                </a:lnTo>
                <a:lnTo>
                  <a:pt x="238" y="8550"/>
                </a:lnTo>
                <a:close/>
                <a:moveTo>
                  <a:pt x="191" y="8698"/>
                </a:moveTo>
                <a:lnTo>
                  <a:pt x="189" y="8699"/>
                </a:lnTo>
                <a:lnTo>
                  <a:pt x="188" y="8700"/>
                </a:lnTo>
                <a:lnTo>
                  <a:pt x="188" y="8702"/>
                </a:lnTo>
                <a:lnTo>
                  <a:pt x="190" y="8702"/>
                </a:lnTo>
                <a:lnTo>
                  <a:pt x="191" y="8702"/>
                </a:lnTo>
                <a:lnTo>
                  <a:pt x="192" y="8700"/>
                </a:lnTo>
                <a:lnTo>
                  <a:pt x="192" y="8699"/>
                </a:lnTo>
                <a:lnTo>
                  <a:pt x="191" y="8698"/>
                </a:lnTo>
                <a:close/>
                <a:moveTo>
                  <a:pt x="142" y="8848"/>
                </a:moveTo>
                <a:lnTo>
                  <a:pt x="142" y="8848"/>
                </a:lnTo>
                <a:lnTo>
                  <a:pt x="142" y="8849"/>
                </a:lnTo>
                <a:lnTo>
                  <a:pt x="143" y="8848"/>
                </a:lnTo>
                <a:lnTo>
                  <a:pt x="144" y="8848"/>
                </a:lnTo>
                <a:lnTo>
                  <a:pt x="144" y="8847"/>
                </a:lnTo>
                <a:lnTo>
                  <a:pt x="143" y="8846"/>
                </a:lnTo>
                <a:lnTo>
                  <a:pt x="142" y="8847"/>
                </a:lnTo>
                <a:lnTo>
                  <a:pt x="142" y="8848"/>
                </a:lnTo>
                <a:close/>
                <a:moveTo>
                  <a:pt x="95" y="8996"/>
                </a:moveTo>
                <a:lnTo>
                  <a:pt x="95" y="8997"/>
                </a:lnTo>
                <a:lnTo>
                  <a:pt x="95" y="8997"/>
                </a:lnTo>
                <a:lnTo>
                  <a:pt x="96" y="8997"/>
                </a:lnTo>
                <a:lnTo>
                  <a:pt x="96" y="8996"/>
                </a:lnTo>
                <a:lnTo>
                  <a:pt x="96" y="8995"/>
                </a:lnTo>
                <a:lnTo>
                  <a:pt x="96" y="8995"/>
                </a:lnTo>
                <a:lnTo>
                  <a:pt x="95" y="8995"/>
                </a:lnTo>
                <a:lnTo>
                  <a:pt x="95" y="8996"/>
                </a:lnTo>
                <a:close/>
                <a:moveTo>
                  <a:pt x="48" y="9143"/>
                </a:moveTo>
                <a:lnTo>
                  <a:pt x="48" y="9144"/>
                </a:lnTo>
                <a:lnTo>
                  <a:pt x="48" y="9144"/>
                </a:lnTo>
                <a:lnTo>
                  <a:pt x="48" y="9144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close/>
                <a:moveTo>
                  <a:pt x="0" y="9291"/>
                </a:moveTo>
                <a:lnTo>
                  <a:pt x="0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0"/>
                </a:lnTo>
                <a:lnTo>
                  <a:pt x="1" y="9290"/>
                </a:lnTo>
                <a:lnTo>
                  <a:pt x="1" y="9290"/>
                </a:lnTo>
                <a:lnTo>
                  <a:pt x="0" y="9291"/>
                </a:lnTo>
                <a:close/>
                <a:moveTo>
                  <a:pt x="2459" y="1177"/>
                </a:moveTo>
                <a:lnTo>
                  <a:pt x="2459" y="1176"/>
                </a:lnTo>
                <a:lnTo>
                  <a:pt x="2459" y="1176"/>
                </a:lnTo>
                <a:lnTo>
                  <a:pt x="2459" y="1176"/>
                </a:lnTo>
                <a:lnTo>
                  <a:pt x="2458" y="1177"/>
                </a:lnTo>
                <a:lnTo>
                  <a:pt x="2458" y="1177"/>
                </a:lnTo>
                <a:lnTo>
                  <a:pt x="2459" y="1177"/>
                </a:lnTo>
                <a:lnTo>
                  <a:pt x="2459" y="1177"/>
                </a:lnTo>
                <a:lnTo>
                  <a:pt x="2459" y="1177"/>
                </a:lnTo>
                <a:close/>
                <a:moveTo>
                  <a:pt x="2412" y="1324"/>
                </a:moveTo>
                <a:lnTo>
                  <a:pt x="2412" y="1323"/>
                </a:lnTo>
                <a:lnTo>
                  <a:pt x="2412" y="1323"/>
                </a:lnTo>
                <a:lnTo>
                  <a:pt x="2411" y="1323"/>
                </a:lnTo>
                <a:lnTo>
                  <a:pt x="2411" y="1324"/>
                </a:lnTo>
                <a:lnTo>
                  <a:pt x="2411" y="1325"/>
                </a:lnTo>
                <a:lnTo>
                  <a:pt x="2411" y="1325"/>
                </a:lnTo>
                <a:lnTo>
                  <a:pt x="2412" y="1325"/>
                </a:lnTo>
                <a:lnTo>
                  <a:pt x="2412" y="1324"/>
                </a:lnTo>
                <a:close/>
                <a:moveTo>
                  <a:pt x="2365" y="1472"/>
                </a:moveTo>
                <a:lnTo>
                  <a:pt x="2365" y="1472"/>
                </a:lnTo>
                <a:lnTo>
                  <a:pt x="2364" y="1472"/>
                </a:lnTo>
                <a:lnTo>
                  <a:pt x="2364" y="1472"/>
                </a:lnTo>
                <a:lnTo>
                  <a:pt x="2363" y="1472"/>
                </a:lnTo>
                <a:lnTo>
                  <a:pt x="2363" y="1473"/>
                </a:lnTo>
                <a:lnTo>
                  <a:pt x="2364" y="1473"/>
                </a:lnTo>
                <a:lnTo>
                  <a:pt x="2364" y="1473"/>
                </a:lnTo>
                <a:lnTo>
                  <a:pt x="2365" y="1472"/>
                </a:lnTo>
                <a:close/>
                <a:moveTo>
                  <a:pt x="2318" y="1620"/>
                </a:moveTo>
                <a:lnTo>
                  <a:pt x="2318" y="1619"/>
                </a:lnTo>
                <a:lnTo>
                  <a:pt x="2317" y="1618"/>
                </a:lnTo>
                <a:lnTo>
                  <a:pt x="2316" y="1619"/>
                </a:lnTo>
                <a:lnTo>
                  <a:pt x="2315" y="1620"/>
                </a:lnTo>
                <a:lnTo>
                  <a:pt x="2316" y="1621"/>
                </a:lnTo>
                <a:lnTo>
                  <a:pt x="2316" y="1621"/>
                </a:lnTo>
                <a:lnTo>
                  <a:pt x="2317" y="1621"/>
                </a:lnTo>
                <a:lnTo>
                  <a:pt x="2318" y="1620"/>
                </a:lnTo>
                <a:close/>
                <a:moveTo>
                  <a:pt x="2271" y="1767"/>
                </a:moveTo>
                <a:lnTo>
                  <a:pt x="2271" y="1766"/>
                </a:lnTo>
                <a:lnTo>
                  <a:pt x="2270" y="1765"/>
                </a:lnTo>
                <a:lnTo>
                  <a:pt x="2269" y="1766"/>
                </a:lnTo>
                <a:lnTo>
                  <a:pt x="2268" y="1767"/>
                </a:lnTo>
                <a:lnTo>
                  <a:pt x="2268" y="1768"/>
                </a:lnTo>
                <a:lnTo>
                  <a:pt x="2269" y="1769"/>
                </a:lnTo>
                <a:lnTo>
                  <a:pt x="2270" y="1768"/>
                </a:lnTo>
                <a:lnTo>
                  <a:pt x="2271" y="1767"/>
                </a:lnTo>
                <a:close/>
                <a:moveTo>
                  <a:pt x="2224" y="1914"/>
                </a:moveTo>
                <a:lnTo>
                  <a:pt x="2224" y="1913"/>
                </a:lnTo>
                <a:lnTo>
                  <a:pt x="2223" y="1912"/>
                </a:lnTo>
                <a:lnTo>
                  <a:pt x="2221" y="1913"/>
                </a:lnTo>
                <a:lnTo>
                  <a:pt x="2220" y="1914"/>
                </a:lnTo>
                <a:lnTo>
                  <a:pt x="2220" y="1916"/>
                </a:lnTo>
                <a:lnTo>
                  <a:pt x="2221" y="1916"/>
                </a:lnTo>
                <a:lnTo>
                  <a:pt x="2223" y="1916"/>
                </a:lnTo>
                <a:lnTo>
                  <a:pt x="2224" y="1914"/>
                </a:lnTo>
                <a:close/>
                <a:moveTo>
                  <a:pt x="2177" y="2062"/>
                </a:moveTo>
                <a:lnTo>
                  <a:pt x="2177" y="2060"/>
                </a:lnTo>
                <a:lnTo>
                  <a:pt x="2175" y="2059"/>
                </a:lnTo>
                <a:lnTo>
                  <a:pt x="2173" y="2060"/>
                </a:lnTo>
                <a:lnTo>
                  <a:pt x="2172" y="2062"/>
                </a:lnTo>
                <a:lnTo>
                  <a:pt x="2172" y="2063"/>
                </a:lnTo>
                <a:lnTo>
                  <a:pt x="2174" y="2064"/>
                </a:lnTo>
                <a:lnTo>
                  <a:pt x="2176" y="2063"/>
                </a:lnTo>
                <a:lnTo>
                  <a:pt x="2177" y="2062"/>
                </a:lnTo>
                <a:close/>
                <a:moveTo>
                  <a:pt x="2126" y="2212"/>
                </a:moveTo>
                <a:lnTo>
                  <a:pt x="2129" y="2211"/>
                </a:lnTo>
                <a:lnTo>
                  <a:pt x="2130" y="2209"/>
                </a:lnTo>
                <a:lnTo>
                  <a:pt x="2130" y="2207"/>
                </a:lnTo>
                <a:lnTo>
                  <a:pt x="2128" y="2206"/>
                </a:lnTo>
                <a:lnTo>
                  <a:pt x="2126" y="2207"/>
                </a:lnTo>
                <a:lnTo>
                  <a:pt x="2124" y="2209"/>
                </a:lnTo>
                <a:lnTo>
                  <a:pt x="2125" y="2211"/>
                </a:lnTo>
                <a:lnTo>
                  <a:pt x="2126" y="2212"/>
                </a:lnTo>
                <a:close/>
                <a:moveTo>
                  <a:pt x="2079" y="2361"/>
                </a:moveTo>
                <a:lnTo>
                  <a:pt x="2081" y="2360"/>
                </a:lnTo>
                <a:lnTo>
                  <a:pt x="2083" y="2357"/>
                </a:lnTo>
                <a:lnTo>
                  <a:pt x="2083" y="2355"/>
                </a:lnTo>
                <a:lnTo>
                  <a:pt x="2083" y="2354"/>
                </a:lnTo>
                <a:lnTo>
                  <a:pt x="2082" y="2354"/>
                </a:lnTo>
                <a:lnTo>
                  <a:pt x="2081" y="2353"/>
                </a:lnTo>
                <a:lnTo>
                  <a:pt x="2078" y="2354"/>
                </a:lnTo>
                <a:lnTo>
                  <a:pt x="2077" y="2357"/>
                </a:lnTo>
                <a:lnTo>
                  <a:pt x="2076" y="2358"/>
                </a:lnTo>
                <a:lnTo>
                  <a:pt x="2077" y="2360"/>
                </a:lnTo>
                <a:lnTo>
                  <a:pt x="2078" y="2360"/>
                </a:lnTo>
                <a:lnTo>
                  <a:pt x="2079" y="2361"/>
                </a:lnTo>
                <a:close/>
                <a:moveTo>
                  <a:pt x="2031" y="2508"/>
                </a:moveTo>
                <a:lnTo>
                  <a:pt x="2034" y="2507"/>
                </a:lnTo>
                <a:lnTo>
                  <a:pt x="2036" y="2505"/>
                </a:lnTo>
                <a:lnTo>
                  <a:pt x="2036" y="2503"/>
                </a:lnTo>
                <a:lnTo>
                  <a:pt x="2036" y="2502"/>
                </a:lnTo>
                <a:lnTo>
                  <a:pt x="2035" y="2502"/>
                </a:lnTo>
                <a:lnTo>
                  <a:pt x="2034" y="2501"/>
                </a:lnTo>
                <a:lnTo>
                  <a:pt x="2031" y="2502"/>
                </a:lnTo>
                <a:lnTo>
                  <a:pt x="2029" y="2505"/>
                </a:lnTo>
                <a:lnTo>
                  <a:pt x="2029" y="2506"/>
                </a:lnTo>
                <a:lnTo>
                  <a:pt x="2029" y="2507"/>
                </a:lnTo>
                <a:lnTo>
                  <a:pt x="2030" y="2508"/>
                </a:lnTo>
                <a:lnTo>
                  <a:pt x="2031" y="2508"/>
                </a:lnTo>
                <a:close/>
                <a:moveTo>
                  <a:pt x="1984" y="2656"/>
                </a:moveTo>
                <a:lnTo>
                  <a:pt x="1987" y="2655"/>
                </a:lnTo>
                <a:lnTo>
                  <a:pt x="1989" y="2652"/>
                </a:lnTo>
                <a:lnTo>
                  <a:pt x="1989" y="2651"/>
                </a:lnTo>
                <a:lnTo>
                  <a:pt x="1989" y="2649"/>
                </a:lnTo>
                <a:lnTo>
                  <a:pt x="1988" y="2649"/>
                </a:lnTo>
                <a:lnTo>
                  <a:pt x="1986" y="2648"/>
                </a:lnTo>
                <a:lnTo>
                  <a:pt x="1985" y="2649"/>
                </a:lnTo>
                <a:lnTo>
                  <a:pt x="1983" y="2649"/>
                </a:lnTo>
                <a:lnTo>
                  <a:pt x="1982" y="2651"/>
                </a:lnTo>
                <a:lnTo>
                  <a:pt x="1981" y="2652"/>
                </a:lnTo>
                <a:lnTo>
                  <a:pt x="1981" y="2654"/>
                </a:lnTo>
                <a:lnTo>
                  <a:pt x="1981" y="2655"/>
                </a:lnTo>
                <a:lnTo>
                  <a:pt x="1982" y="2656"/>
                </a:lnTo>
                <a:lnTo>
                  <a:pt x="1984" y="2656"/>
                </a:lnTo>
                <a:close/>
                <a:moveTo>
                  <a:pt x="1936" y="2804"/>
                </a:moveTo>
                <a:lnTo>
                  <a:pt x="1938" y="2804"/>
                </a:lnTo>
                <a:lnTo>
                  <a:pt x="1940" y="2803"/>
                </a:lnTo>
                <a:lnTo>
                  <a:pt x="1941" y="2801"/>
                </a:lnTo>
                <a:lnTo>
                  <a:pt x="1942" y="2800"/>
                </a:lnTo>
                <a:lnTo>
                  <a:pt x="1942" y="2798"/>
                </a:lnTo>
                <a:lnTo>
                  <a:pt x="1942" y="2797"/>
                </a:lnTo>
                <a:lnTo>
                  <a:pt x="1941" y="2796"/>
                </a:lnTo>
                <a:lnTo>
                  <a:pt x="1939" y="2795"/>
                </a:lnTo>
                <a:lnTo>
                  <a:pt x="1937" y="2796"/>
                </a:lnTo>
                <a:lnTo>
                  <a:pt x="1936" y="2797"/>
                </a:lnTo>
                <a:lnTo>
                  <a:pt x="1934" y="2798"/>
                </a:lnTo>
                <a:lnTo>
                  <a:pt x="1933" y="2800"/>
                </a:lnTo>
                <a:lnTo>
                  <a:pt x="1933" y="2801"/>
                </a:lnTo>
                <a:lnTo>
                  <a:pt x="1934" y="2803"/>
                </a:lnTo>
                <a:lnTo>
                  <a:pt x="1935" y="2804"/>
                </a:lnTo>
                <a:lnTo>
                  <a:pt x="1936" y="2804"/>
                </a:lnTo>
                <a:close/>
                <a:moveTo>
                  <a:pt x="1889" y="2951"/>
                </a:moveTo>
                <a:lnTo>
                  <a:pt x="1891" y="2951"/>
                </a:lnTo>
                <a:lnTo>
                  <a:pt x="1892" y="2950"/>
                </a:lnTo>
                <a:lnTo>
                  <a:pt x="1894" y="2949"/>
                </a:lnTo>
                <a:lnTo>
                  <a:pt x="1895" y="2947"/>
                </a:lnTo>
                <a:lnTo>
                  <a:pt x="1895" y="2945"/>
                </a:lnTo>
                <a:lnTo>
                  <a:pt x="1894" y="2944"/>
                </a:lnTo>
                <a:lnTo>
                  <a:pt x="1893" y="2943"/>
                </a:lnTo>
                <a:lnTo>
                  <a:pt x="1892" y="2943"/>
                </a:lnTo>
                <a:lnTo>
                  <a:pt x="1890" y="2943"/>
                </a:lnTo>
                <a:lnTo>
                  <a:pt x="1888" y="2944"/>
                </a:lnTo>
                <a:lnTo>
                  <a:pt x="1887" y="2945"/>
                </a:lnTo>
                <a:lnTo>
                  <a:pt x="1886" y="2947"/>
                </a:lnTo>
                <a:lnTo>
                  <a:pt x="1886" y="2949"/>
                </a:lnTo>
                <a:lnTo>
                  <a:pt x="1886" y="2950"/>
                </a:lnTo>
                <a:lnTo>
                  <a:pt x="1887" y="2951"/>
                </a:lnTo>
                <a:lnTo>
                  <a:pt x="1889" y="2951"/>
                </a:lnTo>
                <a:close/>
                <a:moveTo>
                  <a:pt x="1841" y="3099"/>
                </a:moveTo>
                <a:lnTo>
                  <a:pt x="1843" y="3099"/>
                </a:lnTo>
                <a:lnTo>
                  <a:pt x="1845" y="3098"/>
                </a:lnTo>
                <a:lnTo>
                  <a:pt x="1847" y="3096"/>
                </a:lnTo>
                <a:lnTo>
                  <a:pt x="1848" y="3094"/>
                </a:lnTo>
                <a:lnTo>
                  <a:pt x="1848" y="3092"/>
                </a:lnTo>
                <a:lnTo>
                  <a:pt x="1847" y="3091"/>
                </a:lnTo>
                <a:lnTo>
                  <a:pt x="1846" y="3090"/>
                </a:lnTo>
                <a:lnTo>
                  <a:pt x="1844" y="3090"/>
                </a:lnTo>
                <a:lnTo>
                  <a:pt x="1842" y="3090"/>
                </a:lnTo>
                <a:lnTo>
                  <a:pt x="1841" y="3091"/>
                </a:lnTo>
                <a:lnTo>
                  <a:pt x="1839" y="3092"/>
                </a:lnTo>
                <a:lnTo>
                  <a:pt x="1838" y="3094"/>
                </a:lnTo>
                <a:lnTo>
                  <a:pt x="1838" y="3096"/>
                </a:lnTo>
                <a:lnTo>
                  <a:pt x="1838" y="3098"/>
                </a:lnTo>
                <a:lnTo>
                  <a:pt x="1840" y="3099"/>
                </a:lnTo>
                <a:lnTo>
                  <a:pt x="1841" y="3099"/>
                </a:lnTo>
                <a:close/>
                <a:moveTo>
                  <a:pt x="1794" y="3248"/>
                </a:moveTo>
                <a:lnTo>
                  <a:pt x="1796" y="3248"/>
                </a:lnTo>
                <a:lnTo>
                  <a:pt x="1798" y="3245"/>
                </a:lnTo>
                <a:lnTo>
                  <a:pt x="1800" y="3244"/>
                </a:lnTo>
                <a:lnTo>
                  <a:pt x="1801" y="3242"/>
                </a:lnTo>
                <a:lnTo>
                  <a:pt x="1801" y="3240"/>
                </a:lnTo>
                <a:lnTo>
                  <a:pt x="1800" y="3238"/>
                </a:lnTo>
                <a:lnTo>
                  <a:pt x="1799" y="3237"/>
                </a:lnTo>
                <a:lnTo>
                  <a:pt x="1797" y="3236"/>
                </a:lnTo>
                <a:lnTo>
                  <a:pt x="1795" y="3237"/>
                </a:lnTo>
                <a:lnTo>
                  <a:pt x="1793" y="3238"/>
                </a:lnTo>
                <a:lnTo>
                  <a:pt x="1791" y="3240"/>
                </a:lnTo>
                <a:lnTo>
                  <a:pt x="1790" y="3242"/>
                </a:lnTo>
                <a:lnTo>
                  <a:pt x="1790" y="3244"/>
                </a:lnTo>
                <a:lnTo>
                  <a:pt x="1791" y="3245"/>
                </a:lnTo>
                <a:lnTo>
                  <a:pt x="1792" y="3248"/>
                </a:lnTo>
                <a:lnTo>
                  <a:pt x="1794" y="3248"/>
                </a:lnTo>
                <a:close/>
                <a:moveTo>
                  <a:pt x="1747" y="3395"/>
                </a:moveTo>
                <a:lnTo>
                  <a:pt x="1749" y="3395"/>
                </a:lnTo>
                <a:lnTo>
                  <a:pt x="1751" y="3394"/>
                </a:lnTo>
                <a:lnTo>
                  <a:pt x="1752" y="3392"/>
                </a:lnTo>
                <a:lnTo>
                  <a:pt x="1753" y="3390"/>
                </a:lnTo>
                <a:lnTo>
                  <a:pt x="1754" y="3388"/>
                </a:lnTo>
                <a:lnTo>
                  <a:pt x="1753" y="3385"/>
                </a:lnTo>
                <a:lnTo>
                  <a:pt x="1752" y="3384"/>
                </a:lnTo>
                <a:lnTo>
                  <a:pt x="1750" y="3384"/>
                </a:lnTo>
                <a:lnTo>
                  <a:pt x="1748" y="3384"/>
                </a:lnTo>
                <a:lnTo>
                  <a:pt x="1746" y="3385"/>
                </a:lnTo>
                <a:lnTo>
                  <a:pt x="1744" y="3388"/>
                </a:lnTo>
                <a:lnTo>
                  <a:pt x="1743" y="3390"/>
                </a:lnTo>
                <a:lnTo>
                  <a:pt x="1743" y="3392"/>
                </a:lnTo>
                <a:lnTo>
                  <a:pt x="1743" y="3394"/>
                </a:lnTo>
                <a:lnTo>
                  <a:pt x="1745" y="3395"/>
                </a:lnTo>
                <a:lnTo>
                  <a:pt x="1747" y="3395"/>
                </a:lnTo>
                <a:close/>
                <a:moveTo>
                  <a:pt x="1699" y="3543"/>
                </a:moveTo>
                <a:lnTo>
                  <a:pt x="1701" y="3543"/>
                </a:lnTo>
                <a:lnTo>
                  <a:pt x="1704" y="3541"/>
                </a:lnTo>
                <a:lnTo>
                  <a:pt x="1705" y="3540"/>
                </a:lnTo>
                <a:lnTo>
                  <a:pt x="1706" y="3537"/>
                </a:lnTo>
                <a:lnTo>
                  <a:pt x="1707" y="3535"/>
                </a:lnTo>
                <a:lnTo>
                  <a:pt x="1706" y="3533"/>
                </a:lnTo>
                <a:lnTo>
                  <a:pt x="1705" y="3532"/>
                </a:lnTo>
                <a:lnTo>
                  <a:pt x="1703" y="3532"/>
                </a:lnTo>
                <a:lnTo>
                  <a:pt x="1700" y="3532"/>
                </a:lnTo>
                <a:lnTo>
                  <a:pt x="1698" y="3533"/>
                </a:lnTo>
                <a:lnTo>
                  <a:pt x="1696" y="3535"/>
                </a:lnTo>
                <a:lnTo>
                  <a:pt x="1695" y="3537"/>
                </a:lnTo>
                <a:lnTo>
                  <a:pt x="1695" y="3540"/>
                </a:lnTo>
                <a:lnTo>
                  <a:pt x="1696" y="3541"/>
                </a:lnTo>
                <a:lnTo>
                  <a:pt x="1697" y="3543"/>
                </a:lnTo>
                <a:lnTo>
                  <a:pt x="1699" y="3543"/>
                </a:lnTo>
                <a:close/>
                <a:moveTo>
                  <a:pt x="1652" y="3690"/>
                </a:moveTo>
                <a:lnTo>
                  <a:pt x="1654" y="3690"/>
                </a:lnTo>
                <a:lnTo>
                  <a:pt x="1656" y="3689"/>
                </a:lnTo>
                <a:lnTo>
                  <a:pt x="1658" y="3687"/>
                </a:lnTo>
                <a:lnTo>
                  <a:pt x="1659" y="3685"/>
                </a:lnTo>
                <a:lnTo>
                  <a:pt x="1659" y="3683"/>
                </a:lnTo>
                <a:lnTo>
                  <a:pt x="1659" y="3681"/>
                </a:lnTo>
                <a:lnTo>
                  <a:pt x="1657" y="3680"/>
                </a:lnTo>
                <a:lnTo>
                  <a:pt x="1655" y="3679"/>
                </a:lnTo>
                <a:lnTo>
                  <a:pt x="1653" y="3680"/>
                </a:lnTo>
                <a:lnTo>
                  <a:pt x="1651" y="3681"/>
                </a:lnTo>
                <a:lnTo>
                  <a:pt x="1649" y="3683"/>
                </a:lnTo>
                <a:lnTo>
                  <a:pt x="1648" y="3685"/>
                </a:lnTo>
                <a:lnTo>
                  <a:pt x="1648" y="3687"/>
                </a:lnTo>
                <a:lnTo>
                  <a:pt x="1648" y="3689"/>
                </a:lnTo>
                <a:lnTo>
                  <a:pt x="1650" y="3690"/>
                </a:lnTo>
                <a:lnTo>
                  <a:pt x="1652" y="3690"/>
                </a:lnTo>
                <a:close/>
                <a:moveTo>
                  <a:pt x="1604" y="3838"/>
                </a:moveTo>
                <a:lnTo>
                  <a:pt x="1607" y="3838"/>
                </a:lnTo>
                <a:lnTo>
                  <a:pt x="1609" y="3836"/>
                </a:lnTo>
                <a:lnTo>
                  <a:pt x="1611" y="3835"/>
                </a:lnTo>
                <a:lnTo>
                  <a:pt x="1612" y="3832"/>
                </a:lnTo>
                <a:lnTo>
                  <a:pt x="1612" y="3830"/>
                </a:lnTo>
                <a:lnTo>
                  <a:pt x="1612" y="3828"/>
                </a:lnTo>
                <a:lnTo>
                  <a:pt x="1610" y="3827"/>
                </a:lnTo>
                <a:lnTo>
                  <a:pt x="1608" y="3826"/>
                </a:lnTo>
                <a:lnTo>
                  <a:pt x="1606" y="3827"/>
                </a:lnTo>
                <a:lnTo>
                  <a:pt x="1603" y="3828"/>
                </a:lnTo>
                <a:lnTo>
                  <a:pt x="1601" y="3830"/>
                </a:lnTo>
                <a:lnTo>
                  <a:pt x="1600" y="3832"/>
                </a:lnTo>
                <a:lnTo>
                  <a:pt x="1600" y="3835"/>
                </a:lnTo>
                <a:lnTo>
                  <a:pt x="1600" y="3836"/>
                </a:lnTo>
                <a:lnTo>
                  <a:pt x="1602" y="3838"/>
                </a:lnTo>
                <a:lnTo>
                  <a:pt x="1604" y="3838"/>
                </a:lnTo>
                <a:close/>
                <a:moveTo>
                  <a:pt x="1557" y="3986"/>
                </a:moveTo>
                <a:lnTo>
                  <a:pt x="1559" y="3985"/>
                </a:lnTo>
                <a:lnTo>
                  <a:pt x="1562" y="3984"/>
                </a:lnTo>
                <a:lnTo>
                  <a:pt x="1563" y="3982"/>
                </a:lnTo>
                <a:lnTo>
                  <a:pt x="1565" y="3980"/>
                </a:lnTo>
                <a:lnTo>
                  <a:pt x="1565" y="3977"/>
                </a:lnTo>
                <a:lnTo>
                  <a:pt x="1564" y="3975"/>
                </a:lnTo>
                <a:lnTo>
                  <a:pt x="1563" y="3974"/>
                </a:lnTo>
                <a:lnTo>
                  <a:pt x="1561" y="3974"/>
                </a:lnTo>
                <a:lnTo>
                  <a:pt x="1558" y="3974"/>
                </a:lnTo>
                <a:lnTo>
                  <a:pt x="1556" y="3975"/>
                </a:lnTo>
                <a:lnTo>
                  <a:pt x="1554" y="3977"/>
                </a:lnTo>
                <a:lnTo>
                  <a:pt x="1553" y="3980"/>
                </a:lnTo>
                <a:lnTo>
                  <a:pt x="1552" y="3982"/>
                </a:lnTo>
                <a:lnTo>
                  <a:pt x="1553" y="3984"/>
                </a:lnTo>
                <a:lnTo>
                  <a:pt x="1555" y="3985"/>
                </a:lnTo>
                <a:lnTo>
                  <a:pt x="1557" y="3986"/>
                </a:lnTo>
                <a:close/>
                <a:moveTo>
                  <a:pt x="1509" y="4133"/>
                </a:moveTo>
                <a:lnTo>
                  <a:pt x="1512" y="4132"/>
                </a:lnTo>
                <a:lnTo>
                  <a:pt x="1514" y="4131"/>
                </a:lnTo>
                <a:lnTo>
                  <a:pt x="1516" y="4129"/>
                </a:lnTo>
                <a:lnTo>
                  <a:pt x="1517" y="4127"/>
                </a:lnTo>
                <a:lnTo>
                  <a:pt x="1518" y="4125"/>
                </a:lnTo>
                <a:lnTo>
                  <a:pt x="1517" y="4123"/>
                </a:lnTo>
                <a:lnTo>
                  <a:pt x="1515" y="4121"/>
                </a:lnTo>
                <a:lnTo>
                  <a:pt x="1513" y="4121"/>
                </a:lnTo>
                <a:lnTo>
                  <a:pt x="1511" y="4121"/>
                </a:lnTo>
                <a:lnTo>
                  <a:pt x="1508" y="4123"/>
                </a:lnTo>
                <a:lnTo>
                  <a:pt x="1507" y="4125"/>
                </a:lnTo>
                <a:lnTo>
                  <a:pt x="1505" y="4127"/>
                </a:lnTo>
                <a:lnTo>
                  <a:pt x="1505" y="4129"/>
                </a:lnTo>
                <a:lnTo>
                  <a:pt x="1506" y="4131"/>
                </a:lnTo>
                <a:lnTo>
                  <a:pt x="1507" y="4132"/>
                </a:lnTo>
                <a:lnTo>
                  <a:pt x="1509" y="4133"/>
                </a:lnTo>
                <a:close/>
                <a:moveTo>
                  <a:pt x="1462" y="4281"/>
                </a:moveTo>
                <a:lnTo>
                  <a:pt x="1465" y="4281"/>
                </a:lnTo>
                <a:lnTo>
                  <a:pt x="1467" y="4280"/>
                </a:lnTo>
                <a:lnTo>
                  <a:pt x="1469" y="4278"/>
                </a:lnTo>
                <a:lnTo>
                  <a:pt x="1470" y="4275"/>
                </a:lnTo>
                <a:lnTo>
                  <a:pt x="1470" y="4272"/>
                </a:lnTo>
                <a:lnTo>
                  <a:pt x="1470" y="4270"/>
                </a:lnTo>
                <a:lnTo>
                  <a:pt x="1468" y="4269"/>
                </a:lnTo>
                <a:lnTo>
                  <a:pt x="1466" y="4268"/>
                </a:lnTo>
                <a:lnTo>
                  <a:pt x="1463" y="4269"/>
                </a:lnTo>
                <a:lnTo>
                  <a:pt x="1461" y="4270"/>
                </a:lnTo>
                <a:lnTo>
                  <a:pt x="1459" y="4272"/>
                </a:lnTo>
                <a:lnTo>
                  <a:pt x="1458" y="4275"/>
                </a:lnTo>
                <a:lnTo>
                  <a:pt x="1458" y="4278"/>
                </a:lnTo>
                <a:lnTo>
                  <a:pt x="1458" y="4280"/>
                </a:lnTo>
                <a:lnTo>
                  <a:pt x="1460" y="4281"/>
                </a:lnTo>
                <a:lnTo>
                  <a:pt x="1462" y="4281"/>
                </a:lnTo>
                <a:close/>
                <a:moveTo>
                  <a:pt x="1415" y="4429"/>
                </a:moveTo>
                <a:lnTo>
                  <a:pt x="1417" y="4429"/>
                </a:lnTo>
                <a:lnTo>
                  <a:pt x="1420" y="4427"/>
                </a:lnTo>
                <a:lnTo>
                  <a:pt x="1422" y="4425"/>
                </a:lnTo>
                <a:lnTo>
                  <a:pt x="1423" y="4423"/>
                </a:lnTo>
                <a:lnTo>
                  <a:pt x="1423" y="4420"/>
                </a:lnTo>
                <a:lnTo>
                  <a:pt x="1423" y="4418"/>
                </a:lnTo>
                <a:lnTo>
                  <a:pt x="1421" y="4417"/>
                </a:lnTo>
                <a:lnTo>
                  <a:pt x="1419" y="4416"/>
                </a:lnTo>
                <a:lnTo>
                  <a:pt x="1416" y="4417"/>
                </a:lnTo>
                <a:lnTo>
                  <a:pt x="1414" y="4418"/>
                </a:lnTo>
                <a:lnTo>
                  <a:pt x="1411" y="4420"/>
                </a:lnTo>
                <a:lnTo>
                  <a:pt x="1410" y="4423"/>
                </a:lnTo>
                <a:lnTo>
                  <a:pt x="1410" y="4425"/>
                </a:lnTo>
                <a:lnTo>
                  <a:pt x="1411" y="4427"/>
                </a:lnTo>
                <a:lnTo>
                  <a:pt x="1412" y="4429"/>
                </a:lnTo>
                <a:lnTo>
                  <a:pt x="1415" y="4429"/>
                </a:lnTo>
                <a:close/>
                <a:moveTo>
                  <a:pt x="1367" y="4576"/>
                </a:moveTo>
                <a:lnTo>
                  <a:pt x="1370" y="4576"/>
                </a:lnTo>
                <a:lnTo>
                  <a:pt x="1372" y="4575"/>
                </a:lnTo>
                <a:lnTo>
                  <a:pt x="1374" y="4572"/>
                </a:lnTo>
                <a:lnTo>
                  <a:pt x="1376" y="4570"/>
                </a:lnTo>
                <a:lnTo>
                  <a:pt x="1376" y="4568"/>
                </a:lnTo>
                <a:lnTo>
                  <a:pt x="1375" y="4565"/>
                </a:lnTo>
                <a:lnTo>
                  <a:pt x="1374" y="4564"/>
                </a:lnTo>
                <a:lnTo>
                  <a:pt x="1371" y="4564"/>
                </a:lnTo>
                <a:lnTo>
                  <a:pt x="1369" y="4564"/>
                </a:lnTo>
                <a:lnTo>
                  <a:pt x="1366" y="4565"/>
                </a:lnTo>
                <a:lnTo>
                  <a:pt x="1364" y="4568"/>
                </a:lnTo>
                <a:lnTo>
                  <a:pt x="1363" y="4570"/>
                </a:lnTo>
                <a:lnTo>
                  <a:pt x="1363" y="4572"/>
                </a:lnTo>
                <a:lnTo>
                  <a:pt x="1363" y="4575"/>
                </a:lnTo>
                <a:lnTo>
                  <a:pt x="1365" y="4576"/>
                </a:lnTo>
                <a:lnTo>
                  <a:pt x="1367" y="4576"/>
                </a:lnTo>
                <a:close/>
                <a:moveTo>
                  <a:pt x="1320" y="4724"/>
                </a:moveTo>
                <a:lnTo>
                  <a:pt x="1322" y="4723"/>
                </a:lnTo>
                <a:lnTo>
                  <a:pt x="1325" y="4722"/>
                </a:lnTo>
                <a:lnTo>
                  <a:pt x="1327" y="4720"/>
                </a:lnTo>
                <a:lnTo>
                  <a:pt x="1328" y="4717"/>
                </a:lnTo>
                <a:lnTo>
                  <a:pt x="1329" y="4715"/>
                </a:lnTo>
                <a:lnTo>
                  <a:pt x="1328" y="4713"/>
                </a:lnTo>
                <a:lnTo>
                  <a:pt x="1326" y="4711"/>
                </a:lnTo>
                <a:lnTo>
                  <a:pt x="1324" y="4711"/>
                </a:lnTo>
                <a:lnTo>
                  <a:pt x="1321" y="4711"/>
                </a:lnTo>
                <a:lnTo>
                  <a:pt x="1319" y="4713"/>
                </a:lnTo>
                <a:lnTo>
                  <a:pt x="1317" y="4715"/>
                </a:lnTo>
                <a:lnTo>
                  <a:pt x="1315" y="4717"/>
                </a:lnTo>
                <a:lnTo>
                  <a:pt x="1315" y="4720"/>
                </a:lnTo>
                <a:lnTo>
                  <a:pt x="1316" y="4722"/>
                </a:lnTo>
                <a:lnTo>
                  <a:pt x="1317" y="4723"/>
                </a:lnTo>
                <a:lnTo>
                  <a:pt x="1320" y="4724"/>
                </a:lnTo>
                <a:close/>
                <a:moveTo>
                  <a:pt x="1272" y="4871"/>
                </a:moveTo>
                <a:lnTo>
                  <a:pt x="1275" y="4871"/>
                </a:lnTo>
                <a:lnTo>
                  <a:pt x="1278" y="4869"/>
                </a:lnTo>
                <a:lnTo>
                  <a:pt x="1280" y="4867"/>
                </a:lnTo>
                <a:lnTo>
                  <a:pt x="1281" y="4865"/>
                </a:lnTo>
                <a:lnTo>
                  <a:pt x="1281" y="4862"/>
                </a:lnTo>
                <a:lnTo>
                  <a:pt x="1280" y="4860"/>
                </a:lnTo>
                <a:lnTo>
                  <a:pt x="1279" y="4859"/>
                </a:lnTo>
                <a:lnTo>
                  <a:pt x="1277" y="4858"/>
                </a:lnTo>
                <a:lnTo>
                  <a:pt x="1274" y="4859"/>
                </a:lnTo>
                <a:lnTo>
                  <a:pt x="1271" y="4860"/>
                </a:lnTo>
                <a:lnTo>
                  <a:pt x="1269" y="4862"/>
                </a:lnTo>
                <a:lnTo>
                  <a:pt x="1268" y="4865"/>
                </a:lnTo>
                <a:lnTo>
                  <a:pt x="1268" y="4867"/>
                </a:lnTo>
                <a:lnTo>
                  <a:pt x="1269" y="4869"/>
                </a:lnTo>
                <a:lnTo>
                  <a:pt x="1270" y="4871"/>
                </a:lnTo>
                <a:lnTo>
                  <a:pt x="1272" y="4871"/>
                </a:lnTo>
                <a:close/>
                <a:moveTo>
                  <a:pt x="1225" y="5018"/>
                </a:moveTo>
                <a:lnTo>
                  <a:pt x="1228" y="5018"/>
                </a:lnTo>
                <a:lnTo>
                  <a:pt x="1230" y="5017"/>
                </a:lnTo>
                <a:lnTo>
                  <a:pt x="1232" y="5015"/>
                </a:lnTo>
                <a:lnTo>
                  <a:pt x="1234" y="5012"/>
                </a:lnTo>
                <a:lnTo>
                  <a:pt x="1234" y="5010"/>
                </a:lnTo>
                <a:lnTo>
                  <a:pt x="1233" y="5008"/>
                </a:lnTo>
                <a:lnTo>
                  <a:pt x="1231" y="5006"/>
                </a:lnTo>
                <a:lnTo>
                  <a:pt x="1229" y="5006"/>
                </a:lnTo>
                <a:lnTo>
                  <a:pt x="1227" y="5006"/>
                </a:lnTo>
                <a:lnTo>
                  <a:pt x="1224" y="5008"/>
                </a:lnTo>
                <a:lnTo>
                  <a:pt x="1222" y="5010"/>
                </a:lnTo>
                <a:lnTo>
                  <a:pt x="1221" y="5012"/>
                </a:lnTo>
                <a:lnTo>
                  <a:pt x="1220" y="5015"/>
                </a:lnTo>
                <a:lnTo>
                  <a:pt x="1221" y="5017"/>
                </a:lnTo>
                <a:lnTo>
                  <a:pt x="1223" y="5018"/>
                </a:lnTo>
                <a:lnTo>
                  <a:pt x="1225" y="5018"/>
                </a:lnTo>
                <a:close/>
                <a:moveTo>
                  <a:pt x="1178" y="5166"/>
                </a:moveTo>
                <a:lnTo>
                  <a:pt x="1180" y="5166"/>
                </a:lnTo>
                <a:lnTo>
                  <a:pt x="1183" y="5165"/>
                </a:lnTo>
                <a:lnTo>
                  <a:pt x="1185" y="5163"/>
                </a:lnTo>
                <a:lnTo>
                  <a:pt x="1186" y="5159"/>
                </a:lnTo>
                <a:lnTo>
                  <a:pt x="1186" y="5157"/>
                </a:lnTo>
                <a:lnTo>
                  <a:pt x="1185" y="5155"/>
                </a:lnTo>
                <a:lnTo>
                  <a:pt x="1184" y="5154"/>
                </a:lnTo>
                <a:lnTo>
                  <a:pt x="1182" y="5153"/>
                </a:lnTo>
                <a:lnTo>
                  <a:pt x="1179" y="5154"/>
                </a:lnTo>
                <a:lnTo>
                  <a:pt x="1177" y="5155"/>
                </a:lnTo>
                <a:lnTo>
                  <a:pt x="1175" y="5157"/>
                </a:lnTo>
                <a:lnTo>
                  <a:pt x="1174" y="5159"/>
                </a:lnTo>
                <a:lnTo>
                  <a:pt x="1173" y="5163"/>
                </a:lnTo>
                <a:lnTo>
                  <a:pt x="1174" y="5165"/>
                </a:lnTo>
                <a:lnTo>
                  <a:pt x="1176" y="5166"/>
                </a:lnTo>
                <a:lnTo>
                  <a:pt x="1178" y="5166"/>
                </a:lnTo>
                <a:close/>
                <a:moveTo>
                  <a:pt x="1130" y="5314"/>
                </a:moveTo>
                <a:lnTo>
                  <a:pt x="1133" y="5313"/>
                </a:lnTo>
                <a:lnTo>
                  <a:pt x="1135" y="5312"/>
                </a:lnTo>
                <a:lnTo>
                  <a:pt x="1137" y="5310"/>
                </a:lnTo>
                <a:lnTo>
                  <a:pt x="1138" y="5308"/>
                </a:lnTo>
                <a:lnTo>
                  <a:pt x="1139" y="5305"/>
                </a:lnTo>
                <a:lnTo>
                  <a:pt x="1138" y="5304"/>
                </a:lnTo>
                <a:lnTo>
                  <a:pt x="1136" y="5301"/>
                </a:lnTo>
                <a:lnTo>
                  <a:pt x="1134" y="5301"/>
                </a:lnTo>
                <a:lnTo>
                  <a:pt x="1132" y="5301"/>
                </a:lnTo>
                <a:lnTo>
                  <a:pt x="1129" y="5304"/>
                </a:lnTo>
                <a:lnTo>
                  <a:pt x="1128" y="5305"/>
                </a:lnTo>
                <a:lnTo>
                  <a:pt x="1126" y="5308"/>
                </a:lnTo>
                <a:lnTo>
                  <a:pt x="1126" y="5310"/>
                </a:lnTo>
                <a:lnTo>
                  <a:pt x="1127" y="5312"/>
                </a:lnTo>
                <a:lnTo>
                  <a:pt x="1128" y="5313"/>
                </a:lnTo>
                <a:lnTo>
                  <a:pt x="1130" y="5314"/>
                </a:lnTo>
                <a:close/>
                <a:moveTo>
                  <a:pt x="1083" y="5461"/>
                </a:moveTo>
                <a:lnTo>
                  <a:pt x="1086" y="5461"/>
                </a:lnTo>
                <a:lnTo>
                  <a:pt x="1088" y="5459"/>
                </a:lnTo>
                <a:lnTo>
                  <a:pt x="1090" y="5458"/>
                </a:lnTo>
                <a:lnTo>
                  <a:pt x="1091" y="5455"/>
                </a:lnTo>
                <a:lnTo>
                  <a:pt x="1091" y="5453"/>
                </a:lnTo>
                <a:lnTo>
                  <a:pt x="1091" y="5451"/>
                </a:lnTo>
                <a:lnTo>
                  <a:pt x="1089" y="5450"/>
                </a:lnTo>
                <a:lnTo>
                  <a:pt x="1087" y="5449"/>
                </a:lnTo>
                <a:lnTo>
                  <a:pt x="1084" y="5450"/>
                </a:lnTo>
                <a:lnTo>
                  <a:pt x="1082" y="5451"/>
                </a:lnTo>
                <a:lnTo>
                  <a:pt x="1080" y="5453"/>
                </a:lnTo>
                <a:lnTo>
                  <a:pt x="1079" y="5455"/>
                </a:lnTo>
                <a:lnTo>
                  <a:pt x="1079" y="5458"/>
                </a:lnTo>
                <a:lnTo>
                  <a:pt x="1079" y="5459"/>
                </a:lnTo>
                <a:lnTo>
                  <a:pt x="1081" y="5461"/>
                </a:lnTo>
                <a:lnTo>
                  <a:pt x="1083" y="5461"/>
                </a:lnTo>
                <a:close/>
                <a:moveTo>
                  <a:pt x="1036" y="5609"/>
                </a:moveTo>
                <a:lnTo>
                  <a:pt x="1038" y="5608"/>
                </a:lnTo>
                <a:lnTo>
                  <a:pt x="1041" y="5607"/>
                </a:lnTo>
                <a:lnTo>
                  <a:pt x="1042" y="5605"/>
                </a:lnTo>
                <a:lnTo>
                  <a:pt x="1044" y="5603"/>
                </a:lnTo>
                <a:lnTo>
                  <a:pt x="1044" y="5600"/>
                </a:lnTo>
                <a:lnTo>
                  <a:pt x="1043" y="5598"/>
                </a:lnTo>
                <a:lnTo>
                  <a:pt x="1042" y="5597"/>
                </a:lnTo>
                <a:lnTo>
                  <a:pt x="1040" y="5597"/>
                </a:lnTo>
                <a:lnTo>
                  <a:pt x="1037" y="5597"/>
                </a:lnTo>
                <a:lnTo>
                  <a:pt x="1035" y="5598"/>
                </a:lnTo>
                <a:lnTo>
                  <a:pt x="1033" y="5600"/>
                </a:lnTo>
                <a:lnTo>
                  <a:pt x="1032" y="5603"/>
                </a:lnTo>
                <a:lnTo>
                  <a:pt x="1031" y="5605"/>
                </a:lnTo>
                <a:lnTo>
                  <a:pt x="1032" y="5607"/>
                </a:lnTo>
                <a:lnTo>
                  <a:pt x="1034" y="5608"/>
                </a:lnTo>
                <a:lnTo>
                  <a:pt x="1036" y="5609"/>
                </a:lnTo>
                <a:close/>
                <a:moveTo>
                  <a:pt x="988" y="5756"/>
                </a:moveTo>
                <a:lnTo>
                  <a:pt x="991" y="5755"/>
                </a:lnTo>
                <a:lnTo>
                  <a:pt x="993" y="5754"/>
                </a:lnTo>
                <a:lnTo>
                  <a:pt x="995" y="5752"/>
                </a:lnTo>
                <a:lnTo>
                  <a:pt x="996" y="5750"/>
                </a:lnTo>
                <a:lnTo>
                  <a:pt x="996" y="5748"/>
                </a:lnTo>
                <a:lnTo>
                  <a:pt x="995" y="5746"/>
                </a:lnTo>
                <a:lnTo>
                  <a:pt x="994" y="5745"/>
                </a:lnTo>
                <a:lnTo>
                  <a:pt x="992" y="5744"/>
                </a:lnTo>
                <a:lnTo>
                  <a:pt x="990" y="5745"/>
                </a:lnTo>
                <a:lnTo>
                  <a:pt x="988" y="5746"/>
                </a:lnTo>
                <a:lnTo>
                  <a:pt x="986" y="5748"/>
                </a:lnTo>
                <a:lnTo>
                  <a:pt x="985" y="5750"/>
                </a:lnTo>
                <a:lnTo>
                  <a:pt x="984" y="5752"/>
                </a:lnTo>
                <a:lnTo>
                  <a:pt x="985" y="5754"/>
                </a:lnTo>
                <a:lnTo>
                  <a:pt x="986" y="5755"/>
                </a:lnTo>
                <a:lnTo>
                  <a:pt x="988" y="5756"/>
                </a:lnTo>
                <a:close/>
                <a:moveTo>
                  <a:pt x="941" y="5903"/>
                </a:moveTo>
                <a:lnTo>
                  <a:pt x="943" y="5902"/>
                </a:lnTo>
                <a:lnTo>
                  <a:pt x="946" y="5901"/>
                </a:lnTo>
                <a:lnTo>
                  <a:pt x="947" y="5899"/>
                </a:lnTo>
                <a:lnTo>
                  <a:pt x="948" y="5897"/>
                </a:lnTo>
                <a:lnTo>
                  <a:pt x="949" y="5895"/>
                </a:lnTo>
                <a:lnTo>
                  <a:pt x="948" y="5893"/>
                </a:lnTo>
                <a:lnTo>
                  <a:pt x="947" y="5892"/>
                </a:lnTo>
                <a:lnTo>
                  <a:pt x="945" y="5892"/>
                </a:lnTo>
                <a:lnTo>
                  <a:pt x="942" y="5892"/>
                </a:lnTo>
                <a:lnTo>
                  <a:pt x="940" y="5893"/>
                </a:lnTo>
                <a:lnTo>
                  <a:pt x="938" y="5895"/>
                </a:lnTo>
                <a:lnTo>
                  <a:pt x="937" y="5897"/>
                </a:lnTo>
                <a:lnTo>
                  <a:pt x="937" y="5899"/>
                </a:lnTo>
                <a:lnTo>
                  <a:pt x="938" y="5901"/>
                </a:lnTo>
                <a:lnTo>
                  <a:pt x="939" y="5902"/>
                </a:lnTo>
                <a:lnTo>
                  <a:pt x="941" y="5903"/>
                </a:lnTo>
                <a:close/>
                <a:moveTo>
                  <a:pt x="894" y="6051"/>
                </a:moveTo>
                <a:lnTo>
                  <a:pt x="896" y="6050"/>
                </a:lnTo>
                <a:lnTo>
                  <a:pt x="898" y="6048"/>
                </a:lnTo>
                <a:lnTo>
                  <a:pt x="900" y="6047"/>
                </a:lnTo>
                <a:lnTo>
                  <a:pt x="901" y="6045"/>
                </a:lnTo>
                <a:lnTo>
                  <a:pt x="901" y="6043"/>
                </a:lnTo>
                <a:lnTo>
                  <a:pt x="900" y="6041"/>
                </a:lnTo>
                <a:lnTo>
                  <a:pt x="899" y="6040"/>
                </a:lnTo>
                <a:lnTo>
                  <a:pt x="897" y="6039"/>
                </a:lnTo>
                <a:lnTo>
                  <a:pt x="895" y="6040"/>
                </a:lnTo>
                <a:lnTo>
                  <a:pt x="893" y="6041"/>
                </a:lnTo>
                <a:lnTo>
                  <a:pt x="891" y="6043"/>
                </a:lnTo>
                <a:lnTo>
                  <a:pt x="890" y="6045"/>
                </a:lnTo>
                <a:lnTo>
                  <a:pt x="890" y="6047"/>
                </a:lnTo>
                <a:lnTo>
                  <a:pt x="891" y="6048"/>
                </a:lnTo>
                <a:lnTo>
                  <a:pt x="892" y="6050"/>
                </a:lnTo>
                <a:lnTo>
                  <a:pt x="894" y="6051"/>
                </a:lnTo>
                <a:close/>
                <a:moveTo>
                  <a:pt x="846" y="6198"/>
                </a:moveTo>
                <a:lnTo>
                  <a:pt x="849" y="6198"/>
                </a:lnTo>
                <a:lnTo>
                  <a:pt x="851" y="6197"/>
                </a:lnTo>
                <a:lnTo>
                  <a:pt x="852" y="6195"/>
                </a:lnTo>
                <a:lnTo>
                  <a:pt x="853" y="6193"/>
                </a:lnTo>
                <a:lnTo>
                  <a:pt x="854" y="6191"/>
                </a:lnTo>
                <a:lnTo>
                  <a:pt x="853" y="6188"/>
                </a:lnTo>
                <a:lnTo>
                  <a:pt x="852" y="6187"/>
                </a:lnTo>
                <a:lnTo>
                  <a:pt x="850" y="6187"/>
                </a:lnTo>
                <a:lnTo>
                  <a:pt x="848" y="6187"/>
                </a:lnTo>
                <a:lnTo>
                  <a:pt x="846" y="6188"/>
                </a:lnTo>
                <a:lnTo>
                  <a:pt x="844" y="6191"/>
                </a:lnTo>
                <a:lnTo>
                  <a:pt x="843" y="6193"/>
                </a:lnTo>
                <a:lnTo>
                  <a:pt x="843" y="6195"/>
                </a:lnTo>
                <a:lnTo>
                  <a:pt x="843" y="6197"/>
                </a:lnTo>
                <a:lnTo>
                  <a:pt x="845" y="6198"/>
                </a:lnTo>
                <a:lnTo>
                  <a:pt x="846" y="6198"/>
                </a:lnTo>
                <a:close/>
                <a:moveTo>
                  <a:pt x="799" y="6345"/>
                </a:moveTo>
                <a:lnTo>
                  <a:pt x="801" y="6345"/>
                </a:lnTo>
                <a:lnTo>
                  <a:pt x="803" y="6344"/>
                </a:lnTo>
                <a:lnTo>
                  <a:pt x="805" y="6342"/>
                </a:lnTo>
                <a:lnTo>
                  <a:pt x="806" y="6340"/>
                </a:lnTo>
                <a:lnTo>
                  <a:pt x="806" y="6339"/>
                </a:lnTo>
                <a:lnTo>
                  <a:pt x="805" y="6337"/>
                </a:lnTo>
                <a:lnTo>
                  <a:pt x="804" y="6336"/>
                </a:lnTo>
                <a:lnTo>
                  <a:pt x="802" y="6336"/>
                </a:lnTo>
                <a:lnTo>
                  <a:pt x="800" y="6336"/>
                </a:lnTo>
                <a:lnTo>
                  <a:pt x="798" y="6337"/>
                </a:lnTo>
                <a:lnTo>
                  <a:pt x="797" y="6339"/>
                </a:lnTo>
                <a:lnTo>
                  <a:pt x="796" y="6340"/>
                </a:lnTo>
                <a:lnTo>
                  <a:pt x="796" y="6342"/>
                </a:lnTo>
                <a:lnTo>
                  <a:pt x="796" y="6344"/>
                </a:lnTo>
                <a:lnTo>
                  <a:pt x="797" y="6345"/>
                </a:lnTo>
                <a:lnTo>
                  <a:pt x="799" y="6345"/>
                </a:lnTo>
                <a:close/>
                <a:moveTo>
                  <a:pt x="752" y="6492"/>
                </a:moveTo>
                <a:lnTo>
                  <a:pt x="754" y="6492"/>
                </a:lnTo>
                <a:lnTo>
                  <a:pt x="756" y="6491"/>
                </a:lnTo>
                <a:lnTo>
                  <a:pt x="757" y="6489"/>
                </a:lnTo>
                <a:lnTo>
                  <a:pt x="758" y="6488"/>
                </a:lnTo>
                <a:lnTo>
                  <a:pt x="758" y="6486"/>
                </a:lnTo>
                <a:lnTo>
                  <a:pt x="758" y="6485"/>
                </a:lnTo>
                <a:lnTo>
                  <a:pt x="756" y="6484"/>
                </a:lnTo>
                <a:lnTo>
                  <a:pt x="755" y="6483"/>
                </a:lnTo>
                <a:lnTo>
                  <a:pt x="753" y="6484"/>
                </a:lnTo>
                <a:lnTo>
                  <a:pt x="751" y="6485"/>
                </a:lnTo>
                <a:lnTo>
                  <a:pt x="750" y="6486"/>
                </a:lnTo>
                <a:lnTo>
                  <a:pt x="749" y="6488"/>
                </a:lnTo>
                <a:lnTo>
                  <a:pt x="749" y="6489"/>
                </a:lnTo>
                <a:lnTo>
                  <a:pt x="749" y="6491"/>
                </a:lnTo>
                <a:lnTo>
                  <a:pt x="750" y="6492"/>
                </a:lnTo>
                <a:lnTo>
                  <a:pt x="752" y="6492"/>
                </a:lnTo>
                <a:close/>
                <a:moveTo>
                  <a:pt x="705" y="6640"/>
                </a:moveTo>
                <a:lnTo>
                  <a:pt x="706" y="6639"/>
                </a:lnTo>
                <a:lnTo>
                  <a:pt x="708" y="6638"/>
                </a:lnTo>
                <a:lnTo>
                  <a:pt x="710" y="6637"/>
                </a:lnTo>
                <a:lnTo>
                  <a:pt x="710" y="6635"/>
                </a:lnTo>
                <a:lnTo>
                  <a:pt x="711" y="6633"/>
                </a:lnTo>
                <a:lnTo>
                  <a:pt x="710" y="6632"/>
                </a:lnTo>
                <a:lnTo>
                  <a:pt x="709" y="6631"/>
                </a:lnTo>
                <a:lnTo>
                  <a:pt x="707" y="6631"/>
                </a:lnTo>
                <a:lnTo>
                  <a:pt x="706" y="6631"/>
                </a:lnTo>
                <a:lnTo>
                  <a:pt x="704" y="6632"/>
                </a:lnTo>
                <a:lnTo>
                  <a:pt x="703" y="6633"/>
                </a:lnTo>
                <a:lnTo>
                  <a:pt x="702" y="6635"/>
                </a:lnTo>
                <a:lnTo>
                  <a:pt x="701" y="6637"/>
                </a:lnTo>
                <a:lnTo>
                  <a:pt x="702" y="6638"/>
                </a:lnTo>
                <a:lnTo>
                  <a:pt x="703" y="6639"/>
                </a:lnTo>
                <a:lnTo>
                  <a:pt x="705" y="6640"/>
                </a:lnTo>
                <a:close/>
                <a:moveTo>
                  <a:pt x="657" y="6786"/>
                </a:moveTo>
                <a:lnTo>
                  <a:pt x="659" y="6786"/>
                </a:lnTo>
                <a:lnTo>
                  <a:pt x="661" y="6785"/>
                </a:lnTo>
                <a:lnTo>
                  <a:pt x="662" y="6784"/>
                </a:lnTo>
                <a:lnTo>
                  <a:pt x="663" y="6782"/>
                </a:lnTo>
                <a:lnTo>
                  <a:pt x="663" y="6781"/>
                </a:lnTo>
                <a:lnTo>
                  <a:pt x="662" y="6780"/>
                </a:lnTo>
                <a:lnTo>
                  <a:pt x="661" y="6779"/>
                </a:lnTo>
                <a:lnTo>
                  <a:pt x="660" y="6778"/>
                </a:lnTo>
                <a:lnTo>
                  <a:pt x="657" y="6780"/>
                </a:lnTo>
                <a:lnTo>
                  <a:pt x="655" y="6782"/>
                </a:lnTo>
                <a:lnTo>
                  <a:pt x="654" y="6784"/>
                </a:lnTo>
                <a:lnTo>
                  <a:pt x="655" y="6785"/>
                </a:lnTo>
                <a:lnTo>
                  <a:pt x="656" y="6786"/>
                </a:lnTo>
                <a:lnTo>
                  <a:pt x="657" y="6786"/>
                </a:lnTo>
                <a:close/>
                <a:moveTo>
                  <a:pt x="610" y="6933"/>
                </a:moveTo>
                <a:lnTo>
                  <a:pt x="613" y="6932"/>
                </a:lnTo>
                <a:lnTo>
                  <a:pt x="615" y="6930"/>
                </a:lnTo>
                <a:lnTo>
                  <a:pt x="615" y="6928"/>
                </a:lnTo>
                <a:lnTo>
                  <a:pt x="615" y="6927"/>
                </a:lnTo>
                <a:lnTo>
                  <a:pt x="614" y="6927"/>
                </a:lnTo>
                <a:lnTo>
                  <a:pt x="612" y="6926"/>
                </a:lnTo>
                <a:lnTo>
                  <a:pt x="610" y="6927"/>
                </a:lnTo>
                <a:lnTo>
                  <a:pt x="608" y="6930"/>
                </a:lnTo>
                <a:lnTo>
                  <a:pt x="608" y="6931"/>
                </a:lnTo>
                <a:lnTo>
                  <a:pt x="608" y="6932"/>
                </a:lnTo>
                <a:lnTo>
                  <a:pt x="609" y="6933"/>
                </a:lnTo>
                <a:lnTo>
                  <a:pt x="610" y="6933"/>
                </a:lnTo>
                <a:close/>
                <a:moveTo>
                  <a:pt x="563" y="7081"/>
                </a:moveTo>
                <a:lnTo>
                  <a:pt x="565" y="7080"/>
                </a:lnTo>
                <a:lnTo>
                  <a:pt x="567" y="7078"/>
                </a:lnTo>
                <a:lnTo>
                  <a:pt x="567" y="7076"/>
                </a:lnTo>
                <a:lnTo>
                  <a:pt x="567" y="7075"/>
                </a:lnTo>
                <a:lnTo>
                  <a:pt x="566" y="7074"/>
                </a:lnTo>
                <a:lnTo>
                  <a:pt x="565" y="7074"/>
                </a:lnTo>
                <a:lnTo>
                  <a:pt x="562" y="7075"/>
                </a:lnTo>
                <a:lnTo>
                  <a:pt x="561" y="7078"/>
                </a:lnTo>
                <a:lnTo>
                  <a:pt x="561" y="7079"/>
                </a:lnTo>
                <a:lnTo>
                  <a:pt x="561" y="7080"/>
                </a:lnTo>
                <a:lnTo>
                  <a:pt x="562" y="7081"/>
                </a:lnTo>
                <a:lnTo>
                  <a:pt x="563" y="7081"/>
                </a:lnTo>
                <a:close/>
                <a:moveTo>
                  <a:pt x="516" y="7228"/>
                </a:moveTo>
                <a:lnTo>
                  <a:pt x="518" y="7228"/>
                </a:lnTo>
                <a:lnTo>
                  <a:pt x="519" y="7226"/>
                </a:lnTo>
                <a:lnTo>
                  <a:pt x="519" y="7224"/>
                </a:lnTo>
                <a:lnTo>
                  <a:pt x="517" y="7223"/>
                </a:lnTo>
                <a:lnTo>
                  <a:pt x="515" y="7224"/>
                </a:lnTo>
                <a:lnTo>
                  <a:pt x="514" y="7226"/>
                </a:lnTo>
                <a:lnTo>
                  <a:pt x="514" y="7228"/>
                </a:lnTo>
                <a:lnTo>
                  <a:pt x="516" y="7228"/>
                </a:lnTo>
                <a:close/>
                <a:moveTo>
                  <a:pt x="472" y="7373"/>
                </a:moveTo>
                <a:lnTo>
                  <a:pt x="471" y="7371"/>
                </a:lnTo>
                <a:lnTo>
                  <a:pt x="470" y="7371"/>
                </a:lnTo>
                <a:lnTo>
                  <a:pt x="468" y="7371"/>
                </a:lnTo>
                <a:lnTo>
                  <a:pt x="467" y="7373"/>
                </a:lnTo>
                <a:lnTo>
                  <a:pt x="467" y="7375"/>
                </a:lnTo>
                <a:lnTo>
                  <a:pt x="468" y="7375"/>
                </a:lnTo>
                <a:lnTo>
                  <a:pt x="470" y="7375"/>
                </a:lnTo>
                <a:lnTo>
                  <a:pt x="472" y="7373"/>
                </a:lnTo>
                <a:close/>
                <a:moveTo>
                  <a:pt x="424" y="7520"/>
                </a:moveTo>
                <a:lnTo>
                  <a:pt x="424" y="7519"/>
                </a:lnTo>
                <a:lnTo>
                  <a:pt x="422" y="7518"/>
                </a:lnTo>
                <a:lnTo>
                  <a:pt x="421" y="7519"/>
                </a:lnTo>
                <a:lnTo>
                  <a:pt x="420" y="7520"/>
                </a:lnTo>
                <a:lnTo>
                  <a:pt x="420" y="7522"/>
                </a:lnTo>
                <a:lnTo>
                  <a:pt x="421" y="7522"/>
                </a:lnTo>
                <a:lnTo>
                  <a:pt x="423" y="7522"/>
                </a:lnTo>
                <a:lnTo>
                  <a:pt x="424" y="7520"/>
                </a:lnTo>
                <a:close/>
                <a:moveTo>
                  <a:pt x="376" y="7668"/>
                </a:moveTo>
                <a:lnTo>
                  <a:pt x="376" y="7667"/>
                </a:lnTo>
                <a:lnTo>
                  <a:pt x="375" y="7666"/>
                </a:lnTo>
                <a:lnTo>
                  <a:pt x="374" y="7667"/>
                </a:lnTo>
                <a:lnTo>
                  <a:pt x="373" y="7668"/>
                </a:lnTo>
                <a:lnTo>
                  <a:pt x="373" y="7669"/>
                </a:lnTo>
                <a:lnTo>
                  <a:pt x="374" y="7669"/>
                </a:lnTo>
                <a:lnTo>
                  <a:pt x="375" y="7669"/>
                </a:lnTo>
                <a:lnTo>
                  <a:pt x="376" y="7668"/>
                </a:lnTo>
                <a:close/>
                <a:moveTo>
                  <a:pt x="328" y="7815"/>
                </a:moveTo>
                <a:lnTo>
                  <a:pt x="328" y="7814"/>
                </a:lnTo>
                <a:lnTo>
                  <a:pt x="327" y="7814"/>
                </a:lnTo>
                <a:lnTo>
                  <a:pt x="326" y="7814"/>
                </a:lnTo>
                <a:lnTo>
                  <a:pt x="326" y="7815"/>
                </a:lnTo>
                <a:lnTo>
                  <a:pt x="326" y="7816"/>
                </a:lnTo>
                <a:lnTo>
                  <a:pt x="327" y="7816"/>
                </a:lnTo>
                <a:lnTo>
                  <a:pt x="328" y="7816"/>
                </a:lnTo>
                <a:lnTo>
                  <a:pt x="328" y="7815"/>
                </a:lnTo>
                <a:close/>
                <a:moveTo>
                  <a:pt x="280" y="7962"/>
                </a:moveTo>
                <a:lnTo>
                  <a:pt x="280" y="7962"/>
                </a:lnTo>
                <a:lnTo>
                  <a:pt x="280" y="7962"/>
                </a:lnTo>
                <a:lnTo>
                  <a:pt x="279" y="7962"/>
                </a:lnTo>
                <a:lnTo>
                  <a:pt x="279" y="7962"/>
                </a:lnTo>
                <a:lnTo>
                  <a:pt x="279" y="7963"/>
                </a:lnTo>
                <a:lnTo>
                  <a:pt x="279" y="7963"/>
                </a:lnTo>
                <a:lnTo>
                  <a:pt x="280" y="7963"/>
                </a:lnTo>
                <a:lnTo>
                  <a:pt x="280" y="7962"/>
                </a:lnTo>
                <a:close/>
                <a:moveTo>
                  <a:pt x="233" y="8111"/>
                </a:moveTo>
                <a:lnTo>
                  <a:pt x="233" y="8110"/>
                </a:lnTo>
                <a:lnTo>
                  <a:pt x="232" y="8110"/>
                </a:lnTo>
                <a:lnTo>
                  <a:pt x="232" y="8110"/>
                </a:lnTo>
                <a:lnTo>
                  <a:pt x="232" y="8111"/>
                </a:lnTo>
                <a:lnTo>
                  <a:pt x="232" y="8111"/>
                </a:lnTo>
                <a:lnTo>
                  <a:pt x="232" y="8111"/>
                </a:lnTo>
                <a:lnTo>
                  <a:pt x="233" y="8111"/>
                </a:lnTo>
                <a:lnTo>
                  <a:pt x="233" y="8111"/>
                </a:lnTo>
                <a:close/>
                <a:moveTo>
                  <a:pt x="185" y="8258"/>
                </a:move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9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close/>
                <a:moveTo>
                  <a:pt x="1885" y="2505"/>
                </a:moveTo>
                <a:lnTo>
                  <a:pt x="1885" y="2505"/>
                </a:lnTo>
                <a:lnTo>
                  <a:pt x="1885" y="2504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close/>
                <a:moveTo>
                  <a:pt x="1838" y="2652"/>
                </a:moveTo>
                <a:lnTo>
                  <a:pt x="1838" y="2652"/>
                </a:lnTo>
                <a:lnTo>
                  <a:pt x="1838" y="2652"/>
                </a:lnTo>
                <a:lnTo>
                  <a:pt x="1837" y="2652"/>
                </a:lnTo>
                <a:lnTo>
                  <a:pt x="1837" y="2652"/>
                </a:lnTo>
                <a:lnTo>
                  <a:pt x="1837" y="2653"/>
                </a:lnTo>
                <a:lnTo>
                  <a:pt x="1838" y="2653"/>
                </a:lnTo>
                <a:lnTo>
                  <a:pt x="1838" y="2653"/>
                </a:lnTo>
                <a:lnTo>
                  <a:pt x="1838" y="2652"/>
                </a:lnTo>
                <a:close/>
                <a:moveTo>
                  <a:pt x="1791" y="2800"/>
                </a:moveTo>
                <a:lnTo>
                  <a:pt x="1791" y="2799"/>
                </a:lnTo>
                <a:lnTo>
                  <a:pt x="1790" y="2799"/>
                </a:lnTo>
                <a:lnTo>
                  <a:pt x="1790" y="2799"/>
                </a:lnTo>
                <a:lnTo>
                  <a:pt x="1790" y="2800"/>
                </a:lnTo>
                <a:lnTo>
                  <a:pt x="1790" y="2800"/>
                </a:lnTo>
                <a:lnTo>
                  <a:pt x="1790" y="2800"/>
                </a:lnTo>
                <a:lnTo>
                  <a:pt x="1791" y="2800"/>
                </a:lnTo>
                <a:lnTo>
                  <a:pt x="1791" y="2800"/>
                </a:lnTo>
                <a:close/>
                <a:moveTo>
                  <a:pt x="1743" y="2947"/>
                </a:move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close/>
                <a:moveTo>
                  <a:pt x="1696" y="3094"/>
                </a:moveTo>
                <a:lnTo>
                  <a:pt x="1696" y="3094"/>
                </a:lnTo>
                <a:lnTo>
                  <a:pt x="1696" y="3094"/>
                </a:lnTo>
                <a:lnTo>
                  <a:pt x="1695" y="3094"/>
                </a:lnTo>
                <a:lnTo>
                  <a:pt x="1695" y="3094"/>
                </a:lnTo>
                <a:lnTo>
                  <a:pt x="1695" y="3095"/>
                </a:lnTo>
                <a:lnTo>
                  <a:pt x="1695" y="3095"/>
                </a:lnTo>
                <a:lnTo>
                  <a:pt x="1696" y="3095"/>
                </a:lnTo>
                <a:lnTo>
                  <a:pt x="1696" y="3094"/>
                </a:lnTo>
                <a:close/>
                <a:moveTo>
                  <a:pt x="1649" y="3242"/>
                </a:moveTo>
                <a:lnTo>
                  <a:pt x="1649" y="3241"/>
                </a:lnTo>
                <a:lnTo>
                  <a:pt x="1648" y="3241"/>
                </a:lnTo>
                <a:lnTo>
                  <a:pt x="1648" y="3241"/>
                </a:lnTo>
                <a:lnTo>
                  <a:pt x="1647" y="3242"/>
                </a:lnTo>
                <a:lnTo>
                  <a:pt x="1647" y="3242"/>
                </a:lnTo>
                <a:lnTo>
                  <a:pt x="1648" y="3242"/>
                </a:lnTo>
                <a:lnTo>
                  <a:pt x="1649" y="3242"/>
                </a:lnTo>
                <a:lnTo>
                  <a:pt x="1649" y="3242"/>
                </a:lnTo>
                <a:close/>
                <a:moveTo>
                  <a:pt x="1602" y="3390"/>
                </a:moveTo>
                <a:lnTo>
                  <a:pt x="1602" y="3389"/>
                </a:lnTo>
                <a:lnTo>
                  <a:pt x="1601" y="3389"/>
                </a:lnTo>
                <a:lnTo>
                  <a:pt x="1600" y="3389"/>
                </a:lnTo>
                <a:lnTo>
                  <a:pt x="1600" y="3390"/>
                </a:lnTo>
                <a:lnTo>
                  <a:pt x="1600" y="3391"/>
                </a:lnTo>
                <a:lnTo>
                  <a:pt x="1600" y="3391"/>
                </a:lnTo>
                <a:lnTo>
                  <a:pt x="1601" y="3391"/>
                </a:lnTo>
                <a:lnTo>
                  <a:pt x="1602" y="3390"/>
                </a:lnTo>
                <a:close/>
                <a:moveTo>
                  <a:pt x="1555" y="3537"/>
                </a:moveTo>
                <a:lnTo>
                  <a:pt x="1555" y="3537"/>
                </a:lnTo>
                <a:lnTo>
                  <a:pt x="1554" y="3536"/>
                </a:lnTo>
                <a:lnTo>
                  <a:pt x="1553" y="3537"/>
                </a:lnTo>
                <a:lnTo>
                  <a:pt x="1552" y="3537"/>
                </a:lnTo>
                <a:lnTo>
                  <a:pt x="1552" y="3538"/>
                </a:lnTo>
                <a:lnTo>
                  <a:pt x="1553" y="3539"/>
                </a:lnTo>
                <a:lnTo>
                  <a:pt x="1554" y="3538"/>
                </a:lnTo>
                <a:lnTo>
                  <a:pt x="1555" y="3537"/>
                </a:lnTo>
                <a:close/>
                <a:moveTo>
                  <a:pt x="1507" y="3685"/>
                </a:moveTo>
                <a:lnTo>
                  <a:pt x="1507" y="3684"/>
                </a:lnTo>
                <a:lnTo>
                  <a:pt x="1506" y="3684"/>
                </a:lnTo>
                <a:lnTo>
                  <a:pt x="1506" y="3684"/>
                </a:lnTo>
                <a:lnTo>
                  <a:pt x="1505" y="3685"/>
                </a:lnTo>
                <a:lnTo>
                  <a:pt x="1505" y="3686"/>
                </a:lnTo>
                <a:lnTo>
                  <a:pt x="1506" y="3686"/>
                </a:lnTo>
                <a:lnTo>
                  <a:pt x="1507" y="3686"/>
                </a:lnTo>
                <a:lnTo>
                  <a:pt x="1507" y="3685"/>
                </a:lnTo>
                <a:close/>
                <a:moveTo>
                  <a:pt x="1460" y="3832"/>
                </a:moveTo>
                <a:lnTo>
                  <a:pt x="1460" y="3831"/>
                </a:lnTo>
                <a:lnTo>
                  <a:pt x="1459" y="3831"/>
                </a:lnTo>
                <a:lnTo>
                  <a:pt x="1458" y="3831"/>
                </a:lnTo>
                <a:lnTo>
                  <a:pt x="1458" y="3832"/>
                </a:lnTo>
                <a:lnTo>
                  <a:pt x="1458" y="3833"/>
                </a:lnTo>
                <a:lnTo>
                  <a:pt x="1458" y="3833"/>
                </a:lnTo>
                <a:lnTo>
                  <a:pt x="1459" y="3833"/>
                </a:lnTo>
                <a:lnTo>
                  <a:pt x="1460" y="3832"/>
                </a:lnTo>
                <a:close/>
                <a:moveTo>
                  <a:pt x="1413" y="3980"/>
                </a:moveTo>
                <a:lnTo>
                  <a:pt x="1412" y="3979"/>
                </a:lnTo>
                <a:lnTo>
                  <a:pt x="1412" y="3978"/>
                </a:lnTo>
                <a:lnTo>
                  <a:pt x="1411" y="3979"/>
                </a:lnTo>
                <a:lnTo>
                  <a:pt x="1410" y="3980"/>
                </a:lnTo>
                <a:lnTo>
                  <a:pt x="1410" y="3980"/>
                </a:lnTo>
                <a:lnTo>
                  <a:pt x="1411" y="3981"/>
                </a:lnTo>
                <a:lnTo>
                  <a:pt x="1412" y="3980"/>
                </a:lnTo>
                <a:lnTo>
                  <a:pt x="1413" y="3980"/>
                </a:lnTo>
                <a:close/>
                <a:moveTo>
                  <a:pt x="1366" y="4127"/>
                </a:moveTo>
                <a:lnTo>
                  <a:pt x="1365" y="4126"/>
                </a:lnTo>
                <a:lnTo>
                  <a:pt x="1364" y="4125"/>
                </a:lnTo>
                <a:lnTo>
                  <a:pt x="1363" y="4126"/>
                </a:lnTo>
                <a:lnTo>
                  <a:pt x="1362" y="4127"/>
                </a:lnTo>
                <a:lnTo>
                  <a:pt x="1362" y="4128"/>
                </a:lnTo>
                <a:lnTo>
                  <a:pt x="1363" y="4129"/>
                </a:lnTo>
                <a:lnTo>
                  <a:pt x="1365" y="4128"/>
                </a:lnTo>
                <a:lnTo>
                  <a:pt x="1366" y="4127"/>
                </a:lnTo>
                <a:close/>
                <a:moveTo>
                  <a:pt x="1318" y="4275"/>
                </a:moveTo>
                <a:lnTo>
                  <a:pt x="1318" y="4273"/>
                </a:lnTo>
                <a:lnTo>
                  <a:pt x="1317" y="4273"/>
                </a:lnTo>
                <a:lnTo>
                  <a:pt x="1316" y="4273"/>
                </a:lnTo>
                <a:lnTo>
                  <a:pt x="1315" y="4275"/>
                </a:lnTo>
                <a:lnTo>
                  <a:pt x="1315" y="4276"/>
                </a:lnTo>
                <a:lnTo>
                  <a:pt x="1316" y="4277"/>
                </a:lnTo>
                <a:lnTo>
                  <a:pt x="1317" y="4276"/>
                </a:lnTo>
                <a:lnTo>
                  <a:pt x="1318" y="4275"/>
                </a:lnTo>
                <a:close/>
                <a:moveTo>
                  <a:pt x="1271" y="4423"/>
                </a:moveTo>
                <a:lnTo>
                  <a:pt x="1271" y="4421"/>
                </a:lnTo>
                <a:lnTo>
                  <a:pt x="1270" y="4421"/>
                </a:lnTo>
                <a:lnTo>
                  <a:pt x="1268" y="4421"/>
                </a:lnTo>
                <a:lnTo>
                  <a:pt x="1268" y="4423"/>
                </a:lnTo>
                <a:lnTo>
                  <a:pt x="1268" y="4424"/>
                </a:lnTo>
                <a:lnTo>
                  <a:pt x="1269" y="4424"/>
                </a:lnTo>
                <a:lnTo>
                  <a:pt x="1270" y="4424"/>
                </a:lnTo>
                <a:lnTo>
                  <a:pt x="1271" y="4423"/>
                </a:lnTo>
                <a:close/>
                <a:moveTo>
                  <a:pt x="1223" y="4570"/>
                </a:moveTo>
                <a:lnTo>
                  <a:pt x="1223" y="4569"/>
                </a:lnTo>
                <a:lnTo>
                  <a:pt x="1222" y="4568"/>
                </a:lnTo>
                <a:lnTo>
                  <a:pt x="1221" y="4569"/>
                </a:lnTo>
                <a:lnTo>
                  <a:pt x="1220" y="4570"/>
                </a:lnTo>
                <a:lnTo>
                  <a:pt x="1220" y="4571"/>
                </a:lnTo>
                <a:lnTo>
                  <a:pt x="1221" y="4572"/>
                </a:lnTo>
                <a:lnTo>
                  <a:pt x="1223" y="4571"/>
                </a:lnTo>
                <a:lnTo>
                  <a:pt x="1223" y="4570"/>
                </a:lnTo>
                <a:close/>
                <a:moveTo>
                  <a:pt x="1176" y="4717"/>
                </a:moveTo>
                <a:lnTo>
                  <a:pt x="1176" y="4716"/>
                </a:lnTo>
                <a:lnTo>
                  <a:pt x="1175" y="4716"/>
                </a:lnTo>
                <a:lnTo>
                  <a:pt x="1174" y="4716"/>
                </a:lnTo>
                <a:lnTo>
                  <a:pt x="1173" y="4717"/>
                </a:lnTo>
                <a:lnTo>
                  <a:pt x="1173" y="4718"/>
                </a:lnTo>
                <a:lnTo>
                  <a:pt x="1174" y="4719"/>
                </a:lnTo>
                <a:lnTo>
                  <a:pt x="1175" y="4718"/>
                </a:lnTo>
                <a:lnTo>
                  <a:pt x="1176" y="4717"/>
                </a:lnTo>
                <a:close/>
                <a:moveTo>
                  <a:pt x="1129" y="4865"/>
                </a:moveTo>
                <a:lnTo>
                  <a:pt x="1129" y="4864"/>
                </a:lnTo>
                <a:lnTo>
                  <a:pt x="1128" y="4863"/>
                </a:lnTo>
                <a:lnTo>
                  <a:pt x="1126" y="4864"/>
                </a:lnTo>
                <a:lnTo>
                  <a:pt x="1126" y="4865"/>
                </a:lnTo>
                <a:lnTo>
                  <a:pt x="1126" y="4866"/>
                </a:lnTo>
                <a:lnTo>
                  <a:pt x="1127" y="4866"/>
                </a:lnTo>
                <a:lnTo>
                  <a:pt x="1128" y="4866"/>
                </a:lnTo>
                <a:lnTo>
                  <a:pt x="1129" y="4865"/>
                </a:lnTo>
                <a:close/>
                <a:moveTo>
                  <a:pt x="1081" y="5012"/>
                </a:moveTo>
                <a:lnTo>
                  <a:pt x="1081" y="5011"/>
                </a:lnTo>
                <a:lnTo>
                  <a:pt x="1080" y="5010"/>
                </a:lnTo>
                <a:lnTo>
                  <a:pt x="1079" y="5011"/>
                </a:lnTo>
                <a:lnTo>
                  <a:pt x="1078" y="5012"/>
                </a:lnTo>
                <a:lnTo>
                  <a:pt x="1078" y="5013"/>
                </a:lnTo>
                <a:lnTo>
                  <a:pt x="1079" y="5014"/>
                </a:lnTo>
                <a:lnTo>
                  <a:pt x="1081" y="5013"/>
                </a:lnTo>
                <a:lnTo>
                  <a:pt x="1081" y="5012"/>
                </a:lnTo>
                <a:close/>
                <a:moveTo>
                  <a:pt x="1034" y="5159"/>
                </a:moveTo>
                <a:lnTo>
                  <a:pt x="1034" y="5158"/>
                </a:lnTo>
                <a:lnTo>
                  <a:pt x="1033" y="5158"/>
                </a:lnTo>
                <a:lnTo>
                  <a:pt x="1032" y="5158"/>
                </a:lnTo>
                <a:lnTo>
                  <a:pt x="1031" y="5159"/>
                </a:lnTo>
                <a:lnTo>
                  <a:pt x="1031" y="5161"/>
                </a:lnTo>
                <a:lnTo>
                  <a:pt x="1032" y="5161"/>
                </a:lnTo>
                <a:lnTo>
                  <a:pt x="1033" y="5161"/>
                </a:lnTo>
                <a:lnTo>
                  <a:pt x="1034" y="5159"/>
                </a:lnTo>
                <a:close/>
                <a:moveTo>
                  <a:pt x="987" y="5308"/>
                </a:moveTo>
                <a:lnTo>
                  <a:pt x="987" y="5307"/>
                </a:lnTo>
                <a:lnTo>
                  <a:pt x="986" y="5306"/>
                </a:lnTo>
                <a:lnTo>
                  <a:pt x="984" y="5307"/>
                </a:lnTo>
                <a:lnTo>
                  <a:pt x="983" y="5308"/>
                </a:lnTo>
                <a:lnTo>
                  <a:pt x="984" y="5309"/>
                </a:lnTo>
                <a:lnTo>
                  <a:pt x="984" y="5309"/>
                </a:lnTo>
                <a:lnTo>
                  <a:pt x="986" y="5309"/>
                </a:lnTo>
                <a:lnTo>
                  <a:pt x="987" y="5308"/>
                </a:lnTo>
                <a:close/>
                <a:moveTo>
                  <a:pt x="939" y="5455"/>
                </a:moveTo>
                <a:lnTo>
                  <a:pt x="939" y="5454"/>
                </a:lnTo>
                <a:lnTo>
                  <a:pt x="938" y="5454"/>
                </a:lnTo>
                <a:lnTo>
                  <a:pt x="937" y="5454"/>
                </a:lnTo>
                <a:lnTo>
                  <a:pt x="936" y="5455"/>
                </a:lnTo>
                <a:lnTo>
                  <a:pt x="937" y="5456"/>
                </a:lnTo>
                <a:lnTo>
                  <a:pt x="937" y="5456"/>
                </a:lnTo>
                <a:lnTo>
                  <a:pt x="938" y="5456"/>
                </a:lnTo>
                <a:lnTo>
                  <a:pt x="939" y="5455"/>
                </a:lnTo>
                <a:close/>
                <a:moveTo>
                  <a:pt x="891" y="5603"/>
                </a:moveTo>
                <a:lnTo>
                  <a:pt x="891" y="5602"/>
                </a:lnTo>
                <a:lnTo>
                  <a:pt x="891" y="5601"/>
                </a:lnTo>
                <a:lnTo>
                  <a:pt x="890" y="5602"/>
                </a:lnTo>
                <a:lnTo>
                  <a:pt x="889" y="5603"/>
                </a:lnTo>
                <a:lnTo>
                  <a:pt x="889" y="5603"/>
                </a:lnTo>
                <a:lnTo>
                  <a:pt x="890" y="5604"/>
                </a:lnTo>
                <a:lnTo>
                  <a:pt x="891" y="5603"/>
                </a:lnTo>
                <a:lnTo>
                  <a:pt x="891" y="5603"/>
                </a:lnTo>
                <a:close/>
                <a:moveTo>
                  <a:pt x="844" y="5750"/>
                </a:moveTo>
                <a:lnTo>
                  <a:pt x="844" y="5749"/>
                </a:lnTo>
                <a:lnTo>
                  <a:pt x="843" y="5749"/>
                </a:lnTo>
                <a:lnTo>
                  <a:pt x="842" y="5749"/>
                </a:lnTo>
                <a:lnTo>
                  <a:pt x="842" y="5750"/>
                </a:lnTo>
                <a:lnTo>
                  <a:pt x="842" y="5751"/>
                </a:lnTo>
                <a:lnTo>
                  <a:pt x="843" y="5751"/>
                </a:lnTo>
                <a:lnTo>
                  <a:pt x="843" y="5751"/>
                </a:lnTo>
                <a:lnTo>
                  <a:pt x="844" y="5750"/>
                </a:lnTo>
                <a:close/>
                <a:moveTo>
                  <a:pt x="797" y="5897"/>
                </a:moveTo>
                <a:lnTo>
                  <a:pt x="797" y="5896"/>
                </a:lnTo>
                <a:lnTo>
                  <a:pt x="796" y="5896"/>
                </a:lnTo>
                <a:lnTo>
                  <a:pt x="795" y="5896"/>
                </a:lnTo>
                <a:lnTo>
                  <a:pt x="794" y="5897"/>
                </a:lnTo>
                <a:lnTo>
                  <a:pt x="794" y="5898"/>
                </a:lnTo>
                <a:lnTo>
                  <a:pt x="795" y="5898"/>
                </a:lnTo>
                <a:lnTo>
                  <a:pt x="796" y="5898"/>
                </a:lnTo>
                <a:lnTo>
                  <a:pt x="797" y="5897"/>
                </a:lnTo>
                <a:close/>
                <a:moveTo>
                  <a:pt x="749" y="6045"/>
                </a:moveTo>
                <a:lnTo>
                  <a:pt x="749" y="6044"/>
                </a:lnTo>
                <a:lnTo>
                  <a:pt x="748" y="6044"/>
                </a:lnTo>
                <a:lnTo>
                  <a:pt x="748" y="6044"/>
                </a:lnTo>
                <a:lnTo>
                  <a:pt x="747" y="6045"/>
                </a:lnTo>
                <a:lnTo>
                  <a:pt x="747" y="6045"/>
                </a:lnTo>
                <a:lnTo>
                  <a:pt x="748" y="6045"/>
                </a:lnTo>
                <a:lnTo>
                  <a:pt x="749" y="6045"/>
                </a:lnTo>
                <a:lnTo>
                  <a:pt x="749" y="6045"/>
                </a:lnTo>
                <a:close/>
                <a:moveTo>
                  <a:pt x="702" y="6193"/>
                </a:moveTo>
                <a:lnTo>
                  <a:pt x="702" y="6192"/>
                </a:lnTo>
                <a:lnTo>
                  <a:pt x="701" y="6192"/>
                </a:lnTo>
                <a:lnTo>
                  <a:pt x="700" y="6192"/>
                </a:lnTo>
                <a:lnTo>
                  <a:pt x="700" y="6193"/>
                </a:lnTo>
                <a:lnTo>
                  <a:pt x="700" y="6194"/>
                </a:lnTo>
                <a:lnTo>
                  <a:pt x="701" y="6194"/>
                </a:lnTo>
                <a:lnTo>
                  <a:pt x="701" y="6194"/>
                </a:lnTo>
                <a:lnTo>
                  <a:pt x="702" y="6193"/>
                </a:lnTo>
                <a:close/>
                <a:moveTo>
                  <a:pt x="654" y="6340"/>
                </a:moveTo>
                <a:lnTo>
                  <a:pt x="654" y="6340"/>
                </a:lnTo>
                <a:lnTo>
                  <a:pt x="654" y="6340"/>
                </a:lnTo>
                <a:lnTo>
                  <a:pt x="653" y="6340"/>
                </a:lnTo>
                <a:lnTo>
                  <a:pt x="653" y="6340"/>
                </a:lnTo>
                <a:lnTo>
                  <a:pt x="653" y="6341"/>
                </a:lnTo>
                <a:lnTo>
                  <a:pt x="653" y="6341"/>
                </a:lnTo>
                <a:lnTo>
                  <a:pt x="654" y="6341"/>
                </a:lnTo>
                <a:lnTo>
                  <a:pt x="654" y="6340"/>
                </a:lnTo>
                <a:close/>
                <a:moveTo>
                  <a:pt x="606" y="6488"/>
                </a:moveTo>
                <a:lnTo>
                  <a:pt x="606" y="6487"/>
                </a:lnTo>
                <a:lnTo>
                  <a:pt x="606" y="6487"/>
                </a:lnTo>
                <a:lnTo>
                  <a:pt x="606" y="6487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close/>
                <a:moveTo>
                  <a:pt x="559" y="6635"/>
                </a:moveTo>
                <a:lnTo>
                  <a:pt x="559" y="6635"/>
                </a:lnTo>
                <a:lnTo>
                  <a:pt x="559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9" y="6636"/>
                </a:lnTo>
                <a:lnTo>
                  <a:pt x="559" y="6635"/>
                </a:lnTo>
                <a:lnTo>
                  <a:pt x="559" y="6635"/>
                </a:lnTo>
                <a:close/>
                <a:moveTo>
                  <a:pt x="512" y="6782"/>
                </a:moveTo>
                <a:lnTo>
                  <a:pt x="512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3"/>
                </a:lnTo>
                <a:lnTo>
                  <a:pt x="511" y="6783"/>
                </a:lnTo>
                <a:lnTo>
                  <a:pt x="511" y="6783"/>
                </a:lnTo>
                <a:lnTo>
                  <a:pt x="512" y="6782"/>
                </a:lnTo>
                <a:close/>
                <a:moveTo>
                  <a:pt x="464" y="6930"/>
                </a:moveTo>
                <a:lnTo>
                  <a:pt x="464" y="6930"/>
                </a:lnTo>
                <a:lnTo>
                  <a:pt x="464" y="6929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close/>
                <a:moveTo>
                  <a:pt x="4408" y="325"/>
                </a:moveTo>
                <a:lnTo>
                  <a:pt x="4405" y="321"/>
                </a:lnTo>
                <a:lnTo>
                  <a:pt x="4403" y="321"/>
                </a:lnTo>
                <a:lnTo>
                  <a:pt x="4399" y="324"/>
                </a:lnTo>
                <a:lnTo>
                  <a:pt x="4392" y="332"/>
                </a:lnTo>
                <a:lnTo>
                  <a:pt x="4396" y="335"/>
                </a:lnTo>
                <a:lnTo>
                  <a:pt x="4398" y="335"/>
                </a:lnTo>
                <a:lnTo>
                  <a:pt x="4401" y="332"/>
                </a:lnTo>
                <a:lnTo>
                  <a:pt x="4408" y="325"/>
                </a:lnTo>
                <a:close/>
                <a:moveTo>
                  <a:pt x="2489" y="4969"/>
                </a:moveTo>
                <a:lnTo>
                  <a:pt x="2487" y="4971"/>
                </a:lnTo>
                <a:lnTo>
                  <a:pt x="2486" y="4974"/>
                </a:lnTo>
                <a:lnTo>
                  <a:pt x="2489" y="4972"/>
                </a:lnTo>
                <a:lnTo>
                  <a:pt x="2493" y="4969"/>
                </a:lnTo>
                <a:lnTo>
                  <a:pt x="2495" y="4969"/>
                </a:lnTo>
                <a:lnTo>
                  <a:pt x="2496" y="4969"/>
                </a:lnTo>
                <a:lnTo>
                  <a:pt x="2496" y="4969"/>
                </a:lnTo>
                <a:lnTo>
                  <a:pt x="2495" y="4967"/>
                </a:lnTo>
                <a:lnTo>
                  <a:pt x="2494" y="4968"/>
                </a:lnTo>
                <a:lnTo>
                  <a:pt x="2493" y="4969"/>
                </a:lnTo>
                <a:lnTo>
                  <a:pt x="2491" y="4969"/>
                </a:lnTo>
                <a:lnTo>
                  <a:pt x="2489" y="4969"/>
                </a:lnTo>
                <a:close/>
                <a:moveTo>
                  <a:pt x="1481" y="8036"/>
                </a:moveTo>
                <a:lnTo>
                  <a:pt x="1483" y="8035"/>
                </a:lnTo>
                <a:lnTo>
                  <a:pt x="1480" y="8030"/>
                </a:lnTo>
                <a:lnTo>
                  <a:pt x="1479" y="8029"/>
                </a:lnTo>
                <a:lnTo>
                  <a:pt x="1479" y="8031"/>
                </a:lnTo>
                <a:lnTo>
                  <a:pt x="1480" y="8037"/>
                </a:lnTo>
                <a:lnTo>
                  <a:pt x="1481" y="8039"/>
                </a:lnTo>
                <a:lnTo>
                  <a:pt x="1481" y="8040"/>
                </a:lnTo>
                <a:lnTo>
                  <a:pt x="1472" y="8051"/>
                </a:lnTo>
                <a:lnTo>
                  <a:pt x="1463" y="8067"/>
                </a:lnTo>
                <a:lnTo>
                  <a:pt x="1456" y="8085"/>
                </a:lnTo>
                <a:lnTo>
                  <a:pt x="1455" y="8102"/>
                </a:lnTo>
                <a:lnTo>
                  <a:pt x="1474" y="8092"/>
                </a:lnTo>
                <a:lnTo>
                  <a:pt x="1484" y="8080"/>
                </a:lnTo>
                <a:lnTo>
                  <a:pt x="1486" y="8065"/>
                </a:lnTo>
                <a:lnTo>
                  <a:pt x="1481" y="8040"/>
                </a:lnTo>
                <a:lnTo>
                  <a:pt x="1483" y="8038"/>
                </a:lnTo>
                <a:lnTo>
                  <a:pt x="1484" y="8036"/>
                </a:lnTo>
                <a:lnTo>
                  <a:pt x="1483" y="8035"/>
                </a:lnTo>
                <a:lnTo>
                  <a:pt x="1481" y="8036"/>
                </a:lnTo>
                <a:close/>
                <a:moveTo>
                  <a:pt x="3783" y="231"/>
                </a:moveTo>
                <a:lnTo>
                  <a:pt x="3779" y="231"/>
                </a:lnTo>
                <a:lnTo>
                  <a:pt x="3777" y="232"/>
                </a:lnTo>
                <a:lnTo>
                  <a:pt x="3772" y="241"/>
                </a:lnTo>
                <a:lnTo>
                  <a:pt x="3775" y="247"/>
                </a:lnTo>
                <a:lnTo>
                  <a:pt x="3780" y="245"/>
                </a:lnTo>
                <a:lnTo>
                  <a:pt x="3783" y="231"/>
                </a:lnTo>
                <a:close/>
                <a:moveTo>
                  <a:pt x="1443" y="8149"/>
                </a:moveTo>
                <a:lnTo>
                  <a:pt x="1442" y="8153"/>
                </a:lnTo>
                <a:lnTo>
                  <a:pt x="1442" y="8158"/>
                </a:lnTo>
                <a:lnTo>
                  <a:pt x="1450" y="8158"/>
                </a:lnTo>
                <a:lnTo>
                  <a:pt x="1453" y="8153"/>
                </a:lnTo>
                <a:lnTo>
                  <a:pt x="1450" y="8148"/>
                </a:lnTo>
                <a:lnTo>
                  <a:pt x="1443" y="8149"/>
                </a:lnTo>
                <a:close/>
                <a:moveTo>
                  <a:pt x="1631" y="7568"/>
                </a:moveTo>
                <a:lnTo>
                  <a:pt x="1631" y="7578"/>
                </a:lnTo>
                <a:lnTo>
                  <a:pt x="1635" y="7573"/>
                </a:lnTo>
                <a:lnTo>
                  <a:pt x="1637" y="7570"/>
                </a:lnTo>
                <a:lnTo>
                  <a:pt x="1635" y="7569"/>
                </a:lnTo>
                <a:lnTo>
                  <a:pt x="1631" y="7568"/>
                </a:lnTo>
                <a:close/>
                <a:moveTo>
                  <a:pt x="1711" y="7725"/>
                </a:moveTo>
                <a:lnTo>
                  <a:pt x="1707" y="7729"/>
                </a:lnTo>
                <a:lnTo>
                  <a:pt x="1705" y="7732"/>
                </a:lnTo>
                <a:lnTo>
                  <a:pt x="1705" y="7735"/>
                </a:lnTo>
                <a:lnTo>
                  <a:pt x="1704" y="7741"/>
                </a:lnTo>
                <a:lnTo>
                  <a:pt x="1709" y="7737"/>
                </a:lnTo>
                <a:lnTo>
                  <a:pt x="1710" y="7735"/>
                </a:lnTo>
                <a:lnTo>
                  <a:pt x="1711" y="7732"/>
                </a:lnTo>
                <a:lnTo>
                  <a:pt x="1711" y="7725"/>
                </a:lnTo>
                <a:close/>
                <a:moveTo>
                  <a:pt x="4106" y="244"/>
                </a:moveTo>
                <a:lnTo>
                  <a:pt x="4101" y="247"/>
                </a:lnTo>
                <a:lnTo>
                  <a:pt x="4098" y="251"/>
                </a:lnTo>
                <a:lnTo>
                  <a:pt x="4096" y="255"/>
                </a:lnTo>
                <a:lnTo>
                  <a:pt x="4094" y="261"/>
                </a:lnTo>
                <a:lnTo>
                  <a:pt x="4093" y="262"/>
                </a:lnTo>
                <a:lnTo>
                  <a:pt x="4092" y="263"/>
                </a:lnTo>
                <a:lnTo>
                  <a:pt x="4091" y="264"/>
                </a:lnTo>
                <a:lnTo>
                  <a:pt x="4092" y="265"/>
                </a:lnTo>
                <a:lnTo>
                  <a:pt x="4091" y="263"/>
                </a:lnTo>
                <a:lnTo>
                  <a:pt x="4090" y="265"/>
                </a:lnTo>
                <a:lnTo>
                  <a:pt x="4090" y="267"/>
                </a:lnTo>
                <a:lnTo>
                  <a:pt x="4084" y="266"/>
                </a:lnTo>
                <a:lnTo>
                  <a:pt x="4079" y="265"/>
                </a:lnTo>
                <a:lnTo>
                  <a:pt x="4068" y="267"/>
                </a:lnTo>
                <a:lnTo>
                  <a:pt x="4058" y="273"/>
                </a:lnTo>
                <a:lnTo>
                  <a:pt x="4049" y="281"/>
                </a:lnTo>
                <a:lnTo>
                  <a:pt x="4044" y="291"/>
                </a:lnTo>
                <a:lnTo>
                  <a:pt x="4043" y="301"/>
                </a:lnTo>
                <a:lnTo>
                  <a:pt x="4045" y="310"/>
                </a:lnTo>
                <a:lnTo>
                  <a:pt x="4050" y="315"/>
                </a:lnTo>
                <a:lnTo>
                  <a:pt x="4058" y="318"/>
                </a:lnTo>
                <a:lnTo>
                  <a:pt x="4054" y="330"/>
                </a:lnTo>
                <a:lnTo>
                  <a:pt x="4051" y="343"/>
                </a:lnTo>
                <a:lnTo>
                  <a:pt x="4049" y="357"/>
                </a:lnTo>
                <a:lnTo>
                  <a:pt x="4048" y="370"/>
                </a:lnTo>
                <a:lnTo>
                  <a:pt x="4053" y="368"/>
                </a:lnTo>
                <a:lnTo>
                  <a:pt x="4057" y="364"/>
                </a:lnTo>
                <a:lnTo>
                  <a:pt x="4062" y="349"/>
                </a:lnTo>
                <a:lnTo>
                  <a:pt x="4073" y="317"/>
                </a:lnTo>
                <a:lnTo>
                  <a:pt x="4081" y="313"/>
                </a:lnTo>
                <a:lnTo>
                  <a:pt x="4087" y="307"/>
                </a:lnTo>
                <a:lnTo>
                  <a:pt x="4094" y="299"/>
                </a:lnTo>
                <a:lnTo>
                  <a:pt x="4098" y="291"/>
                </a:lnTo>
                <a:lnTo>
                  <a:pt x="4099" y="284"/>
                </a:lnTo>
                <a:lnTo>
                  <a:pt x="4098" y="277"/>
                </a:lnTo>
                <a:lnTo>
                  <a:pt x="4095" y="272"/>
                </a:lnTo>
                <a:lnTo>
                  <a:pt x="4090" y="268"/>
                </a:lnTo>
                <a:lnTo>
                  <a:pt x="4091" y="267"/>
                </a:lnTo>
                <a:lnTo>
                  <a:pt x="4093" y="266"/>
                </a:lnTo>
                <a:lnTo>
                  <a:pt x="4092" y="266"/>
                </a:lnTo>
                <a:lnTo>
                  <a:pt x="4093" y="266"/>
                </a:lnTo>
                <a:lnTo>
                  <a:pt x="4094" y="264"/>
                </a:lnTo>
                <a:lnTo>
                  <a:pt x="4094" y="261"/>
                </a:lnTo>
                <a:lnTo>
                  <a:pt x="4099" y="259"/>
                </a:lnTo>
                <a:lnTo>
                  <a:pt x="4106" y="252"/>
                </a:lnTo>
                <a:lnTo>
                  <a:pt x="4106" y="249"/>
                </a:lnTo>
                <a:lnTo>
                  <a:pt x="4106" y="244"/>
                </a:lnTo>
                <a:close/>
                <a:moveTo>
                  <a:pt x="1477" y="9511"/>
                </a:moveTo>
                <a:lnTo>
                  <a:pt x="1480" y="9516"/>
                </a:lnTo>
                <a:lnTo>
                  <a:pt x="1482" y="9518"/>
                </a:lnTo>
                <a:lnTo>
                  <a:pt x="1486" y="9518"/>
                </a:lnTo>
                <a:lnTo>
                  <a:pt x="1496" y="9516"/>
                </a:lnTo>
                <a:lnTo>
                  <a:pt x="1494" y="9511"/>
                </a:lnTo>
                <a:lnTo>
                  <a:pt x="1493" y="9509"/>
                </a:lnTo>
                <a:lnTo>
                  <a:pt x="1488" y="9509"/>
                </a:lnTo>
                <a:lnTo>
                  <a:pt x="1477" y="9511"/>
                </a:lnTo>
                <a:close/>
                <a:moveTo>
                  <a:pt x="1697" y="8859"/>
                </a:moveTo>
                <a:lnTo>
                  <a:pt x="1692" y="8867"/>
                </a:lnTo>
                <a:lnTo>
                  <a:pt x="1694" y="8869"/>
                </a:lnTo>
                <a:lnTo>
                  <a:pt x="1696" y="8869"/>
                </a:lnTo>
                <a:lnTo>
                  <a:pt x="1696" y="8866"/>
                </a:lnTo>
                <a:lnTo>
                  <a:pt x="1697" y="8859"/>
                </a:lnTo>
                <a:close/>
                <a:moveTo>
                  <a:pt x="1584" y="9769"/>
                </a:moveTo>
                <a:lnTo>
                  <a:pt x="1589" y="9764"/>
                </a:lnTo>
                <a:lnTo>
                  <a:pt x="1587" y="9762"/>
                </a:lnTo>
                <a:lnTo>
                  <a:pt x="1586" y="9762"/>
                </a:lnTo>
                <a:lnTo>
                  <a:pt x="1586" y="9764"/>
                </a:lnTo>
                <a:lnTo>
                  <a:pt x="1584" y="9769"/>
                </a:lnTo>
                <a:close/>
                <a:moveTo>
                  <a:pt x="1608" y="9703"/>
                </a:moveTo>
                <a:lnTo>
                  <a:pt x="1609" y="9699"/>
                </a:lnTo>
                <a:lnTo>
                  <a:pt x="1609" y="9695"/>
                </a:lnTo>
                <a:lnTo>
                  <a:pt x="1606" y="9697"/>
                </a:lnTo>
                <a:lnTo>
                  <a:pt x="1603" y="9700"/>
                </a:lnTo>
                <a:lnTo>
                  <a:pt x="1602" y="9705"/>
                </a:lnTo>
                <a:lnTo>
                  <a:pt x="1602" y="9708"/>
                </a:lnTo>
                <a:lnTo>
                  <a:pt x="1604" y="9707"/>
                </a:lnTo>
                <a:lnTo>
                  <a:pt x="1608" y="9703"/>
                </a:lnTo>
                <a:close/>
                <a:moveTo>
                  <a:pt x="1552" y="7826"/>
                </a:moveTo>
                <a:lnTo>
                  <a:pt x="1558" y="7821"/>
                </a:lnTo>
                <a:lnTo>
                  <a:pt x="1561" y="7815"/>
                </a:lnTo>
                <a:lnTo>
                  <a:pt x="1562" y="7809"/>
                </a:lnTo>
                <a:lnTo>
                  <a:pt x="1562" y="7801"/>
                </a:lnTo>
                <a:lnTo>
                  <a:pt x="1554" y="7812"/>
                </a:lnTo>
                <a:lnTo>
                  <a:pt x="1551" y="7816"/>
                </a:lnTo>
                <a:lnTo>
                  <a:pt x="1551" y="7820"/>
                </a:lnTo>
                <a:lnTo>
                  <a:pt x="1552" y="7826"/>
                </a:lnTo>
                <a:close/>
                <a:moveTo>
                  <a:pt x="1996" y="6584"/>
                </a:moveTo>
                <a:lnTo>
                  <a:pt x="1992" y="6585"/>
                </a:lnTo>
                <a:lnTo>
                  <a:pt x="1991" y="6586"/>
                </a:lnTo>
                <a:lnTo>
                  <a:pt x="1989" y="6592"/>
                </a:lnTo>
                <a:lnTo>
                  <a:pt x="1987" y="6604"/>
                </a:lnTo>
                <a:lnTo>
                  <a:pt x="1991" y="6603"/>
                </a:lnTo>
                <a:lnTo>
                  <a:pt x="1992" y="6602"/>
                </a:lnTo>
                <a:lnTo>
                  <a:pt x="1994" y="6596"/>
                </a:lnTo>
                <a:lnTo>
                  <a:pt x="1996" y="6584"/>
                </a:lnTo>
                <a:close/>
                <a:moveTo>
                  <a:pt x="1033" y="9811"/>
                </a:moveTo>
                <a:lnTo>
                  <a:pt x="1035" y="9812"/>
                </a:lnTo>
                <a:lnTo>
                  <a:pt x="1036" y="9811"/>
                </a:lnTo>
                <a:lnTo>
                  <a:pt x="1038" y="9804"/>
                </a:lnTo>
                <a:lnTo>
                  <a:pt x="1042" y="9790"/>
                </a:lnTo>
                <a:lnTo>
                  <a:pt x="1041" y="9790"/>
                </a:lnTo>
                <a:lnTo>
                  <a:pt x="1040" y="9791"/>
                </a:lnTo>
                <a:lnTo>
                  <a:pt x="1038" y="9797"/>
                </a:lnTo>
                <a:lnTo>
                  <a:pt x="1033" y="9811"/>
                </a:lnTo>
                <a:close/>
                <a:moveTo>
                  <a:pt x="1354" y="8836"/>
                </a:moveTo>
                <a:lnTo>
                  <a:pt x="1357" y="8832"/>
                </a:lnTo>
                <a:lnTo>
                  <a:pt x="1358" y="8829"/>
                </a:lnTo>
                <a:lnTo>
                  <a:pt x="1360" y="8823"/>
                </a:lnTo>
                <a:lnTo>
                  <a:pt x="1361" y="8809"/>
                </a:lnTo>
                <a:lnTo>
                  <a:pt x="1354" y="8820"/>
                </a:lnTo>
                <a:lnTo>
                  <a:pt x="1351" y="8825"/>
                </a:lnTo>
                <a:lnTo>
                  <a:pt x="1351" y="8829"/>
                </a:lnTo>
                <a:lnTo>
                  <a:pt x="1354" y="8836"/>
                </a:lnTo>
                <a:close/>
                <a:moveTo>
                  <a:pt x="1108" y="9569"/>
                </a:moveTo>
                <a:lnTo>
                  <a:pt x="1106" y="9566"/>
                </a:lnTo>
                <a:lnTo>
                  <a:pt x="1102" y="9564"/>
                </a:lnTo>
                <a:lnTo>
                  <a:pt x="1099" y="9563"/>
                </a:lnTo>
                <a:lnTo>
                  <a:pt x="1093" y="9563"/>
                </a:lnTo>
                <a:lnTo>
                  <a:pt x="1084" y="9564"/>
                </a:lnTo>
                <a:lnTo>
                  <a:pt x="1075" y="9569"/>
                </a:lnTo>
                <a:lnTo>
                  <a:pt x="1068" y="9577"/>
                </a:lnTo>
                <a:lnTo>
                  <a:pt x="1063" y="9585"/>
                </a:lnTo>
                <a:lnTo>
                  <a:pt x="1062" y="9594"/>
                </a:lnTo>
                <a:lnTo>
                  <a:pt x="1065" y="9603"/>
                </a:lnTo>
                <a:lnTo>
                  <a:pt x="1070" y="9607"/>
                </a:lnTo>
                <a:lnTo>
                  <a:pt x="1079" y="9609"/>
                </a:lnTo>
                <a:lnTo>
                  <a:pt x="1083" y="9609"/>
                </a:lnTo>
                <a:lnTo>
                  <a:pt x="1087" y="9608"/>
                </a:lnTo>
                <a:lnTo>
                  <a:pt x="1091" y="9606"/>
                </a:lnTo>
                <a:lnTo>
                  <a:pt x="1095" y="9604"/>
                </a:lnTo>
                <a:lnTo>
                  <a:pt x="1093" y="9608"/>
                </a:lnTo>
                <a:lnTo>
                  <a:pt x="1091" y="9613"/>
                </a:lnTo>
                <a:lnTo>
                  <a:pt x="1093" y="9613"/>
                </a:lnTo>
                <a:lnTo>
                  <a:pt x="1095" y="9614"/>
                </a:lnTo>
                <a:lnTo>
                  <a:pt x="1098" y="9607"/>
                </a:lnTo>
                <a:lnTo>
                  <a:pt x="1100" y="9600"/>
                </a:lnTo>
                <a:lnTo>
                  <a:pt x="1103" y="9596"/>
                </a:lnTo>
                <a:lnTo>
                  <a:pt x="1106" y="9593"/>
                </a:lnTo>
                <a:lnTo>
                  <a:pt x="1108" y="9589"/>
                </a:lnTo>
                <a:lnTo>
                  <a:pt x="1110" y="9585"/>
                </a:lnTo>
                <a:lnTo>
                  <a:pt x="1111" y="9581"/>
                </a:lnTo>
                <a:lnTo>
                  <a:pt x="1111" y="9578"/>
                </a:lnTo>
                <a:lnTo>
                  <a:pt x="1110" y="9574"/>
                </a:lnTo>
                <a:lnTo>
                  <a:pt x="1109" y="9571"/>
                </a:lnTo>
                <a:lnTo>
                  <a:pt x="1113" y="9559"/>
                </a:lnTo>
                <a:lnTo>
                  <a:pt x="1114" y="9554"/>
                </a:lnTo>
                <a:lnTo>
                  <a:pt x="1112" y="9558"/>
                </a:lnTo>
                <a:lnTo>
                  <a:pt x="1108" y="9569"/>
                </a:lnTo>
                <a:close/>
                <a:moveTo>
                  <a:pt x="1626" y="8734"/>
                </a:moveTo>
                <a:lnTo>
                  <a:pt x="1617" y="8756"/>
                </a:lnTo>
                <a:lnTo>
                  <a:pt x="1611" y="8774"/>
                </a:lnTo>
                <a:lnTo>
                  <a:pt x="1607" y="8785"/>
                </a:lnTo>
                <a:lnTo>
                  <a:pt x="1605" y="8792"/>
                </a:lnTo>
                <a:lnTo>
                  <a:pt x="1603" y="8792"/>
                </a:lnTo>
                <a:lnTo>
                  <a:pt x="1602" y="8793"/>
                </a:lnTo>
                <a:lnTo>
                  <a:pt x="1601" y="8793"/>
                </a:lnTo>
                <a:lnTo>
                  <a:pt x="1601" y="8794"/>
                </a:lnTo>
                <a:lnTo>
                  <a:pt x="1597" y="8786"/>
                </a:lnTo>
                <a:lnTo>
                  <a:pt x="1595" y="8778"/>
                </a:lnTo>
                <a:lnTo>
                  <a:pt x="1598" y="8742"/>
                </a:lnTo>
                <a:lnTo>
                  <a:pt x="1605" y="8708"/>
                </a:lnTo>
                <a:lnTo>
                  <a:pt x="1608" y="8667"/>
                </a:lnTo>
                <a:lnTo>
                  <a:pt x="1602" y="8605"/>
                </a:lnTo>
                <a:lnTo>
                  <a:pt x="1574" y="8674"/>
                </a:lnTo>
                <a:lnTo>
                  <a:pt x="1552" y="8754"/>
                </a:lnTo>
                <a:lnTo>
                  <a:pt x="1531" y="8847"/>
                </a:lnTo>
                <a:lnTo>
                  <a:pt x="1502" y="8956"/>
                </a:lnTo>
                <a:lnTo>
                  <a:pt x="1494" y="8985"/>
                </a:lnTo>
                <a:lnTo>
                  <a:pt x="1486" y="9014"/>
                </a:lnTo>
                <a:lnTo>
                  <a:pt x="1479" y="9044"/>
                </a:lnTo>
                <a:lnTo>
                  <a:pt x="1474" y="9073"/>
                </a:lnTo>
                <a:lnTo>
                  <a:pt x="1467" y="9111"/>
                </a:lnTo>
                <a:lnTo>
                  <a:pt x="1463" y="9129"/>
                </a:lnTo>
                <a:lnTo>
                  <a:pt x="1467" y="9153"/>
                </a:lnTo>
                <a:lnTo>
                  <a:pt x="1486" y="9208"/>
                </a:lnTo>
                <a:lnTo>
                  <a:pt x="1488" y="9209"/>
                </a:lnTo>
                <a:lnTo>
                  <a:pt x="1493" y="9209"/>
                </a:lnTo>
                <a:lnTo>
                  <a:pt x="1502" y="9203"/>
                </a:lnTo>
                <a:lnTo>
                  <a:pt x="1510" y="9194"/>
                </a:lnTo>
                <a:lnTo>
                  <a:pt x="1517" y="9184"/>
                </a:lnTo>
                <a:lnTo>
                  <a:pt x="1524" y="9171"/>
                </a:lnTo>
                <a:lnTo>
                  <a:pt x="1534" y="9167"/>
                </a:lnTo>
                <a:lnTo>
                  <a:pt x="1542" y="9161"/>
                </a:lnTo>
                <a:lnTo>
                  <a:pt x="1549" y="9153"/>
                </a:lnTo>
                <a:lnTo>
                  <a:pt x="1553" y="9143"/>
                </a:lnTo>
                <a:lnTo>
                  <a:pt x="1555" y="9135"/>
                </a:lnTo>
                <a:lnTo>
                  <a:pt x="1554" y="9127"/>
                </a:lnTo>
                <a:lnTo>
                  <a:pt x="1551" y="9121"/>
                </a:lnTo>
                <a:lnTo>
                  <a:pt x="1546" y="9117"/>
                </a:lnTo>
                <a:lnTo>
                  <a:pt x="1553" y="9101"/>
                </a:lnTo>
                <a:lnTo>
                  <a:pt x="1560" y="9087"/>
                </a:lnTo>
                <a:lnTo>
                  <a:pt x="1569" y="9075"/>
                </a:lnTo>
                <a:lnTo>
                  <a:pt x="1580" y="9067"/>
                </a:lnTo>
                <a:lnTo>
                  <a:pt x="1583" y="9072"/>
                </a:lnTo>
                <a:lnTo>
                  <a:pt x="1584" y="9073"/>
                </a:lnTo>
                <a:lnTo>
                  <a:pt x="1584" y="9071"/>
                </a:lnTo>
                <a:lnTo>
                  <a:pt x="1583" y="9065"/>
                </a:lnTo>
                <a:lnTo>
                  <a:pt x="1580" y="9067"/>
                </a:lnTo>
                <a:lnTo>
                  <a:pt x="1603" y="9026"/>
                </a:lnTo>
                <a:lnTo>
                  <a:pt x="1623" y="8986"/>
                </a:lnTo>
                <a:lnTo>
                  <a:pt x="1629" y="8951"/>
                </a:lnTo>
                <a:lnTo>
                  <a:pt x="1613" y="8919"/>
                </a:lnTo>
                <a:lnTo>
                  <a:pt x="1606" y="8930"/>
                </a:lnTo>
                <a:lnTo>
                  <a:pt x="1599" y="8941"/>
                </a:lnTo>
                <a:lnTo>
                  <a:pt x="1592" y="8953"/>
                </a:lnTo>
                <a:lnTo>
                  <a:pt x="1585" y="8965"/>
                </a:lnTo>
                <a:lnTo>
                  <a:pt x="1583" y="8964"/>
                </a:lnTo>
                <a:lnTo>
                  <a:pt x="1581" y="8964"/>
                </a:lnTo>
                <a:lnTo>
                  <a:pt x="1578" y="8965"/>
                </a:lnTo>
                <a:lnTo>
                  <a:pt x="1576" y="8965"/>
                </a:lnTo>
                <a:lnTo>
                  <a:pt x="1573" y="8942"/>
                </a:lnTo>
                <a:lnTo>
                  <a:pt x="1574" y="8918"/>
                </a:lnTo>
                <a:lnTo>
                  <a:pt x="1578" y="8892"/>
                </a:lnTo>
                <a:lnTo>
                  <a:pt x="1585" y="8863"/>
                </a:lnTo>
                <a:lnTo>
                  <a:pt x="1587" y="8870"/>
                </a:lnTo>
                <a:lnTo>
                  <a:pt x="1592" y="8876"/>
                </a:lnTo>
                <a:lnTo>
                  <a:pt x="1599" y="8879"/>
                </a:lnTo>
                <a:lnTo>
                  <a:pt x="1607" y="8881"/>
                </a:lnTo>
                <a:lnTo>
                  <a:pt x="1621" y="8878"/>
                </a:lnTo>
                <a:lnTo>
                  <a:pt x="1634" y="8871"/>
                </a:lnTo>
                <a:lnTo>
                  <a:pt x="1644" y="8861"/>
                </a:lnTo>
                <a:lnTo>
                  <a:pt x="1650" y="8848"/>
                </a:lnTo>
                <a:lnTo>
                  <a:pt x="1652" y="8835"/>
                </a:lnTo>
                <a:lnTo>
                  <a:pt x="1648" y="8825"/>
                </a:lnTo>
                <a:lnTo>
                  <a:pt x="1640" y="8818"/>
                </a:lnTo>
                <a:lnTo>
                  <a:pt x="1629" y="8816"/>
                </a:lnTo>
                <a:lnTo>
                  <a:pt x="1617" y="8817"/>
                </a:lnTo>
                <a:lnTo>
                  <a:pt x="1607" y="8822"/>
                </a:lnTo>
                <a:lnTo>
                  <a:pt x="1598" y="8829"/>
                </a:lnTo>
                <a:lnTo>
                  <a:pt x="1591" y="8838"/>
                </a:lnTo>
                <a:lnTo>
                  <a:pt x="1593" y="8828"/>
                </a:lnTo>
                <a:lnTo>
                  <a:pt x="1596" y="8817"/>
                </a:lnTo>
                <a:lnTo>
                  <a:pt x="1599" y="8806"/>
                </a:lnTo>
                <a:lnTo>
                  <a:pt x="1601" y="8794"/>
                </a:lnTo>
                <a:lnTo>
                  <a:pt x="1602" y="8795"/>
                </a:lnTo>
                <a:lnTo>
                  <a:pt x="1602" y="8795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4" y="8795"/>
                </a:lnTo>
                <a:lnTo>
                  <a:pt x="1605" y="8792"/>
                </a:lnTo>
                <a:lnTo>
                  <a:pt x="1620" y="8784"/>
                </a:lnTo>
                <a:lnTo>
                  <a:pt x="1627" y="8774"/>
                </a:lnTo>
                <a:lnTo>
                  <a:pt x="1629" y="8757"/>
                </a:lnTo>
                <a:lnTo>
                  <a:pt x="1626" y="8734"/>
                </a:lnTo>
                <a:close/>
                <a:moveTo>
                  <a:pt x="1510" y="7973"/>
                </a:moveTo>
                <a:lnTo>
                  <a:pt x="1516" y="7958"/>
                </a:lnTo>
                <a:lnTo>
                  <a:pt x="1522" y="7943"/>
                </a:lnTo>
                <a:lnTo>
                  <a:pt x="1528" y="7925"/>
                </a:lnTo>
                <a:lnTo>
                  <a:pt x="1529" y="7903"/>
                </a:lnTo>
                <a:lnTo>
                  <a:pt x="1516" y="7922"/>
                </a:lnTo>
                <a:lnTo>
                  <a:pt x="1511" y="7939"/>
                </a:lnTo>
                <a:lnTo>
                  <a:pt x="1509" y="7956"/>
                </a:lnTo>
                <a:lnTo>
                  <a:pt x="1510" y="7973"/>
                </a:lnTo>
                <a:close/>
                <a:moveTo>
                  <a:pt x="2372" y="5330"/>
                </a:moveTo>
                <a:lnTo>
                  <a:pt x="2362" y="5350"/>
                </a:lnTo>
                <a:lnTo>
                  <a:pt x="2357" y="5363"/>
                </a:lnTo>
                <a:lnTo>
                  <a:pt x="2357" y="5373"/>
                </a:lnTo>
                <a:lnTo>
                  <a:pt x="2360" y="5387"/>
                </a:lnTo>
                <a:lnTo>
                  <a:pt x="2367" y="5374"/>
                </a:lnTo>
                <a:lnTo>
                  <a:pt x="2373" y="5360"/>
                </a:lnTo>
                <a:lnTo>
                  <a:pt x="2376" y="5345"/>
                </a:lnTo>
                <a:lnTo>
                  <a:pt x="2372" y="5330"/>
                </a:lnTo>
                <a:close/>
                <a:moveTo>
                  <a:pt x="1722" y="8763"/>
                </a:moveTo>
                <a:lnTo>
                  <a:pt x="1734" y="8749"/>
                </a:lnTo>
                <a:lnTo>
                  <a:pt x="1742" y="8735"/>
                </a:lnTo>
                <a:lnTo>
                  <a:pt x="1747" y="8720"/>
                </a:lnTo>
                <a:lnTo>
                  <a:pt x="1751" y="8705"/>
                </a:lnTo>
                <a:lnTo>
                  <a:pt x="1750" y="8701"/>
                </a:lnTo>
                <a:lnTo>
                  <a:pt x="1749" y="8696"/>
                </a:lnTo>
                <a:lnTo>
                  <a:pt x="1740" y="8701"/>
                </a:lnTo>
                <a:lnTo>
                  <a:pt x="1736" y="8707"/>
                </a:lnTo>
                <a:lnTo>
                  <a:pt x="1731" y="8724"/>
                </a:lnTo>
                <a:lnTo>
                  <a:pt x="1722" y="8763"/>
                </a:lnTo>
                <a:close/>
                <a:moveTo>
                  <a:pt x="1645" y="7923"/>
                </a:moveTo>
                <a:lnTo>
                  <a:pt x="1653" y="7919"/>
                </a:lnTo>
                <a:lnTo>
                  <a:pt x="1657" y="7911"/>
                </a:lnTo>
                <a:lnTo>
                  <a:pt x="1664" y="7890"/>
                </a:lnTo>
                <a:lnTo>
                  <a:pt x="1680" y="7840"/>
                </a:lnTo>
                <a:lnTo>
                  <a:pt x="1670" y="7850"/>
                </a:lnTo>
                <a:lnTo>
                  <a:pt x="1662" y="7865"/>
                </a:lnTo>
                <a:lnTo>
                  <a:pt x="1655" y="7888"/>
                </a:lnTo>
                <a:lnTo>
                  <a:pt x="1645" y="7923"/>
                </a:lnTo>
                <a:close/>
                <a:moveTo>
                  <a:pt x="1676" y="8926"/>
                </a:moveTo>
                <a:lnTo>
                  <a:pt x="1659" y="8952"/>
                </a:lnTo>
                <a:lnTo>
                  <a:pt x="1651" y="8978"/>
                </a:lnTo>
                <a:lnTo>
                  <a:pt x="1647" y="9005"/>
                </a:lnTo>
                <a:lnTo>
                  <a:pt x="1645" y="9031"/>
                </a:lnTo>
                <a:lnTo>
                  <a:pt x="1656" y="9008"/>
                </a:lnTo>
                <a:lnTo>
                  <a:pt x="1669" y="8983"/>
                </a:lnTo>
                <a:lnTo>
                  <a:pt x="1676" y="8957"/>
                </a:lnTo>
                <a:lnTo>
                  <a:pt x="1676" y="8926"/>
                </a:lnTo>
                <a:close/>
                <a:moveTo>
                  <a:pt x="4148" y="26"/>
                </a:moveTo>
                <a:lnTo>
                  <a:pt x="4138" y="58"/>
                </a:lnTo>
                <a:lnTo>
                  <a:pt x="4128" y="85"/>
                </a:lnTo>
                <a:lnTo>
                  <a:pt x="4122" y="105"/>
                </a:lnTo>
                <a:lnTo>
                  <a:pt x="4117" y="120"/>
                </a:lnTo>
                <a:lnTo>
                  <a:pt x="4109" y="124"/>
                </a:lnTo>
                <a:lnTo>
                  <a:pt x="4102" y="129"/>
                </a:lnTo>
                <a:lnTo>
                  <a:pt x="4096" y="136"/>
                </a:lnTo>
                <a:lnTo>
                  <a:pt x="4092" y="144"/>
                </a:lnTo>
                <a:lnTo>
                  <a:pt x="4091" y="154"/>
                </a:lnTo>
                <a:lnTo>
                  <a:pt x="4094" y="162"/>
                </a:lnTo>
                <a:lnTo>
                  <a:pt x="4100" y="168"/>
                </a:lnTo>
                <a:lnTo>
                  <a:pt x="4110" y="170"/>
                </a:lnTo>
                <a:lnTo>
                  <a:pt x="4120" y="168"/>
                </a:lnTo>
                <a:lnTo>
                  <a:pt x="4130" y="162"/>
                </a:lnTo>
                <a:lnTo>
                  <a:pt x="4139" y="154"/>
                </a:lnTo>
                <a:lnTo>
                  <a:pt x="4144" y="144"/>
                </a:lnTo>
                <a:lnTo>
                  <a:pt x="4145" y="136"/>
                </a:lnTo>
                <a:lnTo>
                  <a:pt x="4144" y="130"/>
                </a:lnTo>
                <a:lnTo>
                  <a:pt x="4140" y="124"/>
                </a:lnTo>
                <a:lnTo>
                  <a:pt x="4134" y="121"/>
                </a:lnTo>
                <a:lnTo>
                  <a:pt x="4154" y="66"/>
                </a:lnTo>
                <a:lnTo>
                  <a:pt x="4163" y="37"/>
                </a:lnTo>
                <a:lnTo>
                  <a:pt x="4161" y="25"/>
                </a:lnTo>
                <a:lnTo>
                  <a:pt x="4148" y="26"/>
                </a:lnTo>
                <a:close/>
                <a:moveTo>
                  <a:pt x="3941" y="95"/>
                </a:moveTo>
                <a:lnTo>
                  <a:pt x="3915" y="177"/>
                </a:lnTo>
                <a:lnTo>
                  <a:pt x="3895" y="232"/>
                </a:lnTo>
                <a:lnTo>
                  <a:pt x="3885" y="270"/>
                </a:lnTo>
                <a:lnTo>
                  <a:pt x="3886" y="301"/>
                </a:lnTo>
                <a:lnTo>
                  <a:pt x="3908" y="247"/>
                </a:lnTo>
                <a:lnTo>
                  <a:pt x="3922" y="200"/>
                </a:lnTo>
                <a:lnTo>
                  <a:pt x="3933" y="152"/>
                </a:lnTo>
                <a:lnTo>
                  <a:pt x="3941" y="95"/>
                </a:lnTo>
                <a:close/>
                <a:moveTo>
                  <a:pt x="1735" y="7212"/>
                </a:moveTo>
                <a:lnTo>
                  <a:pt x="1733" y="7202"/>
                </a:lnTo>
                <a:lnTo>
                  <a:pt x="1727" y="7195"/>
                </a:lnTo>
                <a:lnTo>
                  <a:pt x="1719" y="7190"/>
                </a:lnTo>
                <a:lnTo>
                  <a:pt x="1708" y="7189"/>
                </a:lnTo>
                <a:lnTo>
                  <a:pt x="1693" y="7191"/>
                </a:lnTo>
                <a:lnTo>
                  <a:pt x="1679" y="7199"/>
                </a:lnTo>
                <a:lnTo>
                  <a:pt x="1668" y="7211"/>
                </a:lnTo>
                <a:lnTo>
                  <a:pt x="1659" y="7226"/>
                </a:lnTo>
                <a:lnTo>
                  <a:pt x="1658" y="7240"/>
                </a:lnTo>
                <a:lnTo>
                  <a:pt x="1662" y="7251"/>
                </a:lnTo>
                <a:lnTo>
                  <a:pt x="1672" y="7259"/>
                </a:lnTo>
                <a:lnTo>
                  <a:pt x="1685" y="7262"/>
                </a:lnTo>
                <a:lnTo>
                  <a:pt x="1696" y="7260"/>
                </a:lnTo>
                <a:lnTo>
                  <a:pt x="1706" y="7256"/>
                </a:lnTo>
                <a:lnTo>
                  <a:pt x="1717" y="7249"/>
                </a:lnTo>
                <a:lnTo>
                  <a:pt x="1725" y="7241"/>
                </a:lnTo>
                <a:lnTo>
                  <a:pt x="1714" y="7277"/>
                </a:lnTo>
                <a:lnTo>
                  <a:pt x="1703" y="7315"/>
                </a:lnTo>
                <a:lnTo>
                  <a:pt x="1694" y="7354"/>
                </a:lnTo>
                <a:lnTo>
                  <a:pt x="1686" y="7396"/>
                </a:lnTo>
                <a:lnTo>
                  <a:pt x="1717" y="7321"/>
                </a:lnTo>
                <a:lnTo>
                  <a:pt x="1736" y="7266"/>
                </a:lnTo>
                <a:lnTo>
                  <a:pt x="1749" y="7212"/>
                </a:lnTo>
                <a:lnTo>
                  <a:pt x="1760" y="7148"/>
                </a:lnTo>
                <a:lnTo>
                  <a:pt x="1754" y="7164"/>
                </a:lnTo>
                <a:lnTo>
                  <a:pt x="1747" y="7180"/>
                </a:lnTo>
                <a:lnTo>
                  <a:pt x="1741" y="7196"/>
                </a:lnTo>
                <a:lnTo>
                  <a:pt x="1735" y="7212"/>
                </a:lnTo>
                <a:close/>
                <a:moveTo>
                  <a:pt x="2041" y="6449"/>
                </a:moveTo>
                <a:lnTo>
                  <a:pt x="2043" y="6431"/>
                </a:lnTo>
                <a:lnTo>
                  <a:pt x="2043" y="6411"/>
                </a:lnTo>
                <a:lnTo>
                  <a:pt x="2044" y="6393"/>
                </a:lnTo>
                <a:lnTo>
                  <a:pt x="2048" y="6373"/>
                </a:lnTo>
                <a:lnTo>
                  <a:pt x="2052" y="6350"/>
                </a:lnTo>
                <a:lnTo>
                  <a:pt x="2052" y="6324"/>
                </a:lnTo>
                <a:lnTo>
                  <a:pt x="2050" y="6298"/>
                </a:lnTo>
                <a:lnTo>
                  <a:pt x="2044" y="6269"/>
                </a:lnTo>
                <a:lnTo>
                  <a:pt x="2039" y="6284"/>
                </a:lnTo>
                <a:lnTo>
                  <a:pt x="2034" y="6297"/>
                </a:lnTo>
                <a:lnTo>
                  <a:pt x="2029" y="6310"/>
                </a:lnTo>
                <a:lnTo>
                  <a:pt x="2024" y="6324"/>
                </a:lnTo>
                <a:lnTo>
                  <a:pt x="2021" y="6314"/>
                </a:lnTo>
                <a:lnTo>
                  <a:pt x="2015" y="6306"/>
                </a:lnTo>
                <a:lnTo>
                  <a:pt x="2006" y="6301"/>
                </a:lnTo>
                <a:lnTo>
                  <a:pt x="1994" y="6299"/>
                </a:lnTo>
                <a:lnTo>
                  <a:pt x="1977" y="6302"/>
                </a:lnTo>
                <a:lnTo>
                  <a:pt x="1961" y="6311"/>
                </a:lnTo>
                <a:lnTo>
                  <a:pt x="1947" y="6324"/>
                </a:lnTo>
                <a:lnTo>
                  <a:pt x="1939" y="6340"/>
                </a:lnTo>
                <a:lnTo>
                  <a:pt x="1937" y="6356"/>
                </a:lnTo>
                <a:lnTo>
                  <a:pt x="1942" y="6369"/>
                </a:lnTo>
                <a:lnTo>
                  <a:pt x="1953" y="6379"/>
                </a:lnTo>
                <a:lnTo>
                  <a:pt x="1968" y="6382"/>
                </a:lnTo>
                <a:lnTo>
                  <a:pt x="1980" y="6380"/>
                </a:lnTo>
                <a:lnTo>
                  <a:pt x="1993" y="6374"/>
                </a:lnTo>
                <a:lnTo>
                  <a:pt x="2005" y="6366"/>
                </a:lnTo>
                <a:lnTo>
                  <a:pt x="2014" y="6356"/>
                </a:lnTo>
                <a:lnTo>
                  <a:pt x="2005" y="6387"/>
                </a:lnTo>
                <a:lnTo>
                  <a:pt x="1997" y="6417"/>
                </a:lnTo>
                <a:lnTo>
                  <a:pt x="1990" y="6448"/>
                </a:lnTo>
                <a:lnTo>
                  <a:pt x="1985" y="6479"/>
                </a:lnTo>
                <a:lnTo>
                  <a:pt x="1986" y="6485"/>
                </a:lnTo>
                <a:lnTo>
                  <a:pt x="1988" y="6492"/>
                </a:lnTo>
                <a:lnTo>
                  <a:pt x="1992" y="6499"/>
                </a:lnTo>
                <a:lnTo>
                  <a:pt x="1996" y="6505"/>
                </a:lnTo>
                <a:lnTo>
                  <a:pt x="2006" y="6508"/>
                </a:lnTo>
                <a:lnTo>
                  <a:pt x="2019" y="6502"/>
                </a:lnTo>
                <a:lnTo>
                  <a:pt x="2032" y="6484"/>
                </a:lnTo>
                <a:lnTo>
                  <a:pt x="2041" y="6449"/>
                </a:lnTo>
                <a:close/>
                <a:moveTo>
                  <a:pt x="1335" y="8535"/>
                </a:moveTo>
                <a:lnTo>
                  <a:pt x="1341" y="8521"/>
                </a:lnTo>
                <a:lnTo>
                  <a:pt x="1353" y="8506"/>
                </a:lnTo>
                <a:lnTo>
                  <a:pt x="1366" y="8481"/>
                </a:lnTo>
                <a:lnTo>
                  <a:pt x="1371" y="8435"/>
                </a:lnTo>
                <a:lnTo>
                  <a:pt x="1371" y="8418"/>
                </a:lnTo>
                <a:lnTo>
                  <a:pt x="1374" y="8403"/>
                </a:lnTo>
                <a:lnTo>
                  <a:pt x="1380" y="8388"/>
                </a:lnTo>
                <a:lnTo>
                  <a:pt x="1389" y="8372"/>
                </a:lnTo>
                <a:lnTo>
                  <a:pt x="1397" y="8356"/>
                </a:lnTo>
                <a:lnTo>
                  <a:pt x="1403" y="8339"/>
                </a:lnTo>
                <a:lnTo>
                  <a:pt x="1409" y="8320"/>
                </a:lnTo>
                <a:lnTo>
                  <a:pt x="1417" y="8303"/>
                </a:lnTo>
                <a:lnTo>
                  <a:pt x="1427" y="8280"/>
                </a:lnTo>
                <a:lnTo>
                  <a:pt x="1432" y="8257"/>
                </a:lnTo>
                <a:lnTo>
                  <a:pt x="1431" y="8232"/>
                </a:lnTo>
                <a:lnTo>
                  <a:pt x="1425" y="8208"/>
                </a:lnTo>
                <a:lnTo>
                  <a:pt x="1422" y="8206"/>
                </a:lnTo>
                <a:lnTo>
                  <a:pt x="1418" y="8205"/>
                </a:lnTo>
                <a:lnTo>
                  <a:pt x="1412" y="8214"/>
                </a:lnTo>
                <a:lnTo>
                  <a:pt x="1408" y="8223"/>
                </a:lnTo>
                <a:lnTo>
                  <a:pt x="1284" y="8614"/>
                </a:lnTo>
                <a:lnTo>
                  <a:pt x="1223" y="8812"/>
                </a:lnTo>
                <a:lnTo>
                  <a:pt x="1206" y="8885"/>
                </a:lnTo>
                <a:lnTo>
                  <a:pt x="1212" y="8900"/>
                </a:lnTo>
                <a:lnTo>
                  <a:pt x="1235" y="8847"/>
                </a:lnTo>
                <a:lnTo>
                  <a:pt x="1260" y="8775"/>
                </a:lnTo>
                <a:lnTo>
                  <a:pt x="1281" y="8704"/>
                </a:lnTo>
                <a:lnTo>
                  <a:pt x="1294" y="8658"/>
                </a:lnTo>
                <a:lnTo>
                  <a:pt x="1304" y="8628"/>
                </a:lnTo>
                <a:lnTo>
                  <a:pt x="1317" y="8598"/>
                </a:lnTo>
                <a:lnTo>
                  <a:pt x="1329" y="8567"/>
                </a:lnTo>
                <a:lnTo>
                  <a:pt x="1335" y="8535"/>
                </a:lnTo>
                <a:close/>
                <a:moveTo>
                  <a:pt x="1138" y="8653"/>
                </a:moveTo>
                <a:lnTo>
                  <a:pt x="1135" y="8653"/>
                </a:lnTo>
                <a:lnTo>
                  <a:pt x="1138" y="8648"/>
                </a:lnTo>
                <a:lnTo>
                  <a:pt x="1138" y="8646"/>
                </a:lnTo>
                <a:lnTo>
                  <a:pt x="1138" y="8648"/>
                </a:lnTo>
                <a:lnTo>
                  <a:pt x="1138" y="8653"/>
                </a:lnTo>
                <a:close/>
                <a:moveTo>
                  <a:pt x="1089" y="8739"/>
                </a:moveTo>
                <a:lnTo>
                  <a:pt x="1103" y="8730"/>
                </a:lnTo>
                <a:lnTo>
                  <a:pt x="1119" y="8719"/>
                </a:lnTo>
                <a:lnTo>
                  <a:pt x="1116" y="8763"/>
                </a:lnTo>
                <a:lnTo>
                  <a:pt x="1117" y="8785"/>
                </a:lnTo>
                <a:lnTo>
                  <a:pt x="1125" y="8791"/>
                </a:lnTo>
                <a:lnTo>
                  <a:pt x="1146" y="8784"/>
                </a:lnTo>
                <a:lnTo>
                  <a:pt x="1189" y="8656"/>
                </a:lnTo>
                <a:lnTo>
                  <a:pt x="1241" y="8475"/>
                </a:lnTo>
                <a:lnTo>
                  <a:pt x="1283" y="8313"/>
                </a:lnTo>
                <a:lnTo>
                  <a:pt x="1302" y="8241"/>
                </a:lnTo>
                <a:lnTo>
                  <a:pt x="1314" y="8214"/>
                </a:lnTo>
                <a:lnTo>
                  <a:pt x="1324" y="8186"/>
                </a:lnTo>
                <a:lnTo>
                  <a:pt x="1331" y="8157"/>
                </a:lnTo>
                <a:lnTo>
                  <a:pt x="1334" y="8127"/>
                </a:lnTo>
                <a:lnTo>
                  <a:pt x="1343" y="8112"/>
                </a:lnTo>
                <a:lnTo>
                  <a:pt x="1345" y="8096"/>
                </a:lnTo>
                <a:lnTo>
                  <a:pt x="1346" y="8080"/>
                </a:lnTo>
                <a:lnTo>
                  <a:pt x="1346" y="8065"/>
                </a:lnTo>
                <a:lnTo>
                  <a:pt x="1355" y="8013"/>
                </a:lnTo>
                <a:lnTo>
                  <a:pt x="1352" y="8010"/>
                </a:lnTo>
                <a:lnTo>
                  <a:pt x="1306" y="8145"/>
                </a:lnTo>
                <a:lnTo>
                  <a:pt x="1185" y="8506"/>
                </a:lnTo>
                <a:lnTo>
                  <a:pt x="1182" y="8513"/>
                </a:lnTo>
                <a:lnTo>
                  <a:pt x="1179" y="8515"/>
                </a:lnTo>
                <a:lnTo>
                  <a:pt x="1177" y="8516"/>
                </a:lnTo>
                <a:lnTo>
                  <a:pt x="1175" y="8516"/>
                </a:lnTo>
                <a:lnTo>
                  <a:pt x="1177" y="8491"/>
                </a:lnTo>
                <a:lnTo>
                  <a:pt x="1185" y="8467"/>
                </a:lnTo>
                <a:lnTo>
                  <a:pt x="1195" y="8445"/>
                </a:lnTo>
                <a:lnTo>
                  <a:pt x="1201" y="8420"/>
                </a:lnTo>
                <a:lnTo>
                  <a:pt x="1206" y="8398"/>
                </a:lnTo>
                <a:lnTo>
                  <a:pt x="1211" y="8375"/>
                </a:lnTo>
                <a:lnTo>
                  <a:pt x="1214" y="8353"/>
                </a:lnTo>
                <a:lnTo>
                  <a:pt x="1214" y="8328"/>
                </a:lnTo>
                <a:lnTo>
                  <a:pt x="1207" y="8343"/>
                </a:lnTo>
                <a:lnTo>
                  <a:pt x="1201" y="8355"/>
                </a:lnTo>
                <a:lnTo>
                  <a:pt x="1194" y="8368"/>
                </a:lnTo>
                <a:lnTo>
                  <a:pt x="1186" y="8381"/>
                </a:lnTo>
                <a:lnTo>
                  <a:pt x="1182" y="8379"/>
                </a:lnTo>
                <a:lnTo>
                  <a:pt x="1178" y="8379"/>
                </a:lnTo>
                <a:lnTo>
                  <a:pt x="1168" y="8381"/>
                </a:lnTo>
                <a:lnTo>
                  <a:pt x="1158" y="8387"/>
                </a:lnTo>
                <a:lnTo>
                  <a:pt x="1150" y="8396"/>
                </a:lnTo>
                <a:lnTo>
                  <a:pt x="1144" y="8405"/>
                </a:lnTo>
                <a:lnTo>
                  <a:pt x="1142" y="8415"/>
                </a:lnTo>
                <a:lnTo>
                  <a:pt x="1146" y="8424"/>
                </a:lnTo>
                <a:lnTo>
                  <a:pt x="1153" y="8429"/>
                </a:lnTo>
                <a:lnTo>
                  <a:pt x="1162" y="8432"/>
                </a:lnTo>
                <a:lnTo>
                  <a:pt x="1162" y="8432"/>
                </a:lnTo>
                <a:lnTo>
                  <a:pt x="1163" y="8432"/>
                </a:lnTo>
                <a:lnTo>
                  <a:pt x="1159" y="8445"/>
                </a:lnTo>
                <a:lnTo>
                  <a:pt x="1157" y="8458"/>
                </a:lnTo>
                <a:lnTo>
                  <a:pt x="1154" y="8479"/>
                </a:lnTo>
                <a:lnTo>
                  <a:pt x="1151" y="8497"/>
                </a:lnTo>
                <a:lnTo>
                  <a:pt x="1147" y="8515"/>
                </a:lnTo>
                <a:lnTo>
                  <a:pt x="1142" y="8532"/>
                </a:lnTo>
                <a:lnTo>
                  <a:pt x="1137" y="8529"/>
                </a:lnTo>
                <a:lnTo>
                  <a:pt x="1131" y="8528"/>
                </a:lnTo>
                <a:lnTo>
                  <a:pt x="1120" y="8530"/>
                </a:lnTo>
                <a:lnTo>
                  <a:pt x="1111" y="8535"/>
                </a:lnTo>
                <a:lnTo>
                  <a:pt x="1103" y="8543"/>
                </a:lnTo>
                <a:lnTo>
                  <a:pt x="1098" y="8553"/>
                </a:lnTo>
                <a:lnTo>
                  <a:pt x="1097" y="8563"/>
                </a:lnTo>
                <a:lnTo>
                  <a:pt x="1100" y="8570"/>
                </a:lnTo>
                <a:lnTo>
                  <a:pt x="1106" y="8577"/>
                </a:lnTo>
                <a:lnTo>
                  <a:pt x="1115" y="8579"/>
                </a:lnTo>
                <a:lnTo>
                  <a:pt x="1122" y="8578"/>
                </a:lnTo>
                <a:lnTo>
                  <a:pt x="1128" y="8575"/>
                </a:lnTo>
                <a:lnTo>
                  <a:pt x="1118" y="8602"/>
                </a:lnTo>
                <a:lnTo>
                  <a:pt x="1109" y="8628"/>
                </a:lnTo>
                <a:lnTo>
                  <a:pt x="1100" y="8653"/>
                </a:lnTo>
                <a:lnTo>
                  <a:pt x="1093" y="8679"/>
                </a:lnTo>
                <a:lnTo>
                  <a:pt x="1088" y="8677"/>
                </a:lnTo>
                <a:lnTo>
                  <a:pt x="1083" y="8676"/>
                </a:lnTo>
                <a:lnTo>
                  <a:pt x="1073" y="8678"/>
                </a:lnTo>
                <a:lnTo>
                  <a:pt x="1064" y="8683"/>
                </a:lnTo>
                <a:lnTo>
                  <a:pt x="1056" y="8691"/>
                </a:lnTo>
                <a:lnTo>
                  <a:pt x="1051" y="8700"/>
                </a:lnTo>
                <a:lnTo>
                  <a:pt x="1050" y="8710"/>
                </a:lnTo>
                <a:lnTo>
                  <a:pt x="1053" y="8718"/>
                </a:lnTo>
                <a:lnTo>
                  <a:pt x="1059" y="8723"/>
                </a:lnTo>
                <a:lnTo>
                  <a:pt x="1068" y="8725"/>
                </a:lnTo>
                <a:lnTo>
                  <a:pt x="1073" y="8725"/>
                </a:lnTo>
                <a:lnTo>
                  <a:pt x="1078" y="8723"/>
                </a:lnTo>
                <a:lnTo>
                  <a:pt x="1083" y="8720"/>
                </a:lnTo>
                <a:lnTo>
                  <a:pt x="1088" y="8717"/>
                </a:lnTo>
                <a:lnTo>
                  <a:pt x="1088" y="8728"/>
                </a:lnTo>
                <a:lnTo>
                  <a:pt x="1089" y="8739"/>
                </a:lnTo>
                <a:close/>
                <a:moveTo>
                  <a:pt x="1733" y="9409"/>
                </a:moveTo>
                <a:lnTo>
                  <a:pt x="1731" y="9409"/>
                </a:lnTo>
                <a:lnTo>
                  <a:pt x="1729" y="9409"/>
                </a:lnTo>
                <a:lnTo>
                  <a:pt x="1734" y="9401"/>
                </a:lnTo>
                <a:lnTo>
                  <a:pt x="1739" y="9392"/>
                </a:lnTo>
                <a:lnTo>
                  <a:pt x="1745" y="9398"/>
                </a:lnTo>
                <a:lnTo>
                  <a:pt x="1750" y="9405"/>
                </a:lnTo>
                <a:lnTo>
                  <a:pt x="1753" y="9414"/>
                </a:lnTo>
                <a:lnTo>
                  <a:pt x="1753" y="9427"/>
                </a:lnTo>
                <a:lnTo>
                  <a:pt x="1751" y="9420"/>
                </a:lnTo>
                <a:lnTo>
                  <a:pt x="1747" y="9414"/>
                </a:lnTo>
                <a:lnTo>
                  <a:pt x="1741" y="9410"/>
                </a:lnTo>
                <a:lnTo>
                  <a:pt x="1733" y="9409"/>
                </a:lnTo>
                <a:close/>
                <a:moveTo>
                  <a:pt x="1645" y="9345"/>
                </a:moveTo>
                <a:lnTo>
                  <a:pt x="1670" y="9302"/>
                </a:lnTo>
                <a:lnTo>
                  <a:pt x="1678" y="9283"/>
                </a:lnTo>
                <a:lnTo>
                  <a:pt x="1680" y="9267"/>
                </a:lnTo>
                <a:lnTo>
                  <a:pt x="1684" y="9235"/>
                </a:lnTo>
                <a:lnTo>
                  <a:pt x="1686" y="9232"/>
                </a:lnTo>
                <a:lnTo>
                  <a:pt x="1692" y="9230"/>
                </a:lnTo>
                <a:lnTo>
                  <a:pt x="1697" y="9230"/>
                </a:lnTo>
                <a:lnTo>
                  <a:pt x="1700" y="9233"/>
                </a:lnTo>
                <a:lnTo>
                  <a:pt x="1696" y="9330"/>
                </a:lnTo>
                <a:lnTo>
                  <a:pt x="1676" y="9386"/>
                </a:lnTo>
                <a:lnTo>
                  <a:pt x="1653" y="9394"/>
                </a:lnTo>
                <a:lnTo>
                  <a:pt x="1645" y="9345"/>
                </a:lnTo>
                <a:close/>
                <a:moveTo>
                  <a:pt x="1889" y="7932"/>
                </a:moveTo>
                <a:lnTo>
                  <a:pt x="1894" y="7920"/>
                </a:lnTo>
                <a:lnTo>
                  <a:pt x="1899" y="7907"/>
                </a:lnTo>
                <a:lnTo>
                  <a:pt x="1904" y="7916"/>
                </a:lnTo>
                <a:lnTo>
                  <a:pt x="1907" y="7925"/>
                </a:lnTo>
                <a:lnTo>
                  <a:pt x="1897" y="7928"/>
                </a:lnTo>
                <a:lnTo>
                  <a:pt x="1889" y="7932"/>
                </a:lnTo>
                <a:close/>
                <a:moveTo>
                  <a:pt x="1992" y="7093"/>
                </a:moveTo>
                <a:lnTo>
                  <a:pt x="1995" y="7104"/>
                </a:lnTo>
                <a:lnTo>
                  <a:pt x="2002" y="7113"/>
                </a:lnTo>
                <a:lnTo>
                  <a:pt x="2012" y="7119"/>
                </a:lnTo>
                <a:lnTo>
                  <a:pt x="2025" y="7121"/>
                </a:lnTo>
                <a:lnTo>
                  <a:pt x="2028" y="7121"/>
                </a:lnTo>
                <a:lnTo>
                  <a:pt x="2031" y="7120"/>
                </a:lnTo>
                <a:lnTo>
                  <a:pt x="2026" y="7134"/>
                </a:lnTo>
                <a:lnTo>
                  <a:pt x="2020" y="7148"/>
                </a:lnTo>
                <a:lnTo>
                  <a:pt x="2012" y="7162"/>
                </a:lnTo>
                <a:lnTo>
                  <a:pt x="2003" y="7177"/>
                </a:lnTo>
                <a:lnTo>
                  <a:pt x="1989" y="7161"/>
                </a:lnTo>
                <a:lnTo>
                  <a:pt x="1984" y="7153"/>
                </a:lnTo>
                <a:lnTo>
                  <a:pt x="1986" y="7136"/>
                </a:lnTo>
                <a:lnTo>
                  <a:pt x="1992" y="7093"/>
                </a:lnTo>
                <a:close/>
                <a:moveTo>
                  <a:pt x="2896" y="3427"/>
                </a:moveTo>
                <a:lnTo>
                  <a:pt x="2900" y="3429"/>
                </a:lnTo>
                <a:lnTo>
                  <a:pt x="2905" y="3430"/>
                </a:lnTo>
                <a:lnTo>
                  <a:pt x="2910" y="3431"/>
                </a:lnTo>
                <a:lnTo>
                  <a:pt x="2915" y="3432"/>
                </a:lnTo>
                <a:lnTo>
                  <a:pt x="2917" y="3431"/>
                </a:lnTo>
                <a:lnTo>
                  <a:pt x="2918" y="3431"/>
                </a:lnTo>
                <a:lnTo>
                  <a:pt x="2916" y="3441"/>
                </a:lnTo>
                <a:lnTo>
                  <a:pt x="2913" y="3451"/>
                </a:lnTo>
                <a:lnTo>
                  <a:pt x="2910" y="3460"/>
                </a:lnTo>
                <a:lnTo>
                  <a:pt x="2907" y="3470"/>
                </a:lnTo>
                <a:lnTo>
                  <a:pt x="2903" y="3483"/>
                </a:lnTo>
                <a:lnTo>
                  <a:pt x="2899" y="3495"/>
                </a:lnTo>
                <a:lnTo>
                  <a:pt x="2897" y="3495"/>
                </a:lnTo>
                <a:lnTo>
                  <a:pt x="2894" y="3494"/>
                </a:lnTo>
                <a:lnTo>
                  <a:pt x="2886" y="3495"/>
                </a:lnTo>
                <a:lnTo>
                  <a:pt x="2878" y="3497"/>
                </a:lnTo>
                <a:lnTo>
                  <a:pt x="2883" y="3483"/>
                </a:lnTo>
                <a:lnTo>
                  <a:pt x="2887" y="3465"/>
                </a:lnTo>
                <a:lnTo>
                  <a:pt x="2892" y="3447"/>
                </a:lnTo>
                <a:lnTo>
                  <a:pt x="2896" y="3427"/>
                </a:lnTo>
                <a:close/>
                <a:moveTo>
                  <a:pt x="2980" y="3112"/>
                </a:moveTo>
                <a:lnTo>
                  <a:pt x="2983" y="3121"/>
                </a:lnTo>
                <a:lnTo>
                  <a:pt x="2988" y="3128"/>
                </a:lnTo>
                <a:lnTo>
                  <a:pt x="2997" y="3133"/>
                </a:lnTo>
                <a:lnTo>
                  <a:pt x="3006" y="3135"/>
                </a:lnTo>
                <a:lnTo>
                  <a:pt x="3002" y="3151"/>
                </a:lnTo>
                <a:lnTo>
                  <a:pt x="2997" y="3167"/>
                </a:lnTo>
                <a:lnTo>
                  <a:pt x="2991" y="3184"/>
                </a:lnTo>
                <a:lnTo>
                  <a:pt x="2987" y="3201"/>
                </a:lnTo>
                <a:lnTo>
                  <a:pt x="2974" y="3203"/>
                </a:lnTo>
                <a:lnTo>
                  <a:pt x="2963" y="3208"/>
                </a:lnTo>
                <a:lnTo>
                  <a:pt x="2952" y="3216"/>
                </a:lnTo>
                <a:lnTo>
                  <a:pt x="2942" y="3225"/>
                </a:lnTo>
                <a:lnTo>
                  <a:pt x="2946" y="3211"/>
                </a:lnTo>
                <a:lnTo>
                  <a:pt x="2951" y="3197"/>
                </a:lnTo>
                <a:lnTo>
                  <a:pt x="2954" y="3185"/>
                </a:lnTo>
                <a:lnTo>
                  <a:pt x="2958" y="3176"/>
                </a:lnTo>
                <a:lnTo>
                  <a:pt x="2964" y="3161"/>
                </a:lnTo>
                <a:lnTo>
                  <a:pt x="2969" y="3144"/>
                </a:lnTo>
                <a:lnTo>
                  <a:pt x="2975" y="3128"/>
                </a:lnTo>
                <a:lnTo>
                  <a:pt x="2980" y="3112"/>
                </a:lnTo>
                <a:close/>
                <a:moveTo>
                  <a:pt x="2990" y="2881"/>
                </a:moveTo>
                <a:lnTo>
                  <a:pt x="2995" y="2899"/>
                </a:lnTo>
                <a:lnTo>
                  <a:pt x="2991" y="2916"/>
                </a:lnTo>
                <a:lnTo>
                  <a:pt x="2983" y="2935"/>
                </a:lnTo>
                <a:lnTo>
                  <a:pt x="2973" y="2956"/>
                </a:lnTo>
                <a:lnTo>
                  <a:pt x="2976" y="2934"/>
                </a:lnTo>
                <a:lnTo>
                  <a:pt x="2980" y="2914"/>
                </a:lnTo>
                <a:lnTo>
                  <a:pt x="2985" y="2897"/>
                </a:lnTo>
                <a:lnTo>
                  <a:pt x="2990" y="2881"/>
                </a:lnTo>
                <a:close/>
                <a:moveTo>
                  <a:pt x="3073" y="2908"/>
                </a:moveTo>
                <a:lnTo>
                  <a:pt x="3063" y="2911"/>
                </a:lnTo>
                <a:lnTo>
                  <a:pt x="3054" y="2916"/>
                </a:lnTo>
                <a:lnTo>
                  <a:pt x="3060" y="2895"/>
                </a:lnTo>
                <a:lnTo>
                  <a:pt x="3068" y="2874"/>
                </a:lnTo>
                <a:lnTo>
                  <a:pt x="3077" y="2853"/>
                </a:lnTo>
                <a:lnTo>
                  <a:pt x="3084" y="2832"/>
                </a:lnTo>
                <a:lnTo>
                  <a:pt x="3088" y="2835"/>
                </a:lnTo>
                <a:lnTo>
                  <a:pt x="3094" y="2837"/>
                </a:lnTo>
                <a:lnTo>
                  <a:pt x="3088" y="2854"/>
                </a:lnTo>
                <a:lnTo>
                  <a:pt x="3083" y="2871"/>
                </a:lnTo>
                <a:lnTo>
                  <a:pt x="3078" y="2890"/>
                </a:lnTo>
                <a:lnTo>
                  <a:pt x="3073" y="2908"/>
                </a:lnTo>
                <a:close/>
                <a:moveTo>
                  <a:pt x="3289" y="2521"/>
                </a:moveTo>
                <a:lnTo>
                  <a:pt x="3292" y="2521"/>
                </a:lnTo>
                <a:lnTo>
                  <a:pt x="3294" y="2523"/>
                </a:lnTo>
                <a:lnTo>
                  <a:pt x="3294" y="2527"/>
                </a:lnTo>
                <a:lnTo>
                  <a:pt x="3292" y="2531"/>
                </a:lnTo>
                <a:lnTo>
                  <a:pt x="3289" y="2534"/>
                </a:lnTo>
                <a:lnTo>
                  <a:pt x="3285" y="2535"/>
                </a:lnTo>
                <a:lnTo>
                  <a:pt x="3285" y="2531"/>
                </a:lnTo>
                <a:lnTo>
                  <a:pt x="3284" y="2527"/>
                </a:lnTo>
                <a:lnTo>
                  <a:pt x="3286" y="2523"/>
                </a:lnTo>
                <a:lnTo>
                  <a:pt x="3289" y="2521"/>
                </a:lnTo>
                <a:close/>
                <a:moveTo>
                  <a:pt x="3575" y="1593"/>
                </a:moveTo>
                <a:lnTo>
                  <a:pt x="3570" y="1600"/>
                </a:lnTo>
                <a:lnTo>
                  <a:pt x="3571" y="1594"/>
                </a:lnTo>
                <a:lnTo>
                  <a:pt x="3571" y="1591"/>
                </a:lnTo>
                <a:lnTo>
                  <a:pt x="3573" y="1591"/>
                </a:lnTo>
                <a:lnTo>
                  <a:pt x="3575" y="1593"/>
                </a:lnTo>
                <a:close/>
                <a:moveTo>
                  <a:pt x="3611" y="1437"/>
                </a:moveTo>
                <a:lnTo>
                  <a:pt x="3621" y="1407"/>
                </a:lnTo>
                <a:lnTo>
                  <a:pt x="3635" y="1381"/>
                </a:lnTo>
                <a:lnTo>
                  <a:pt x="3649" y="1354"/>
                </a:lnTo>
                <a:lnTo>
                  <a:pt x="3657" y="1325"/>
                </a:lnTo>
                <a:lnTo>
                  <a:pt x="3663" y="1292"/>
                </a:lnTo>
                <a:lnTo>
                  <a:pt x="3673" y="1254"/>
                </a:lnTo>
                <a:lnTo>
                  <a:pt x="3684" y="1219"/>
                </a:lnTo>
                <a:lnTo>
                  <a:pt x="3692" y="1199"/>
                </a:lnTo>
                <a:lnTo>
                  <a:pt x="3699" y="1205"/>
                </a:lnTo>
                <a:lnTo>
                  <a:pt x="3704" y="1210"/>
                </a:lnTo>
                <a:lnTo>
                  <a:pt x="3706" y="1215"/>
                </a:lnTo>
                <a:lnTo>
                  <a:pt x="3706" y="1222"/>
                </a:lnTo>
                <a:lnTo>
                  <a:pt x="3690" y="1287"/>
                </a:lnTo>
                <a:lnTo>
                  <a:pt x="3672" y="1351"/>
                </a:lnTo>
                <a:lnTo>
                  <a:pt x="3650" y="1413"/>
                </a:lnTo>
                <a:lnTo>
                  <a:pt x="3624" y="1475"/>
                </a:lnTo>
                <a:lnTo>
                  <a:pt x="3620" y="1480"/>
                </a:lnTo>
                <a:lnTo>
                  <a:pt x="3615" y="1485"/>
                </a:lnTo>
                <a:lnTo>
                  <a:pt x="3609" y="1489"/>
                </a:lnTo>
                <a:lnTo>
                  <a:pt x="3603" y="1494"/>
                </a:lnTo>
                <a:lnTo>
                  <a:pt x="3602" y="1478"/>
                </a:lnTo>
                <a:lnTo>
                  <a:pt x="3604" y="1463"/>
                </a:lnTo>
                <a:lnTo>
                  <a:pt x="3607" y="1450"/>
                </a:lnTo>
                <a:lnTo>
                  <a:pt x="3611" y="1437"/>
                </a:lnTo>
                <a:close/>
                <a:moveTo>
                  <a:pt x="3704" y="574"/>
                </a:moveTo>
                <a:lnTo>
                  <a:pt x="3702" y="570"/>
                </a:lnTo>
                <a:lnTo>
                  <a:pt x="3700" y="567"/>
                </a:lnTo>
                <a:lnTo>
                  <a:pt x="3696" y="565"/>
                </a:lnTo>
                <a:lnTo>
                  <a:pt x="3692" y="564"/>
                </a:lnTo>
                <a:lnTo>
                  <a:pt x="3698" y="550"/>
                </a:lnTo>
                <a:lnTo>
                  <a:pt x="3704" y="535"/>
                </a:lnTo>
                <a:lnTo>
                  <a:pt x="3712" y="522"/>
                </a:lnTo>
                <a:lnTo>
                  <a:pt x="3720" y="510"/>
                </a:lnTo>
                <a:lnTo>
                  <a:pt x="3716" y="526"/>
                </a:lnTo>
                <a:lnTo>
                  <a:pt x="3712" y="543"/>
                </a:lnTo>
                <a:lnTo>
                  <a:pt x="3708" y="559"/>
                </a:lnTo>
                <a:lnTo>
                  <a:pt x="3704" y="574"/>
                </a:lnTo>
                <a:close/>
                <a:moveTo>
                  <a:pt x="3815" y="484"/>
                </a:moveTo>
                <a:lnTo>
                  <a:pt x="3810" y="491"/>
                </a:lnTo>
                <a:lnTo>
                  <a:pt x="3801" y="502"/>
                </a:lnTo>
                <a:lnTo>
                  <a:pt x="3787" y="521"/>
                </a:lnTo>
                <a:lnTo>
                  <a:pt x="3767" y="548"/>
                </a:lnTo>
                <a:lnTo>
                  <a:pt x="3772" y="517"/>
                </a:lnTo>
                <a:lnTo>
                  <a:pt x="3779" y="495"/>
                </a:lnTo>
                <a:lnTo>
                  <a:pt x="3792" y="482"/>
                </a:lnTo>
                <a:lnTo>
                  <a:pt x="3815" y="484"/>
                </a:lnTo>
                <a:close/>
                <a:moveTo>
                  <a:pt x="3947" y="341"/>
                </a:moveTo>
                <a:lnTo>
                  <a:pt x="3953" y="329"/>
                </a:lnTo>
                <a:lnTo>
                  <a:pt x="3962" y="316"/>
                </a:lnTo>
                <a:lnTo>
                  <a:pt x="3968" y="326"/>
                </a:lnTo>
                <a:lnTo>
                  <a:pt x="3971" y="335"/>
                </a:lnTo>
                <a:lnTo>
                  <a:pt x="3969" y="364"/>
                </a:lnTo>
                <a:lnTo>
                  <a:pt x="3965" y="390"/>
                </a:lnTo>
                <a:lnTo>
                  <a:pt x="3956" y="416"/>
                </a:lnTo>
                <a:lnTo>
                  <a:pt x="3941" y="440"/>
                </a:lnTo>
                <a:lnTo>
                  <a:pt x="3904" y="526"/>
                </a:lnTo>
                <a:lnTo>
                  <a:pt x="3867" y="647"/>
                </a:lnTo>
                <a:lnTo>
                  <a:pt x="3831" y="767"/>
                </a:lnTo>
                <a:lnTo>
                  <a:pt x="3796" y="854"/>
                </a:lnTo>
                <a:lnTo>
                  <a:pt x="3822" y="749"/>
                </a:lnTo>
                <a:lnTo>
                  <a:pt x="3855" y="644"/>
                </a:lnTo>
                <a:lnTo>
                  <a:pt x="3888" y="538"/>
                </a:lnTo>
                <a:lnTo>
                  <a:pt x="3919" y="426"/>
                </a:lnTo>
                <a:lnTo>
                  <a:pt x="3924" y="405"/>
                </a:lnTo>
                <a:lnTo>
                  <a:pt x="3931" y="383"/>
                </a:lnTo>
                <a:lnTo>
                  <a:pt x="3938" y="363"/>
                </a:lnTo>
                <a:lnTo>
                  <a:pt x="3947" y="341"/>
                </a:lnTo>
                <a:close/>
                <a:moveTo>
                  <a:pt x="3991" y="833"/>
                </a:moveTo>
                <a:lnTo>
                  <a:pt x="3991" y="852"/>
                </a:lnTo>
                <a:lnTo>
                  <a:pt x="3987" y="871"/>
                </a:lnTo>
                <a:lnTo>
                  <a:pt x="3979" y="887"/>
                </a:lnTo>
                <a:lnTo>
                  <a:pt x="3969" y="902"/>
                </a:lnTo>
                <a:lnTo>
                  <a:pt x="3960" y="905"/>
                </a:lnTo>
                <a:lnTo>
                  <a:pt x="3951" y="898"/>
                </a:lnTo>
                <a:lnTo>
                  <a:pt x="3956" y="876"/>
                </a:lnTo>
                <a:lnTo>
                  <a:pt x="3991" y="833"/>
                </a:lnTo>
                <a:close/>
                <a:moveTo>
                  <a:pt x="4109" y="617"/>
                </a:moveTo>
                <a:lnTo>
                  <a:pt x="4111" y="617"/>
                </a:lnTo>
                <a:lnTo>
                  <a:pt x="4113" y="618"/>
                </a:lnTo>
                <a:lnTo>
                  <a:pt x="4126" y="615"/>
                </a:lnTo>
                <a:lnTo>
                  <a:pt x="4138" y="609"/>
                </a:lnTo>
                <a:lnTo>
                  <a:pt x="4148" y="599"/>
                </a:lnTo>
                <a:lnTo>
                  <a:pt x="4154" y="587"/>
                </a:lnTo>
                <a:lnTo>
                  <a:pt x="4156" y="574"/>
                </a:lnTo>
                <a:lnTo>
                  <a:pt x="4152" y="565"/>
                </a:lnTo>
                <a:lnTo>
                  <a:pt x="4145" y="558"/>
                </a:lnTo>
                <a:lnTo>
                  <a:pt x="4133" y="556"/>
                </a:lnTo>
                <a:lnTo>
                  <a:pt x="4131" y="556"/>
                </a:lnTo>
                <a:lnTo>
                  <a:pt x="4129" y="556"/>
                </a:lnTo>
                <a:lnTo>
                  <a:pt x="4133" y="546"/>
                </a:lnTo>
                <a:lnTo>
                  <a:pt x="4136" y="535"/>
                </a:lnTo>
                <a:lnTo>
                  <a:pt x="4144" y="517"/>
                </a:lnTo>
                <a:lnTo>
                  <a:pt x="4149" y="500"/>
                </a:lnTo>
                <a:lnTo>
                  <a:pt x="4153" y="483"/>
                </a:lnTo>
                <a:lnTo>
                  <a:pt x="4157" y="468"/>
                </a:lnTo>
                <a:lnTo>
                  <a:pt x="4159" y="469"/>
                </a:lnTo>
                <a:lnTo>
                  <a:pt x="4161" y="469"/>
                </a:lnTo>
                <a:lnTo>
                  <a:pt x="4166" y="468"/>
                </a:lnTo>
                <a:lnTo>
                  <a:pt x="4172" y="467"/>
                </a:lnTo>
                <a:lnTo>
                  <a:pt x="4169" y="474"/>
                </a:lnTo>
                <a:lnTo>
                  <a:pt x="4166" y="481"/>
                </a:lnTo>
                <a:lnTo>
                  <a:pt x="4168" y="519"/>
                </a:lnTo>
                <a:lnTo>
                  <a:pt x="4169" y="542"/>
                </a:lnTo>
                <a:lnTo>
                  <a:pt x="4165" y="567"/>
                </a:lnTo>
                <a:lnTo>
                  <a:pt x="4155" y="611"/>
                </a:lnTo>
                <a:lnTo>
                  <a:pt x="4139" y="667"/>
                </a:lnTo>
                <a:lnTo>
                  <a:pt x="4129" y="705"/>
                </a:lnTo>
                <a:lnTo>
                  <a:pt x="4127" y="730"/>
                </a:lnTo>
                <a:lnTo>
                  <a:pt x="4136" y="749"/>
                </a:lnTo>
                <a:lnTo>
                  <a:pt x="4158" y="733"/>
                </a:lnTo>
                <a:lnTo>
                  <a:pt x="4170" y="735"/>
                </a:lnTo>
                <a:lnTo>
                  <a:pt x="4162" y="777"/>
                </a:lnTo>
                <a:lnTo>
                  <a:pt x="4124" y="885"/>
                </a:lnTo>
                <a:lnTo>
                  <a:pt x="4085" y="915"/>
                </a:lnTo>
                <a:lnTo>
                  <a:pt x="4067" y="934"/>
                </a:lnTo>
                <a:lnTo>
                  <a:pt x="4057" y="947"/>
                </a:lnTo>
                <a:lnTo>
                  <a:pt x="4044" y="963"/>
                </a:lnTo>
                <a:lnTo>
                  <a:pt x="4036" y="967"/>
                </a:lnTo>
                <a:lnTo>
                  <a:pt x="4027" y="969"/>
                </a:lnTo>
                <a:lnTo>
                  <a:pt x="4020" y="969"/>
                </a:lnTo>
                <a:lnTo>
                  <a:pt x="4015" y="966"/>
                </a:lnTo>
                <a:lnTo>
                  <a:pt x="4014" y="961"/>
                </a:lnTo>
                <a:lnTo>
                  <a:pt x="4012" y="955"/>
                </a:lnTo>
                <a:lnTo>
                  <a:pt x="4011" y="950"/>
                </a:lnTo>
                <a:lnTo>
                  <a:pt x="4011" y="946"/>
                </a:lnTo>
                <a:lnTo>
                  <a:pt x="4013" y="938"/>
                </a:lnTo>
                <a:lnTo>
                  <a:pt x="4015" y="930"/>
                </a:lnTo>
                <a:lnTo>
                  <a:pt x="4017" y="923"/>
                </a:lnTo>
                <a:lnTo>
                  <a:pt x="4019" y="915"/>
                </a:lnTo>
                <a:lnTo>
                  <a:pt x="4032" y="912"/>
                </a:lnTo>
                <a:lnTo>
                  <a:pt x="4046" y="904"/>
                </a:lnTo>
                <a:lnTo>
                  <a:pt x="4056" y="894"/>
                </a:lnTo>
                <a:lnTo>
                  <a:pt x="4062" y="882"/>
                </a:lnTo>
                <a:lnTo>
                  <a:pt x="4063" y="869"/>
                </a:lnTo>
                <a:lnTo>
                  <a:pt x="4060" y="858"/>
                </a:lnTo>
                <a:lnTo>
                  <a:pt x="4052" y="851"/>
                </a:lnTo>
                <a:lnTo>
                  <a:pt x="4039" y="848"/>
                </a:lnTo>
                <a:lnTo>
                  <a:pt x="4038" y="848"/>
                </a:lnTo>
                <a:lnTo>
                  <a:pt x="4037" y="848"/>
                </a:lnTo>
                <a:lnTo>
                  <a:pt x="4044" y="827"/>
                </a:lnTo>
                <a:lnTo>
                  <a:pt x="4050" y="805"/>
                </a:lnTo>
                <a:lnTo>
                  <a:pt x="4056" y="785"/>
                </a:lnTo>
                <a:lnTo>
                  <a:pt x="4061" y="765"/>
                </a:lnTo>
                <a:lnTo>
                  <a:pt x="4063" y="766"/>
                </a:lnTo>
                <a:lnTo>
                  <a:pt x="4065" y="766"/>
                </a:lnTo>
                <a:lnTo>
                  <a:pt x="4078" y="764"/>
                </a:lnTo>
                <a:lnTo>
                  <a:pt x="4092" y="757"/>
                </a:lnTo>
                <a:lnTo>
                  <a:pt x="4102" y="747"/>
                </a:lnTo>
                <a:lnTo>
                  <a:pt x="4108" y="735"/>
                </a:lnTo>
                <a:lnTo>
                  <a:pt x="4110" y="721"/>
                </a:lnTo>
                <a:lnTo>
                  <a:pt x="4106" y="711"/>
                </a:lnTo>
                <a:lnTo>
                  <a:pt x="4098" y="704"/>
                </a:lnTo>
                <a:lnTo>
                  <a:pt x="4086" y="702"/>
                </a:lnTo>
                <a:lnTo>
                  <a:pt x="4083" y="702"/>
                </a:lnTo>
                <a:lnTo>
                  <a:pt x="4080" y="703"/>
                </a:lnTo>
                <a:lnTo>
                  <a:pt x="4087" y="682"/>
                </a:lnTo>
                <a:lnTo>
                  <a:pt x="4095" y="659"/>
                </a:lnTo>
                <a:lnTo>
                  <a:pt x="4102" y="639"/>
                </a:lnTo>
                <a:lnTo>
                  <a:pt x="4109" y="617"/>
                </a:lnTo>
                <a:close/>
                <a:moveTo>
                  <a:pt x="4288" y="460"/>
                </a:moveTo>
                <a:lnTo>
                  <a:pt x="4291" y="464"/>
                </a:lnTo>
                <a:lnTo>
                  <a:pt x="4296" y="468"/>
                </a:lnTo>
                <a:lnTo>
                  <a:pt x="4301" y="470"/>
                </a:lnTo>
                <a:lnTo>
                  <a:pt x="4308" y="471"/>
                </a:lnTo>
                <a:lnTo>
                  <a:pt x="4320" y="468"/>
                </a:lnTo>
                <a:lnTo>
                  <a:pt x="4333" y="462"/>
                </a:lnTo>
                <a:lnTo>
                  <a:pt x="4343" y="452"/>
                </a:lnTo>
                <a:lnTo>
                  <a:pt x="4349" y="439"/>
                </a:lnTo>
                <a:lnTo>
                  <a:pt x="4351" y="427"/>
                </a:lnTo>
                <a:lnTo>
                  <a:pt x="4347" y="417"/>
                </a:lnTo>
                <a:lnTo>
                  <a:pt x="4340" y="410"/>
                </a:lnTo>
                <a:lnTo>
                  <a:pt x="4329" y="408"/>
                </a:lnTo>
                <a:lnTo>
                  <a:pt x="4322" y="408"/>
                </a:lnTo>
                <a:lnTo>
                  <a:pt x="4317" y="410"/>
                </a:lnTo>
                <a:lnTo>
                  <a:pt x="4311" y="412"/>
                </a:lnTo>
                <a:lnTo>
                  <a:pt x="4306" y="415"/>
                </a:lnTo>
                <a:lnTo>
                  <a:pt x="4316" y="389"/>
                </a:lnTo>
                <a:lnTo>
                  <a:pt x="4325" y="364"/>
                </a:lnTo>
                <a:lnTo>
                  <a:pt x="4333" y="339"/>
                </a:lnTo>
                <a:lnTo>
                  <a:pt x="4339" y="315"/>
                </a:lnTo>
                <a:lnTo>
                  <a:pt x="4342" y="318"/>
                </a:lnTo>
                <a:lnTo>
                  <a:pt x="4346" y="320"/>
                </a:lnTo>
                <a:lnTo>
                  <a:pt x="4350" y="322"/>
                </a:lnTo>
                <a:lnTo>
                  <a:pt x="4355" y="322"/>
                </a:lnTo>
                <a:lnTo>
                  <a:pt x="4368" y="320"/>
                </a:lnTo>
                <a:lnTo>
                  <a:pt x="4380" y="313"/>
                </a:lnTo>
                <a:lnTo>
                  <a:pt x="4390" y="303"/>
                </a:lnTo>
                <a:lnTo>
                  <a:pt x="4396" y="291"/>
                </a:lnTo>
                <a:lnTo>
                  <a:pt x="4397" y="286"/>
                </a:lnTo>
                <a:lnTo>
                  <a:pt x="4397" y="281"/>
                </a:lnTo>
                <a:lnTo>
                  <a:pt x="4396" y="276"/>
                </a:lnTo>
                <a:lnTo>
                  <a:pt x="4394" y="272"/>
                </a:lnTo>
                <a:lnTo>
                  <a:pt x="4401" y="277"/>
                </a:lnTo>
                <a:lnTo>
                  <a:pt x="4409" y="283"/>
                </a:lnTo>
                <a:lnTo>
                  <a:pt x="4423" y="274"/>
                </a:lnTo>
                <a:lnTo>
                  <a:pt x="4431" y="266"/>
                </a:lnTo>
                <a:lnTo>
                  <a:pt x="4445" y="236"/>
                </a:lnTo>
                <a:lnTo>
                  <a:pt x="4477" y="166"/>
                </a:lnTo>
                <a:lnTo>
                  <a:pt x="4491" y="176"/>
                </a:lnTo>
                <a:lnTo>
                  <a:pt x="4492" y="200"/>
                </a:lnTo>
                <a:lnTo>
                  <a:pt x="4475" y="269"/>
                </a:lnTo>
                <a:lnTo>
                  <a:pt x="4432" y="411"/>
                </a:lnTo>
                <a:lnTo>
                  <a:pt x="4417" y="424"/>
                </a:lnTo>
                <a:lnTo>
                  <a:pt x="4404" y="438"/>
                </a:lnTo>
                <a:lnTo>
                  <a:pt x="4391" y="451"/>
                </a:lnTo>
                <a:lnTo>
                  <a:pt x="4377" y="464"/>
                </a:lnTo>
                <a:lnTo>
                  <a:pt x="4349" y="491"/>
                </a:lnTo>
                <a:lnTo>
                  <a:pt x="4326" y="515"/>
                </a:lnTo>
                <a:lnTo>
                  <a:pt x="4309" y="539"/>
                </a:lnTo>
                <a:lnTo>
                  <a:pt x="4296" y="559"/>
                </a:lnTo>
                <a:lnTo>
                  <a:pt x="4293" y="557"/>
                </a:lnTo>
                <a:lnTo>
                  <a:pt x="4289" y="555"/>
                </a:lnTo>
                <a:lnTo>
                  <a:pt x="4286" y="554"/>
                </a:lnTo>
                <a:lnTo>
                  <a:pt x="4282" y="554"/>
                </a:lnTo>
                <a:lnTo>
                  <a:pt x="4270" y="556"/>
                </a:lnTo>
                <a:lnTo>
                  <a:pt x="4260" y="561"/>
                </a:lnTo>
                <a:lnTo>
                  <a:pt x="4250" y="568"/>
                </a:lnTo>
                <a:lnTo>
                  <a:pt x="4243" y="577"/>
                </a:lnTo>
                <a:lnTo>
                  <a:pt x="4253" y="548"/>
                </a:lnTo>
                <a:lnTo>
                  <a:pt x="4264" y="519"/>
                </a:lnTo>
                <a:lnTo>
                  <a:pt x="4275" y="489"/>
                </a:lnTo>
                <a:lnTo>
                  <a:pt x="4288" y="460"/>
                </a:lnTo>
                <a:close/>
                <a:moveTo>
                  <a:pt x="4461" y="33"/>
                </a:moveTo>
                <a:lnTo>
                  <a:pt x="4460" y="27"/>
                </a:lnTo>
                <a:lnTo>
                  <a:pt x="4460" y="22"/>
                </a:lnTo>
                <a:lnTo>
                  <a:pt x="4467" y="19"/>
                </a:lnTo>
                <a:lnTo>
                  <a:pt x="4475" y="14"/>
                </a:lnTo>
                <a:lnTo>
                  <a:pt x="4476" y="19"/>
                </a:lnTo>
                <a:lnTo>
                  <a:pt x="4475" y="22"/>
                </a:lnTo>
                <a:lnTo>
                  <a:pt x="4470" y="27"/>
                </a:lnTo>
                <a:lnTo>
                  <a:pt x="4461" y="33"/>
                </a:lnTo>
                <a:close/>
                <a:moveTo>
                  <a:pt x="4569" y="683"/>
                </a:moveTo>
                <a:lnTo>
                  <a:pt x="4571" y="679"/>
                </a:lnTo>
                <a:lnTo>
                  <a:pt x="4572" y="673"/>
                </a:lnTo>
                <a:lnTo>
                  <a:pt x="4577" y="655"/>
                </a:lnTo>
                <a:lnTo>
                  <a:pt x="4582" y="637"/>
                </a:lnTo>
                <a:lnTo>
                  <a:pt x="4586" y="619"/>
                </a:lnTo>
                <a:lnTo>
                  <a:pt x="4590" y="603"/>
                </a:lnTo>
                <a:lnTo>
                  <a:pt x="4595" y="595"/>
                </a:lnTo>
                <a:lnTo>
                  <a:pt x="4599" y="587"/>
                </a:lnTo>
                <a:lnTo>
                  <a:pt x="4601" y="580"/>
                </a:lnTo>
                <a:lnTo>
                  <a:pt x="4601" y="574"/>
                </a:lnTo>
                <a:lnTo>
                  <a:pt x="4600" y="569"/>
                </a:lnTo>
                <a:lnTo>
                  <a:pt x="4598" y="565"/>
                </a:lnTo>
                <a:lnTo>
                  <a:pt x="4603" y="538"/>
                </a:lnTo>
                <a:lnTo>
                  <a:pt x="4607" y="513"/>
                </a:lnTo>
                <a:lnTo>
                  <a:pt x="4610" y="491"/>
                </a:lnTo>
                <a:lnTo>
                  <a:pt x="4615" y="470"/>
                </a:lnTo>
                <a:lnTo>
                  <a:pt x="4625" y="465"/>
                </a:lnTo>
                <a:lnTo>
                  <a:pt x="4634" y="458"/>
                </a:lnTo>
                <a:lnTo>
                  <a:pt x="4641" y="450"/>
                </a:lnTo>
                <a:lnTo>
                  <a:pt x="4645" y="439"/>
                </a:lnTo>
                <a:lnTo>
                  <a:pt x="4647" y="428"/>
                </a:lnTo>
                <a:lnTo>
                  <a:pt x="4644" y="419"/>
                </a:lnTo>
                <a:lnTo>
                  <a:pt x="4638" y="412"/>
                </a:lnTo>
                <a:lnTo>
                  <a:pt x="4629" y="408"/>
                </a:lnTo>
                <a:lnTo>
                  <a:pt x="4636" y="390"/>
                </a:lnTo>
                <a:lnTo>
                  <a:pt x="4644" y="372"/>
                </a:lnTo>
                <a:lnTo>
                  <a:pt x="4654" y="354"/>
                </a:lnTo>
                <a:lnTo>
                  <a:pt x="4667" y="335"/>
                </a:lnTo>
                <a:lnTo>
                  <a:pt x="4676" y="320"/>
                </a:lnTo>
                <a:lnTo>
                  <a:pt x="4684" y="306"/>
                </a:lnTo>
                <a:lnTo>
                  <a:pt x="4688" y="299"/>
                </a:lnTo>
                <a:lnTo>
                  <a:pt x="4692" y="291"/>
                </a:lnTo>
                <a:lnTo>
                  <a:pt x="4693" y="285"/>
                </a:lnTo>
                <a:lnTo>
                  <a:pt x="4693" y="279"/>
                </a:lnTo>
                <a:lnTo>
                  <a:pt x="4697" y="260"/>
                </a:lnTo>
                <a:lnTo>
                  <a:pt x="4702" y="236"/>
                </a:lnTo>
                <a:lnTo>
                  <a:pt x="4708" y="206"/>
                </a:lnTo>
                <a:lnTo>
                  <a:pt x="4714" y="170"/>
                </a:lnTo>
                <a:lnTo>
                  <a:pt x="4722" y="166"/>
                </a:lnTo>
                <a:lnTo>
                  <a:pt x="4729" y="159"/>
                </a:lnTo>
                <a:lnTo>
                  <a:pt x="4734" y="152"/>
                </a:lnTo>
                <a:lnTo>
                  <a:pt x="4738" y="144"/>
                </a:lnTo>
                <a:lnTo>
                  <a:pt x="4739" y="134"/>
                </a:lnTo>
                <a:lnTo>
                  <a:pt x="4737" y="126"/>
                </a:lnTo>
                <a:lnTo>
                  <a:pt x="4732" y="119"/>
                </a:lnTo>
                <a:lnTo>
                  <a:pt x="4724" y="115"/>
                </a:lnTo>
                <a:lnTo>
                  <a:pt x="4726" y="104"/>
                </a:lnTo>
                <a:lnTo>
                  <a:pt x="4728" y="93"/>
                </a:lnTo>
                <a:lnTo>
                  <a:pt x="4730" y="81"/>
                </a:lnTo>
                <a:lnTo>
                  <a:pt x="4732" y="68"/>
                </a:lnTo>
                <a:lnTo>
                  <a:pt x="4734" y="60"/>
                </a:lnTo>
                <a:lnTo>
                  <a:pt x="4738" y="53"/>
                </a:lnTo>
                <a:lnTo>
                  <a:pt x="4744" y="44"/>
                </a:lnTo>
                <a:lnTo>
                  <a:pt x="4749" y="34"/>
                </a:lnTo>
                <a:lnTo>
                  <a:pt x="4752" y="54"/>
                </a:lnTo>
                <a:lnTo>
                  <a:pt x="4755" y="71"/>
                </a:lnTo>
                <a:lnTo>
                  <a:pt x="4757" y="84"/>
                </a:lnTo>
                <a:lnTo>
                  <a:pt x="4759" y="94"/>
                </a:lnTo>
                <a:lnTo>
                  <a:pt x="4569" y="683"/>
                </a:lnTo>
                <a:close/>
                <a:moveTo>
                  <a:pt x="1875" y="8642"/>
                </a:moveTo>
                <a:lnTo>
                  <a:pt x="1871" y="8637"/>
                </a:lnTo>
                <a:lnTo>
                  <a:pt x="1868" y="8632"/>
                </a:lnTo>
                <a:lnTo>
                  <a:pt x="1867" y="8625"/>
                </a:lnTo>
                <a:lnTo>
                  <a:pt x="1868" y="8617"/>
                </a:lnTo>
                <a:lnTo>
                  <a:pt x="1874" y="8611"/>
                </a:lnTo>
                <a:lnTo>
                  <a:pt x="1880" y="8606"/>
                </a:lnTo>
                <a:lnTo>
                  <a:pt x="1887" y="8614"/>
                </a:lnTo>
                <a:lnTo>
                  <a:pt x="1889" y="8619"/>
                </a:lnTo>
                <a:lnTo>
                  <a:pt x="1886" y="8627"/>
                </a:lnTo>
                <a:lnTo>
                  <a:pt x="1875" y="8642"/>
                </a:lnTo>
                <a:close/>
                <a:moveTo>
                  <a:pt x="1971" y="8027"/>
                </a:moveTo>
                <a:lnTo>
                  <a:pt x="1973" y="8040"/>
                </a:lnTo>
                <a:lnTo>
                  <a:pt x="1973" y="8057"/>
                </a:lnTo>
                <a:lnTo>
                  <a:pt x="1972" y="8077"/>
                </a:lnTo>
                <a:lnTo>
                  <a:pt x="1969" y="8098"/>
                </a:lnTo>
                <a:lnTo>
                  <a:pt x="1966" y="8103"/>
                </a:lnTo>
                <a:lnTo>
                  <a:pt x="1963" y="8111"/>
                </a:lnTo>
                <a:lnTo>
                  <a:pt x="1962" y="8116"/>
                </a:lnTo>
                <a:lnTo>
                  <a:pt x="1961" y="8121"/>
                </a:lnTo>
                <a:lnTo>
                  <a:pt x="1962" y="8126"/>
                </a:lnTo>
                <a:lnTo>
                  <a:pt x="1963" y="8130"/>
                </a:lnTo>
                <a:lnTo>
                  <a:pt x="1958" y="8143"/>
                </a:lnTo>
                <a:lnTo>
                  <a:pt x="1952" y="8155"/>
                </a:lnTo>
                <a:lnTo>
                  <a:pt x="1945" y="8162"/>
                </a:lnTo>
                <a:lnTo>
                  <a:pt x="1938" y="8164"/>
                </a:lnTo>
                <a:lnTo>
                  <a:pt x="1929" y="8147"/>
                </a:lnTo>
                <a:lnTo>
                  <a:pt x="1935" y="8109"/>
                </a:lnTo>
                <a:lnTo>
                  <a:pt x="1952" y="8064"/>
                </a:lnTo>
                <a:lnTo>
                  <a:pt x="1971" y="8027"/>
                </a:lnTo>
                <a:close/>
                <a:moveTo>
                  <a:pt x="2150" y="6710"/>
                </a:moveTo>
                <a:lnTo>
                  <a:pt x="2156" y="6714"/>
                </a:lnTo>
                <a:lnTo>
                  <a:pt x="2159" y="6720"/>
                </a:lnTo>
                <a:lnTo>
                  <a:pt x="2158" y="6728"/>
                </a:lnTo>
                <a:lnTo>
                  <a:pt x="2155" y="6737"/>
                </a:lnTo>
                <a:lnTo>
                  <a:pt x="2152" y="6736"/>
                </a:lnTo>
                <a:lnTo>
                  <a:pt x="2149" y="6736"/>
                </a:lnTo>
                <a:lnTo>
                  <a:pt x="2142" y="6737"/>
                </a:lnTo>
                <a:lnTo>
                  <a:pt x="2135" y="6738"/>
                </a:lnTo>
                <a:lnTo>
                  <a:pt x="2134" y="6728"/>
                </a:lnTo>
                <a:lnTo>
                  <a:pt x="2137" y="6718"/>
                </a:lnTo>
                <a:lnTo>
                  <a:pt x="2143" y="6711"/>
                </a:lnTo>
                <a:lnTo>
                  <a:pt x="2150" y="6710"/>
                </a:lnTo>
                <a:close/>
                <a:moveTo>
                  <a:pt x="2231" y="6426"/>
                </a:moveTo>
                <a:lnTo>
                  <a:pt x="2235" y="6433"/>
                </a:lnTo>
                <a:lnTo>
                  <a:pt x="2240" y="6440"/>
                </a:lnTo>
                <a:lnTo>
                  <a:pt x="2229" y="6442"/>
                </a:lnTo>
                <a:lnTo>
                  <a:pt x="2219" y="6445"/>
                </a:lnTo>
                <a:lnTo>
                  <a:pt x="2222" y="6439"/>
                </a:lnTo>
                <a:lnTo>
                  <a:pt x="2225" y="6433"/>
                </a:lnTo>
                <a:lnTo>
                  <a:pt x="2228" y="6429"/>
                </a:lnTo>
                <a:lnTo>
                  <a:pt x="2231" y="6426"/>
                </a:lnTo>
                <a:close/>
                <a:moveTo>
                  <a:pt x="3030" y="2970"/>
                </a:moveTo>
                <a:lnTo>
                  <a:pt x="3033" y="2976"/>
                </a:lnTo>
                <a:lnTo>
                  <a:pt x="3037" y="2981"/>
                </a:lnTo>
                <a:lnTo>
                  <a:pt x="3043" y="2984"/>
                </a:lnTo>
                <a:lnTo>
                  <a:pt x="3050" y="2986"/>
                </a:lnTo>
                <a:lnTo>
                  <a:pt x="3045" y="3003"/>
                </a:lnTo>
                <a:lnTo>
                  <a:pt x="3040" y="3020"/>
                </a:lnTo>
                <a:lnTo>
                  <a:pt x="3035" y="3037"/>
                </a:lnTo>
                <a:lnTo>
                  <a:pt x="3030" y="3054"/>
                </a:lnTo>
                <a:lnTo>
                  <a:pt x="3019" y="3057"/>
                </a:lnTo>
                <a:lnTo>
                  <a:pt x="3009" y="3063"/>
                </a:lnTo>
                <a:lnTo>
                  <a:pt x="2999" y="3069"/>
                </a:lnTo>
                <a:lnTo>
                  <a:pt x="2990" y="3078"/>
                </a:lnTo>
                <a:lnTo>
                  <a:pt x="3000" y="3050"/>
                </a:lnTo>
                <a:lnTo>
                  <a:pt x="3009" y="3024"/>
                </a:lnTo>
                <a:lnTo>
                  <a:pt x="3019" y="2996"/>
                </a:lnTo>
                <a:lnTo>
                  <a:pt x="3030" y="2970"/>
                </a:lnTo>
                <a:close/>
                <a:moveTo>
                  <a:pt x="3616" y="1649"/>
                </a:moveTo>
                <a:lnTo>
                  <a:pt x="3619" y="1652"/>
                </a:lnTo>
                <a:lnTo>
                  <a:pt x="3623" y="1654"/>
                </a:lnTo>
                <a:lnTo>
                  <a:pt x="3628" y="1655"/>
                </a:lnTo>
                <a:lnTo>
                  <a:pt x="3632" y="1655"/>
                </a:lnTo>
                <a:lnTo>
                  <a:pt x="3639" y="1655"/>
                </a:lnTo>
                <a:lnTo>
                  <a:pt x="3646" y="1653"/>
                </a:lnTo>
                <a:lnTo>
                  <a:pt x="3640" y="1674"/>
                </a:lnTo>
                <a:lnTo>
                  <a:pt x="3634" y="1693"/>
                </a:lnTo>
                <a:lnTo>
                  <a:pt x="3629" y="1713"/>
                </a:lnTo>
                <a:lnTo>
                  <a:pt x="3623" y="1732"/>
                </a:lnTo>
                <a:lnTo>
                  <a:pt x="3617" y="1730"/>
                </a:lnTo>
                <a:lnTo>
                  <a:pt x="3608" y="1729"/>
                </a:lnTo>
                <a:lnTo>
                  <a:pt x="3603" y="1730"/>
                </a:lnTo>
                <a:lnTo>
                  <a:pt x="3598" y="1731"/>
                </a:lnTo>
                <a:lnTo>
                  <a:pt x="3593" y="1733"/>
                </a:lnTo>
                <a:lnTo>
                  <a:pt x="3587" y="1735"/>
                </a:lnTo>
                <a:lnTo>
                  <a:pt x="3594" y="1714"/>
                </a:lnTo>
                <a:lnTo>
                  <a:pt x="3601" y="1692"/>
                </a:lnTo>
                <a:lnTo>
                  <a:pt x="3608" y="1671"/>
                </a:lnTo>
                <a:lnTo>
                  <a:pt x="3616" y="1649"/>
                </a:lnTo>
                <a:close/>
                <a:moveTo>
                  <a:pt x="3670" y="1505"/>
                </a:moveTo>
                <a:lnTo>
                  <a:pt x="3675" y="1506"/>
                </a:lnTo>
                <a:lnTo>
                  <a:pt x="3680" y="1507"/>
                </a:lnTo>
                <a:lnTo>
                  <a:pt x="3687" y="1506"/>
                </a:lnTo>
                <a:lnTo>
                  <a:pt x="3694" y="1504"/>
                </a:lnTo>
                <a:lnTo>
                  <a:pt x="3687" y="1525"/>
                </a:lnTo>
                <a:lnTo>
                  <a:pt x="3681" y="1545"/>
                </a:lnTo>
                <a:lnTo>
                  <a:pt x="3674" y="1566"/>
                </a:lnTo>
                <a:lnTo>
                  <a:pt x="3668" y="1586"/>
                </a:lnTo>
                <a:lnTo>
                  <a:pt x="3662" y="1584"/>
                </a:lnTo>
                <a:lnTo>
                  <a:pt x="3655" y="1583"/>
                </a:lnTo>
                <a:lnTo>
                  <a:pt x="3647" y="1584"/>
                </a:lnTo>
                <a:lnTo>
                  <a:pt x="3638" y="1587"/>
                </a:lnTo>
                <a:lnTo>
                  <a:pt x="3641" y="1578"/>
                </a:lnTo>
                <a:lnTo>
                  <a:pt x="3645" y="1570"/>
                </a:lnTo>
                <a:lnTo>
                  <a:pt x="3648" y="1560"/>
                </a:lnTo>
                <a:lnTo>
                  <a:pt x="3652" y="1552"/>
                </a:lnTo>
                <a:lnTo>
                  <a:pt x="3656" y="1541"/>
                </a:lnTo>
                <a:lnTo>
                  <a:pt x="3660" y="1530"/>
                </a:lnTo>
                <a:lnTo>
                  <a:pt x="3666" y="1517"/>
                </a:lnTo>
                <a:lnTo>
                  <a:pt x="3670" y="1505"/>
                </a:lnTo>
                <a:close/>
                <a:moveTo>
                  <a:pt x="3716" y="1356"/>
                </a:moveTo>
                <a:lnTo>
                  <a:pt x="3721" y="1358"/>
                </a:lnTo>
                <a:lnTo>
                  <a:pt x="3728" y="1359"/>
                </a:lnTo>
                <a:lnTo>
                  <a:pt x="3736" y="1358"/>
                </a:lnTo>
                <a:lnTo>
                  <a:pt x="3743" y="1355"/>
                </a:lnTo>
                <a:lnTo>
                  <a:pt x="3751" y="1351"/>
                </a:lnTo>
                <a:lnTo>
                  <a:pt x="3759" y="1346"/>
                </a:lnTo>
                <a:lnTo>
                  <a:pt x="3758" y="1348"/>
                </a:lnTo>
                <a:lnTo>
                  <a:pt x="3757" y="1349"/>
                </a:lnTo>
                <a:lnTo>
                  <a:pt x="3746" y="1370"/>
                </a:lnTo>
                <a:lnTo>
                  <a:pt x="3737" y="1393"/>
                </a:lnTo>
                <a:lnTo>
                  <a:pt x="3727" y="1416"/>
                </a:lnTo>
                <a:lnTo>
                  <a:pt x="3718" y="1441"/>
                </a:lnTo>
                <a:lnTo>
                  <a:pt x="3715" y="1439"/>
                </a:lnTo>
                <a:lnTo>
                  <a:pt x="3711" y="1438"/>
                </a:lnTo>
                <a:lnTo>
                  <a:pt x="3707" y="1437"/>
                </a:lnTo>
                <a:lnTo>
                  <a:pt x="3702" y="1437"/>
                </a:lnTo>
                <a:lnTo>
                  <a:pt x="3696" y="1437"/>
                </a:lnTo>
                <a:lnTo>
                  <a:pt x="3689" y="1439"/>
                </a:lnTo>
                <a:lnTo>
                  <a:pt x="3695" y="1419"/>
                </a:lnTo>
                <a:lnTo>
                  <a:pt x="3701" y="1399"/>
                </a:lnTo>
                <a:lnTo>
                  <a:pt x="3708" y="1377"/>
                </a:lnTo>
                <a:lnTo>
                  <a:pt x="3716" y="1356"/>
                </a:lnTo>
                <a:close/>
                <a:moveTo>
                  <a:pt x="3922" y="1212"/>
                </a:moveTo>
                <a:lnTo>
                  <a:pt x="3937" y="1210"/>
                </a:lnTo>
                <a:lnTo>
                  <a:pt x="3951" y="1202"/>
                </a:lnTo>
                <a:lnTo>
                  <a:pt x="3962" y="1190"/>
                </a:lnTo>
                <a:lnTo>
                  <a:pt x="3969" y="1177"/>
                </a:lnTo>
                <a:lnTo>
                  <a:pt x="3971" y="1164"/>
                </a:lnTo>
                <a:lnTo>
                  <a:pt x="3967" y="1153"/>
                </a:lnTo>
                <a:lnTo>
                  <a:pt x="3959" y="1146"/>
                </a:lnTo>
                <a:lnTo>
                  <a:pt x="3948" y="1141"/>
                </a:lnTo>
                <a:lnTo>
                  <a:pt x="3953" y="1129"/>
                </a:lnTo>
                <a:lnTo>
                  <a:pt x="3958" y="1115"/>
                </a:lnTo>
                <a:lnTo>
                  <a:pt x="3965" y="1113"/>
                </a:lnTo>
                <a:lnTo>
                  <a:pt x="3970" y="1111"/>
                </a:lnTo>
                <a:lnTo>
                  <a:pt x="3975" y="1110"/>
                </a:lnTo>
                <a:lnTo>
                  <a:pt x="3979" y="1110"/>
                </a:lnTo>
                <a:lnTo>
                  <a:pt x="3988" y="1134"/>
                </a:lnTo>
                <a:lnTo>
                  <a:pt x="3976" y="1179"/>
                </a:lnTo>
                <a:lnTo>
                  <a:pt x="3951" y="1232"/>
                </a:lnTo>
                <a:lnTo>
                  <a:pt x="3921" y="1278"/>
                </a:lnTo>
                <a:lnTo>
                  <a:pt x="3912" y="1255"/>
                </a:lnTo>
                <a:lnTo>
                  <a:pt x="3907" y="1242"/>
                </a:lnTo>
                <a:lnTo>
                  <a:pt x="3909" y="1230"/>
                </a:lnTo>
                <a:lnTo>
                  <a:pt x="3918" y="1211"/>
                </a:lnTo>
                <a:lnTo>
                  <a:pt x="3920" y="1212"/>
                </a:lnTo>
                <a:lnTo>
                  <a:pt x="3922" y="1212"/>
                </a:lnTo>
                <a:close/>
                <a:moveTo>
                  <a:pt x="4199" y="618"/>
                </a:moveTo>
                <a:lnTo>
                  <a:pt x="4199" y="634"/>
                </a:lnTo>
                <a:lnTo>
                  <a:pt x="4197" y="643"/>
                </a:lnTo>
                <a:lnTo>
                  <a:pt x="4193" y="653"/>
                </a:lnTo>
                <a:lnTo>
                  <a:pt x="4185" y="666"/>
                </a:lnTo>
                <a:lnTo>
                  <a:pt x="4185" y="654"/>
                </a:lnTo>
                <a:lnTo>
                  <a:pt x="4187" y="642"/>
                </a:lnTo>
                <a:lnTo>
                  <a:pt x="4192" y="630"/>
                </a:lnTo>
                <a:lnTo>
                  <a:pt x="4199" y="618"/>
                </a:lnTo>
                <a:close/>
                <a:moveTo>
                  <a:pt x="4553" y="731"/>
                </a:moveTo>
                <a:lnTo>
                  <a:pt x="4554" y="730"/>
                </a:lnTo>
                <a:lnTo>
                  <a:pt x="4554" y="730"/>
                </a:lnTo>
                <a:lnTo>
                  <a:pt x="4555" y="727"/>
                </a:lnTo>
                <a:lnTo>
                  <a:pt x="4556" y="722"/>
                </a:lnTo>
                <a:lnTo>
                  <a:pt x="4553" y="731"/>
                </a:lnTo>
                <a:close/>
                <a:moveTo>
                  <a:pt x="2051" y="7406"/>
                </a:moveTo>
                <a:lnTo>
                  <a:pt x="2056" y="7410"/>
                </a:lnTo>
                <a:lnTo>
                  <a:pt x="2061" y="7414"/>
                </a:lnTo>
                <a:lnTo>
                  <a:pt x="2068" y="7416"/>
                </a:lnTo>
                <a:lnTo>
                  <a:pt x="2075" y="7417"/>
                </a:lnTo>
                <a:lnTo>
                  <a:pt x="2071" y="7432"/>
                </a:lnTo>
                <a:lnTo>
                  <a:pt x="2067" y="7447"/>
                </a:lnTo>
                <a:lnTo>
                  <a:pt x="2062" y="7463"/>
                </a:lnTo>
                <a:lnTo>
                  <a:pt x="2058" y="7477"/>
                </a:lnTo>
                <a:lnTo>
                  <a:pt x="2049" y="7478"/>
                </a:lnTo>
                <a:lnTo>
                  <a:pt x="2039" y="7481"/>
                </a:lnTo>
                <a:lnTo>
                  <a:pt x="2031" y="7484"/>
                </a:lnTo>
                <a:lnTo>
                  <a:pt x="2023" y="7490"/>
                </a:lnTo>
                <a:lnTo>
                  <a:pt x="2028" y="7475"/>
                </a:lnTo>
                <a:lnTo>
                  <a:pt x="2032" y="7460"/>
                </a:lnTo>
                <a:lnTo>
                  <a:pt x="2037" y="7443"/>
                </a:lnTo>
                <a:lnTo>
                  <a:pt x="2042" y="7427"/>
                </a:lnTo>
                <a:lnTo>
                  <a:pt x="2047" y="7416"/>
                </a:lnTo>
                <a:lnTo>
                  <a:pt x="2051" y="7406"/>
                </a:lnTo>
                <a:close/>
                <a:moveTo>
                  <a:pt x="2981" y="3537"/>
                </a:moveTo>
                <a:lnTo>
                  <a:pt x="2979" y="3544"/>
                </a:lnTo>
                <a:lnTo>
                  <a:pt x="2978" y="3550"/>
                </a:lnTo>
                <a:lnTo>
                  <a:pt x="2979" y="3555"/>
                </a:lnTo>
                <a:lnTo>
                  <a:pt x="2980" y="3561"/>
                </a:lnTo>
                <a:lnTo>
                  <a:pt x="2975" y="3576"/>
                </a:lnTo>
                <a:lnTo>
                  <a:pt x="2970" y="3593"/>
                </a:lnTo>
                <a:lnTo>
                  <a:pt x="2963" y="3613"/>
                </a:lnTo>
                <a:lnTo>
                  <a:pt x="2955" y="3638"/>
                </a:lnTo>
                <a:lnTo>
                  <a:pt x="2953" y="3625"/>
                </a:lnTo>
                <a:lnTo>
                  <a:pt x="2956" y="3607"/>
                </a:lnTo>
                <a:lnTo>
                  <a:pt x="2965" y="3575"/>
                </a:lnTo>
                <a:lnTo>
                  <a:pt x="2982" y="3518"/>
                </a:lnTo>
                <a:lnTo>
                  <a:pt x="2987" y="3518"/>
                </a:lnTo>
                <a:lnTo>
                  <a:pt x="2989" y="3520"/>
                </a:lnTo>
                <a:lnTo>
                  <a:pt x="2984" y="3529"/>
                </a:lnTo>
                <a:lnTo>
                  <a:pt x="2981" y="3537"/>
                </a:lnTo>
                <a:close/>
                <a:moveTo>
                  <a:pt x="3016" y="3247"/>
                </a:moveTo>
                <a:lnTo>
                  <a:pt x="3011" y="3256"/>
                </a:lnTo>
                <a:lnTo>
                  <a:pt x="3006" y="3266"/>
                </a:lnTo>
                <a:lnTo>
                  <a:pt x="3006" y="3264"/>
                </a:lnTo>
                <a:lnTo>
                  <a:pt x="3006" y="3262"/>
                </a:lnTo>
                <a:lnTo>
                  <a:pt x="3011" y="3255"/>
                </a:lnTo>
                <a:lnTo>
                  <a:pt x="3016" y="3247"/>
                </a:lnTo>
                <a:close/>
                <a:moveTo>
                  <a:pt x="3018" y="3239"/>
                </a:moveTo>
                <a:lnTo>
                  <a:pt x="3020" y="3231"/>
                </a:lnTo>
                <a:lnTo>
                  <a:pt x="3019" y="3223"/>
                </a:lnTo>
                <a:lnTo>
                  <a:pt x="3017" y="3216"/>
                </a:lnTo>
                <a:lnTo>
                  <a:pt x="3013" y="3211"/>
                </a:lnTo>
                <a:lnTo>
                  <a:pt x="3018" y="3198"/>
                </a:lnTo>
                <a:lnTo>
                  <a:pt x="3023" y="3186"/>
                </a:lnTo>
                <a:lnTo>
                  <a:pt x="3028" y="3173"/>
                </a:lnTo>
                <a:lnTo>
                  <a:pt x="3033" y="3158"/>
                </a:lnTo>
                <a:lnTo>
                  <a:pt x="3031" y="3182"/>
                </a:lnTo>
                <a:lnTo>
                  <a:pt x="3028" y="3204"/>
                </a:lnTo>
                <a:lnTo>
                  <a:pt x="3024" y="3222"/>
                </a:lnTo>
                <a:lnTo>
                  <a:pt x="3018" y="3239"/>
                </a:lnTo>
                <a:close/>
                <a:moveTo>
                  <a:pt x="3200" y="3018"/>
                </a:moveTo>
                <a:lnTo>
                  <a:pt x="3203" y="3004"/>
                </a:lnTo>
                <a:lnTo>
                  <a:pt x="3206" y="2991"/>
                </a:lnTo>
                <a:lnTo>
                  <a:pt x="3214" y="2990"/>
                </a:lnTo>
                <a:lnTo>
                  <a:pt x="3222" y="2988"/>
                </a:lnTo>
                <a:lnTo>
                  <a:pt x="3230" y="2984"/>
                </a:lnTo>
                <a:lnTo>
                  <a:pt x="3238" y="2980"/>
                </a:lnTo>
                <a:lnTo>
                  <a:pt x="3231" y="2991"/>
                </a:lnTo>
                <a:lnTo>
                  <a:pt x="3224" y="3001"/>
                </a:lnTo>
                <a:lnTo>
                  <a:pt x="3213" y="3009"/>
                </a:lnTo>
                <a:lnTo>
                  <a:pt x="3200" y="3018"/>
                </a:lnTo>
                <a:close/>
                <a:moveTo>
                  <a:pt x="3231" y="3193"/>
                </a:moveTo>
                <a:lnTo>
                  <a:pt x="3233" y="3183"/>
                </a:lnTo>
                <a:lnTo>
                  <a:pt x="3236" y="3173"/>
                </a:lnTo>
                <a:lnTo>
                  <a:pt x="3238" y="3164"/>
                </a:lnTo>
                <a:lnTo>
                  <a:pt x="3241" y="3154"/>
                </a:lnTo>
                <a:lnTo>
                  <a:pt x="3245" y="3145"/>
                </a:lnTo>
                <a:lnTo>
                  <a:pt x="3251" y="3140"/>
                </a:lnTo>
                <a:lnTo>
                  <a:pt x="3257" y="3138"/>
                </a:lnTo>
                <a:lnTo>
                  <a:pt x="3262" y="3140"/>
                </a:lnTo>
                <a:lnTo>
                  <a:pt x="3266" y="3154"/>
                </a:lnTo>
                <a:lnTo>
                  <a:pt x="3262" y="3171"/>
                </a:lnTo>
                <a:lnTo>
                  <a:pt x="3251" y="3186"/>
                </a:lnTo>
                <a:lnTo>
                  <a:pt x="3231" y="3193"/>
                </a:lnTo>
                <a:close/>
                <a:moveTo>
                  <a:pt x="3287" y="3010"/>
                </a:moveTo>
                <a:lnTo>
                  <a:pt x="3294" y="3027"/>
                </a:lnTo>
                <a:lnTo>
                  <a:pt x="3295" y="3042"/>
                </a:lnTo>
                <a:lnTo>
                  <a:pt x="3292" y="3053"/>
                </a:lnTo>
                <a:lnTo>
                  <a:pt x="3287" y="3057"/>
                </a:lnTo>
                <a:lnTo>
                  <a:pt x="3283" y="3056"/>
                </a:lnTo>
                <a:lnTo>
                  <a:pt x="3278" y="3054"/>
                </a:lnTo>
                <a:lnTo>
                  <a:pt x="3274" y="3052"/>
                </a:lnTo>
                <a:lnTo>
                  <a:pt x="3273" y="3050"/>
                </a:lnTo>
                <a:lnTo>
                  <a:pt x="3272" y="3039"/>
                </a:lnTo>
                <a:lnTo>
                  <a:pt x="3274" y="3029"/>
                </a:lnTo>
                <a:lnTo>
                  <a:pt x="3279" y="3020"/>
                </a:lnTo>
                <a:lnTo>
                  <a:pt x="3287" y="3010"/>
                </a:lnTo>
                <a:close/>
                <a:moveTo>
                  <a:pt x="3548" y="1952"/>
                </a:moveTo>
                <a:lnTo>
                  <a:pt x="3547" y="1952"/>
                </a:lnTo>
                <a:lnTo>
                  <a:pt x="3546" y="1951"/>
                </a:lnTo>
                <a:lnTo>
                  <a:pt x="3547" y="1951"/>
                </a:lnTo>
                <a:lnTo>
                  <a:pt x="3548" y="1951"/>
                </a:lnTo>
                <a:lnTo>
                  <a:pt x="3548" y="1952"/>
                </a:lnTo>
                <a:lnTo>
                  <a:pt x="3548" y="1952"/>
                </a:lnTo>
                <a:close/>
                <a:moveTo>
                  <a:pt x="4055" y="1349"/>
                </a:moveTo>
                <a:lnTo>
                  <a:pt x="4048" y="1362"/>
                </a:lnTo>
                <a:lnTo>
                  <a:pt x="4038" y="1374"/>
                </a:lnTo>
                <a:lnTo>
                  <a:pt x="4029" y="1386"/>
                </a:lnTo>
                <a:lnTo>
                  <a:pt x="4021" y="1395"/>
                </a:lnTo>
                <a:lnTo>
                  <a:pt x="4023" y="1386"/>
                </a:lnTo>
                <a:lnTo>
                  <a:pt x="4026" y="1376"/>
                </a:lnTo>
                <a:lnTo>
                  <a:pt x="4028" y="1369"/>
                </a:lnTo>
                <a:lnTo>
                  <a:pt x="4030" y="1361"/>
                </a:lnTo>
                <a:lnTo>
                  <a:pt x="4037" y="1359"/>
                </a:lnTo>
                <a:lnTo>
                  <a:pt x="4044" y="1357"/>
                </a:lnTo>
                <a:lnTo>
                  <a:pt x="4050" y="1353"/>
                </a:lnTo>
                <a:lnTo>
                  <a:pt x="4055" y="1349"/>
                </a:lnTo>
                <a:close/>
                <a:moveTo>
                  <a:pt x="2333" y="6529"/>
                </a:moveTo>
                <a:lnTo>
                  <a:pt x="2338" y="6533"/>
                </a:lnTo>
                <a:lnTo>
                  <a:pt x="2344" y="6536"/>
                </a:lnTo>
                <a:lnTo>
                  <a:pt x="2351" y="6538"/>
                </a:lnTo>
                <a:lnTo>
                  <a:pt x="2359" y="6539"/>
                </a:lnTo>
                <a:lnTo>
                  <a:pt x="2370" y="6538"/>
                </a:lnTo>
                <a:lnTo>
                  <a:pt x="2381" y="6535"/>
                </a:lnTo>
                <a:lnTo>
                  <a:pt x="2380" y="6543"/>
                </a:lnTo>
                <a:lnTo>
                  <a:pt x="2377" y="6552"/>
                </a:lnTo>
                <a:lnTo>
                  <a:pt x="2376" y="6562"/>
                </a:lnTo>
                <a:lnTo>
                  <a:pt x="2374" y="6573"/>
                </a:lnTo>
                <a:lnTo>
                  <a:pt x="2372" y="6584"/>
                </a:lnTo>
                <a:lnTo>
                  <a:pt x="2370" y="6594"/>
                </a:lnTo>
                <a:lnTo>
                  <a:pt x="2365" y="6590"/>
                </a:lnTo>
                <a:lnTo>
                  <a:pt x="2359" y="6587"/>
                </a:lnTo>
                <a:lnTo>
                  <a:pt x="2352" y="6586"/>
                </a:lnTo>
                <a:lnTo>
                  <a:pt x="2345" y="6585"/>
                </a:lnTo>
                <a:lnTo>
                  <a:pt x="2326" y="6588"/>
                </a:lnTo>
                <a:lnTo>
                  <a:pt x="2310" y="6596"/>
                </a:lnTo>
                <a:lnTo>
                  <a:pt x="2295" y="6608"/>
                </a:lnTo>
                <a:lnTo>
                  <a:pt x="2283" y="6624"/>
                </a:lnTo>
                <a:lnTo>
                  <a:pt x="2289" y="6608"/>
                </a:lnTo>
                <a:lnTo>
                  <a:pt x="2294" y="6593"/>
                </a:lnTo>
                <a:lnTo>
                  <a:pt x="2306" y="6578"/>
                </a:lnTo>
                <a:lnTo>
                  <a:pt x="2316" y="6562"/>
                </a:lnTo>
                <a:lnTo>
                  <a:pt x="2324" y="6546"/>
                </a:lnTo>
                <a:lnTo>
                  <a:pt x="2333" y="6529"/>
                </a:lnTo>
                <a:close/>
                <a:moveTo>
                  <a:pt x="2371" y="6436"/>
                </a:moveTo>
                <a:lnTo>
                  <a:pt x="2375" y="6431"/>
                </a:lnTo>
                <a:lnTo>
                  <a:pt x="2382" y="6427"/>
                </a:lnTo>
                <a:lnTo>
                  <a:pt x="2389" y="6422"/>
                </a:lnTo>
                <a:lnTo>
                  <a:pt x="2396" y="6419"/>
                </a:lnTo>
                <a:lnTo>
                  <a:pt x="2397" y="6430"/>
                </a:lnTo>
                <a:lnTo>
                  <a:pt x="2398" y="6437"/>
                </a:lnTo>
                <a:lnTo>
                  <a:pt x="2395" y="6437"/>
                </a:lnTo>
                <a:lnTo>
                  <a:pt x="2392" y="6437"/>
                </a:lnTo>
                <a:lnTo>
                  <a:pt x="2386" y="6437"/>
                </a:lnTo>
                <a:lnTo>
                  <a:pt x="2380" y="6438"/>
                </a:lnTo>
                <a:lnTo>
                  <a:pt x="2373" y="6440"/>
                </a:lnTo>
                <a:lnTo>
                  <a:pt x="2368" y="6442"/>
                </a:lnTo>
                <a:lnTo>
                  <a:pt x="2369" y="6439"/>
                </a:lnTo>
                <a:lnTo>
                  <a:pt x="2371" y="6436"/>
                </a:lnTo>
                <a:close/>
                <a:moveTo>
                  <a:pt x="2486" y="6098"/>
                </a:moveTo>
                <a:lnTo>
                  <a:pt x="2493" y="6099"/>
                </a:lnTo>
                <a:lnTo>
                  <a:pt x="2500" y="6100"/>
                </a:lnTo>
                <a:lnTo>
                  <a:pt x="2503" y="6100"/>
                </a:lnTo>
                <a:lnTo>
                  <a:pt x="2505" y="6099"/>
                </a:lnTo>
                <a:lnTo>
                  <a:pt x="2503" y="6110"/>
                </a:lnTo>
                <a:lnTo>
                  <a:pt x="2501" y="6120"/>
                </a:lnTo>
                <a:lnTo>
                  <a:pt x="2497" y="6130"/>
                </a:lnTo>
                <a:lnTo>
                  <a:pt x="2494" y="6140"/>
                </a:lnTo>
                <a:lnTo>
                  <a:pt x="2491" y="6139"/>
                </a:lnTo>
                <a:lnTo>
                  <a:pt x="2488" y="6139"/>
                </a:lnTo>
                <a:lnTo>
                  <a:pt x="2481" y="6140"/>
                </a:lnTo>
                <a:lnTo>
                  <a:pt x="2473" y="6141"/>
                </a:lnTo>
                <a:lnTo>
                  <a:pt x="2476" y="6133"/>
                </a:lnTo>
                <a:lnTo>
                  <a:pt x="2479" y="6123"/>
                </a:lnTo>
                <a:lnTo>
                  <a:pt x="2482" y="6111"/>
                </a:lnTo>
                <a:lnTo>
                  <a:pt x="2486" y="6098"/>
                </a:lnTo>
                <a:close/>
                <a:moveTo>
                  <a:pt x="2532" y="5949"/>
                </a:moveTo>
                <a:lnTo>
                  <a:pt x="2539" y="5951"/>
                </a:lnTo>
                <a:lnTo>
                  <a:pt x="2547" y="5952"/>
                </a:lnTo>
                <a:lnTo>
                  <a:pt x="2546" y="5964"/>
                </a:lnTo>
                <a:lnTo>
                  <a:pt x="2544" y="5974"/>
                </a:lnTo>
                <a:lnTo>
                  <a:pt x="2541" y="5982"/>
                </a:lnTo>
                <a:lnTo>
                  <a:pt x="2538" y="5991"/>
                </a:lnTo>
                <a:lnTo>
                  <a:pt x="2537" y="5991"/>
                </a:lnTo>
                <a:lnTo>
                  <a:pt x="2536" y="5990"/>
                </a:lnTo>
                <a:lnTo>
                  <a:pt x="2527" y="5991"/>
                </a:lnTo>
                <a:lnTo>
                  <a:pt x="2518" y="5993"/>
                </a:lnTo>
                <a:lnTo>
                  <a:pt x="2522" y="5983"/>
                </a:lnTo>
                <a:lnTo>
                  <a:pt x="2525" y="5973"/>
                </a:lnTo>
                <a:lnTo>
                  <a:pt x="2528" y="5962"/>
                </a:lnTo>
                <a:lnTo>
                  <a:pt x="2532" y="5949"/>
                </a:lnTo>
                <a:close/>
                <a:moveTo>
                  <a:pt x="3448" y="2487"/>
                </a:moveTo>
                <a:lnTo>
                  <a:pt x="3443" y="2481"/>
                </a:lnTo>
                <a:lnTo>
                  <a:pt x="3440" y="2475"/>
                </a:lnTo>
                <a:lnTo>
                  <a:pt x="3450" y="2432"/>
                </a:lnTo>
                <a:lnTo>
                  <a:pt x="3456" y="2413"/>
                </a:lnTo>
                <a:lnTo>
                  <a:pt x="3462" y="2405"/>
                </a:lnTo>
                <a:lnTo>
                  <a:pt x="3469" y="2399"/>
                </a:lnTo>
                <a:lnTo>
                  <a:pt x="3472" y="2421"/>
                </a:lnTo>
                <a:lnTo>
                  <a:pt x="3469" y="2437"/>
                </a:lnTo>
                <a:lnTo>
                  <a:pt x="3462" y="2457"/>
                </a:lnTo>
                <a:lnTo>
                  <a:pt x="3448" y="2487"/>
                </a:lnTo>
                <a:close/>
                <a:moveTo>
                  <a:pt x="2032" y="7882"/>
                </a:moveTo>
                <a:lnTo>
                  <a:pt x="2031" y="7876"/>
                </a:lnTo>
                <a:lnTo>
                  <a:pt x="2032" y="7873"/>
                </a:lnTo>
                <a:lnTo>
                  <a:pt x="2035" y="7866"/>
                </a:lnTo>
                <a:lnTo>
                  <a:pt x="2042" y="7855"/>
                </a:lnTo>
                <a:lnTo>
                  <a:pt x="2043" y="7863"/>
                </a:lnTo>
                <a:lnTo>
                  <a:pt x="2042" y="7870"/>
                </a:lnTo>
                <a:lnTo>
                  <a:pt x="2038" y="7877"/>
                </a:lnTo>
                <a:lnTo>
                  <a:pt x="2032" y="7882"/>
                </a:lnTo>
                <a:close/>
                <a:moveTo>
                  <a:pt x="2130" y="7384"/>
                </a:moveTo>
                <a:lnTo>
                  <a:pt x="2128" y="7408"/>
                </a:lnTo>
                <a:lnTo>
                  <a:pt x="2121" y="7430"/>
                </a:lnTo>
                <a:lnTo>
                  <a:pt x="2111" y="7453"/>
                </a:lnTo>
                <a:lnTo>
                  <a:pt x="2099" y="7476"/>
                </a:lnTo>
                <a:lnTo>
                  <a:pt x="2101" y="7457"/>
                </a:lnTo>
                <a:lnTo>
                  <a:pt x="2103" y="7439"/>
                </a:lnTo>
                <a:lnTo>
                  <a:pt x="2106" y="7422"/>
                </a:lnTo>
                <a:lnTo>
                  <a:pt x="2110" y="7406"/>
                </a:lnTo>
                <a:lnTo>
                  <a:pt x="2116" y="7401"/>
                </a:lnTo>
                <a:lnTo>
                  <a:pt x="2121" y="7396"/>
                </a:lnTo>
                <a:lnTo>
                  <a:pt x="2126" y="7390"/>
                </a:lnTo>
                <a:lnTo>
                  <a:pt x="2130" y="7384"/>
                </a:lnTo>
                <a:close/>
                <a:moveTo>
                  <a:pt x="2214" y="7033"/>
                </a:moveTo>
                <a:lnTo>
                  <a:pt x="2211" y="7032"/>
                </a:lnTo>
                <a:lnTo>
                  <a:pt x="2208" y="7032"/>
                </a:lnTo>
                <a:lnTo>
                  <a:pt x="2208" y="7028"/>
                </a:lnTo>
                <a:lnTo>
                  <a:pt x="2209" y="7025"/>
                </a:lnTo>
                <a:lnTo>
                  <a:pt x="2212" y="7026"/>
                </a:lnTo>
                <a:lnTo>
                  <a:pt x="2214" y="7027"/>
                </a:lnTo>
                <a:lnTo>
                  <a:pt x="2215" y="7028"/>
                </a:lnTo>
                <a:lnTo>
                  <a:pt x="2214" y="7033"/>
                </a:lnTo>
                <a:close/>
                <a:moveTo>
                  <a:pt x="2237" y="6872"/>
                </a:moveTo>
                <a:lnTo>
                  <a:pt x="2238" y="6858"/>
                </a:lnTo>
                <a:lnTo>
                  <a:pt x="2238" y="6845"/>
                </a:lnTo>
                <a:lnTo>
                  <a:pt x="2239" y="6832"/>
                </a:lnTo>
                <a:lnTo>
                  <a:pt x="2239" y="6822"/>
                </a:lnTo>
                <a:lnTo>
                  <a:pt x="2244" y="6826"/>
                </a:lnTo>
                <a:lnTo>
                  <a:pt x="2250" y="6829"/>
                </a:lnTo>
                <a:lnTo>
                  <a:pt x="2257" y="6831"/>
                </a:lnTo>
                <a:lnTo>
                  <a:pt x="2265" y="6832"/>
                </a:lnTo>
                <a:lnTo>
                  <a:pt x="2272" y="6831"/>
                </a:lnTo>
                <a:lnTo>
                  <a:pt x="2278" y="6830"/>
                </a:lnTo>
                <a:lnTo>
                  <a:pt x="2285" y="6828"/>
                </a:lnTo>
                <a:lnTo>
                  <a:pt x="2292" y="6825"/>
                </a:lnTo>
                <a:lnTo>
                  <a:pt x="2288" y="6833"/>
                </a:lnTo>
                <a:lnTo>
                  <a:pt x="2280" y="6845"/>
                </a:lnTo>
                <a:lnTo>
                  <a:pt x="2268" y="6861"/>
                </a:lnTo>
                <a:lnTo>
                  <a:pt x="2251" y="6882"/>
                </a:lnTo>
                <a:lnTo>
                  <a:pt x="2250" y="6882"/>
                </a:lnTo>
                <a:lnTo>
                  <a:pt x="2249" y="6882"/>
                </a:lnTo>
                <a:lnTo>
                  <a:pt x="2245" y="6882"/>
                </a:lnTo>
                <a:lnTo>
                  <a:pt x="2242" y="6883"/>
                </a:lnTo>
                <a:lnTo>
                  <a:pt x="2238" y="6877"/>
                </a:lnTo>
                <a:lnTo>
                  <a:pt x="2237" y="6872"/>
                </a:lnTo>
                <a:close/>
                <a:moveTo>
                  <a:pt x="3556" y="2464"/>
                </a:moveTo>
                <a:lnTo>
                  <a:pt x="3555" y="2470"/>
                </a:lnTo>
                <a:lnTo>
                  <a:pt x="3553" y="2479"/>
                </a:lnTo>
                <a:lnTo>
                  <a:pt x="3550" y="2473"/>
                </a:lnTo>
                <a:lnTo>
                  <a:pt x="3546" y="2468"/>
                </a:lnTo>
                <a:lnTo>
                  <a:pt x="3541" y="2464"/>
                </a:lnTo>
                <a:lnTo>
                  <a:pt x="3535" y="2462"/>
                </a:lnTo>
                <a:lnTo>
                  <a:pt x="3535" y="2461"/>
                </a:lnTo>
                <a:lnTo>
                  <a:pt x="3535" y="2460"/>
                </a:lnTo>
                <a:lnTo>
                  <a:pt x="3544" y="2446"/>
                </a:lnTo>
                <a:lnTo>
                  <a:pt x="3551" y="2447"/>
                </a:lnTo>
                <a:lnTo>
                  <a:pt x="3555" y="2456"/>
                </a:lnTo>
                <a:lnTo>
                  <a:pt x="3556" y="2464"/>
                </a:lnTo>
                <a:close/>
                <a:moveTo>
                  <a:pt x="3620" y="2242"/>
                </a:moveTo>
                <a:lnTo>
                  <a:pt x="3612" y="2264"/>
                </a:lnTo>
                <a:lnTo>
                  <a:pt x="3606" y="2278"/>
                </a:lnTo>
                <a:lnTo>
                  <a:pt x="3598" y="2281"/>
                </a:lnTo>
                <a:lnTo>
                  <a:pt x="3589" y="2273"/>
                </a:lnTo>
                <a:lnTo>
                  <a:pt x="3588" y="2269"/>
                </a:lnTo>
                <a:lnTo>
                  <a:pt x="3588" y="2263"/>
                </a:lnTo>
                <a:lnTo>
                  <a:pt x="3589" y="2258"/>
                </a:lnTo>
                <a:lnTo>
                  <a:pt x="3590" y="2252"/>
                </a:lnTo>
                <a:lnTo>
                  <a:pt x="3598" y="2251"/>
                </a:lnTo>
                <a:lnTo>
                  <a:pt x="3605" y="2249"/>
                </a:lnTo>
                <a:lnTo>
                  <a:pt x="3612" y="2246"/>
                </a:lnTo>
                <a:lnTo>
                  <a:pt x="3620" y="2242"/>
                </a:lnTo>
                <a:close/>
                <a:moveTo>
                  <a:pt x="3637" y="2166"/>
                </a:moveTo>
                <a:lnTo>
                  <a:pt x="3636" y="2169"/>
                </a:lnTo>
                <a:lnTo>
                  <a:pt x="3636" y="2173"/>
                </a:lnTo>
                <a:lnTo>
                  <a:pt x="3629" y="2168"/>
                </a:lnTo>
                <a:lnTo>
                  <a:pt x="3621" y="2166"/>
                </a:lnTo>
                <a:lnTo>
                  <a:pt x="3625" y="2156"/>
                </a:lnTo>
                <a:lnTo>
                  <a:pt x="3629" y="2146"/>
                </a:lnTo>
                <a:lnTo>
                  <a:pt x="3632" y="2152"/>
                </a:lnTo>
                <a:lnTo>
                  <a:pt x="3635" y="2158"/>
                </a:lnTo>
                <a:lnTo>
                  <a:pt x="3637" y="2162"/>
                </a:lnTo>
                <a:lnTo>
                  <a:pt x="3637" y="2166"/>
                </a:lnTo>
                <a:close/>
                <a:moveTo>
                  <a:pt x="3781" y="1738"/>
                </a:moveTo>
                <a:lnTo>
                  <a:pt x="3778" y="1734"/>
                </a:lnTo>
                <a:lnTo>
                  <a:pt x="3773" y="1731"/>
                </a:lnTo>
                <a:lnTo>
                  <a:pt x="3768" y="1729"/>
                </a:lnTo>
                <a:lnTo>
                  <a:pt x="3763" y="1728"/>
                </a:lnTo>
                <a:lnTo>
                  <a:pt x="3770" y="1722"/>
                </a:lnTo>
                <a:lnTo>
                  <a:pt x="3776" y="1723"/>
                </a:lnTo>
                <a:lnTo>
                  <a:pt x="3780" y="1728"/>
                </a:lnTo>
                <a:lnTo>
                  <a:pt x="3781" y="1738"/>
                </a:lnTo>
                <a:close/>
                <a:moveTo>
                  <a:pt x="3880" y="1683"/>
                </a:moveTo>
                <a:lnTo>
                  <a:pt x="3880" y="1698"/>
                </a:lnTo>
                <a:lnTo>
                  <a:pt x="3878" y="1713"/>
                </a:lnTo>
                <a:lnTo>
                  <a:pt x="3873" y="1727"/>
                </a:lnTo>
                <a:lnTo>
                  <a:pt x="3869" y="1740"/>
                </a:lnTo>
                <a:lnTo>
                  <a:pt x="3863" y="1746"/>
                </a:lnTo>
                <a:lnTo>
                  <a:pt x="3857" y="1753"/>
                </a:lnTo>
                <a:lnTo>
                  <a:pt x="3853" y="1760"/>
                </a:lnTo>
                <a:lnTo>
                  <a:pt x="3849" y="1767"/>
                </a:lnTo>
                <a:lnTo>
                  <a:pt x="3848" y="1773"/>
                </a:lnTo>
                <a:lnTo>
                  <a:pt x="3847" y="1779"/>
                </a:lnTo>
                <a:lnTo>
                  <a:pt x="3847" y="1784"/>
                </a:lnTo>
                <a:lnTo>
                  <a:pt x="3848" y="1789"/>
                </a:lnTo>
                <a:lnTo>
                  <a:pt x="3837" y="1805"/>
                </a:lnTo>
                <a:lnTo>
                  <a:pt x="3827" y="1819"/>
                </a:lnTo>
                <a:lnTo>
                  <a:pt x="3816" y="1834"/>
                </a:lnTo>
                <a:lnTo>
                  <a:pt x="3805" y="1849"/>
                </a:lnTo>
                <a:lnTo>
                  <a:pt x="3798" y="1848"/>
                </a:lnTo>
                <a:lnTo>
                  <a:pt x="3793" y="1843"/>
                </a:lnTo>
                <a:lnTo>
                  <a:pt x="3789" y="1837"/>
                </a:lnTo>
                <a:lnTo>
                  <a:pt x="3787" y="1832"/>
                </a:lnTo>
                <a:lnTo>
                  <a:pt x="3792" y="1802"/>
                </a:lnTo>
                <a:lnTo>
                  <a:pt x="3799" y="1772"/>
                </a:lnTo>
                <a:lnTo>
                  <a:pt x="3809" y="1743"/>
                </a:lnTo>
                <a:lnTo>
                  <a:pt x="3822" y="1717"/>
                </a:lnTo>
                <a:lnTo>
                  <a:pt x="3841" y="1683"/>
                </a:lnTo>
                <a:lnTo>
                  <a:pt x="3857" y="1647"/>
                </a:lnTo>
                <a:lnTo>
                  <a:pt x="3871" y="1609"/>
                </a:lnTo>
                <a:lnTo>
                  <a:pt x="3887" y="1570"/>
                </a:lnTo>
                <a:lnTo>
                  <a:pt x="3895" y="1601"/>
                </a:lnTo>
                <a:lnTo>
                  <a:pt x="3890" y="1630"/>
                </a:lnTo>
                <a:lnTo>
                  <a:pt x="3882" y="1657"/>
                </a:lnTo>
                <a:lnTo>
                  <a:pt x="3880" y="1683"/>
                </a:lnTo>
                <a:close/>
                <a:moveTo>
                  <a:pt x="3935" y="1751"/>
                </a:moveTo>
                <a:lnTo>
                  <a:pt x="3934" y="1745"/>
                </a:lnTo>
                <a:lnTo>
                  <a:pt x="3932" y="1739"/>
                </a:lnTo>
                <a:lnTo>
                  <a:pt x="3928" y="1734"/>
                </a:lnTo>
                <a:lnTo>
                  <a:pt x="3924" y="1730"/>
                </a:lnTo>
                <a:lnTo>
                  <a:pt x="3928" y="1725"/>
                </a:lnTo>
                <a:lnTo>
                  <a:pt x="3932" y="1721"/>
                </a:lnTo>
                <a:lnTo>
                  <a:pt x="3937" y="1728"/>
                </a:lnTo>
                <a:lnTo>
                  <a:pt x="3939" y="1733"/>
                </a:lnTo>
                <a:lnTo>
                  <a:pt x="3938" y="1742"/>
                </a:lnTo>
                <a:lnTo>
                  <a:pt x="3935" y="1751"/>
                </a:lnTo>
                <a:close/>
                <a:moveTo>
                  <a:pt x="3379" y="3537"/>
                </a:moveTo>
                <a:lnTo>
                  <a:pt x="3381" y="3528"/>
                </a:lnTo>
                <a:lnTo>
                  <a:pt x="3381" y="3519"/>
                </a:lnTo>
                <a:lnTo>
                  <a:pt x="3380" y="3511"/>
                </a:lnTo>
                <a:lnTo>
                  <a:pt x="3378" y="3503"/>
                </a:lnTo>
                <a:lnTo>
                  <a:pt x="3384" y="3485"/>
                </a:lnTo>
                <a:lnTo>
                  <a:pt x="3390" y="3466"/>
                </a:lnTo>
                <a:lnTo>
                  <a:pt x="3397" y="3448"/>
                </a:lnTo>
                <a:lnTo>
                  <a:pt x="3403" y="3429"/>
                </a:lnTo>
                <a:lnTo>
                  <a:pt x="3403" y="3464"/>
                </a:lnTo>
                <a:lnTo>
                  <a:pt x="3391" y="3518"/>
                </a:lnTo>
                <a:lnTo>
                  <a:pt x="3374" y="3582"/>
                </a:lnTo>
                <a:lnTo>
                  <a:pt x="3361" y="3642"/>
                </a:lnTo>
                <a:lnTo>
                  <a:pt x="3345" y="3699"/>
                </a:lnTo>
                <a:lnTo>
                  <a:pt x="3323" y="3759"/>
                </a:lnTo>
                <a:lnTo>
                  <a:pt x="3303" y="3817"/>
                </a:lnTo>
                <a:lnTo>
                  <a:pt x="3293" y="3863"/>
                </a:lnTo>
                <a:lnTo>
                  <a:pt x="3286" y="3910"/>
                </a:lnTo>
                <a:lnTo>
                  <a:pt x="3272" y="3955"/>
                </a:lnTo>
                <a:lnTo>
                  <a:pt x="3257" y="3999"/>
                </a:lnTo>
                <a:lnTo>
                  <a:pt x="3243" y="4044"/>
                </a:lnTo>
                <a:lnTo>
                  <a:pt x="3240" y="4050"/>
                </a:lnTo>
                <a:lnTo>
                  <a:pt x="3232" y="4057"/>
                </a:lnTo>
                <a:lnTo>
                  <a:pt x="3223" y="4065"/>
                </a:lnTo>
                <a:lnTo>
                  <a:pt x="3211" y="4076"/>
                </a:lnTo>
                <a:lnTo>
                  <a:pt x="3216" y="4055"/>
                </a:lnTo>
                <a:lnTo>
                  <a:pt x="3221" y="4033"/>
                </a:lnTo>
                <a:lnTo>
                  <a:pt x="3227" y="4012"/>
                </a:lnTo>
                <a:lnTo>
                  <a:pt x="3232" y="3990"/>
                </a:lnTo>
                <a:lnTo>
                  <a:pt x="3236" y="3985"/>
                </a:lnTo>
                <a:lnTo>
                  <a:pt x="3238" y="3980"/>
                </a:lnTo>
                <a:lnTo>
                  <a:pt x="3239" y="3971"/>
                </a:lnTo>
                <a:lnTo>
                  <a:pt x="3240" y="3963"/>
                </a:lnTo>
                <a:lnTo>
                  <a:pt x="3247" y="3937"/>
                </a:lnTo>
                <a:lnTo>
                  <a:pt x="3253" y="3912"/>
                </a:lnTo>
                <a:lnTo>
                  <a:pt x="3260" y="3886"/>
                </a:lnTo>
                <a:lnTo>
                  <a:pt x="3267" y="3862"/>
                </a:lnTo>
                <a:lnTo>
                  <a:pt x="3272" y="3855"/>
                </a:lnTo>
                <a:lnTo>
                  <a:pt x="3277" y="3847"/>
                </a:lnTo>
                <a:lnTo>
                  <a:pt x="3282" y="3840"/>
                </a:lnTo>
                <a:lnTo>
                  <a:pt x="3285" y="3832"/>
                </a:lnTo>
                <a:lnTo>
                  <a:pt x="3287" y="3823"/>
                </a:lnTo>
                <a:lnTo>
                  <a:pt x="3288" y="3815"/>
                </a:lnTo>
                <a:lnTo>
                  <a:pt x="3287" y="3806"/>
                </a:lnTo>
                <a:lnTo>
                  <a:pt x="3285" y="3799"/>
                </a:lnTo>
                <a:lnTo>
                  <a:pt x="3290" y="3780"/>
                </a:lnTo>
                <a:lnTo>
                  <a:pt x="3296" y="3759"/>
                </a:lnTo>
                <a:lnTo>
                  <a:pt x="3301" y="3740"/>
                </a:lnTo>
                <a:lnTo>
                  <a:pt x="3307" y="3720"/>
                </a:lnTo>
                <a:lnTo>
                  <a:pt x="3315" y="3712"/>
                </a:lnTo>
                <a:lnTo>
                  <a:pt x="3321" y="3704"/>
                </a:lnTo>
                <a:lnTo>
                  <a:pt x="3327" y="3694"/>
                </a:lnTo>
                <a:lnTo>
                  <a:pt x="3332" y="3685"/>
                </a:lnTo>
                <a:lnTo>
                  <a:pt x="3334" y="3675"/>
                </a:lnTo>
                <a:lnTo>
                  <a:pt x="3334" y="3664"/>
                </a:lnTo>
                <a:lnTo>
                  <a:pt x="3333" y="3656"/>
                </a:lnTo>
                <a:lnTo>
                  <a:pt x="3330" y="3648"/>
                </a:lnTo>
                <a:lnTo>
                  <a:pt x="3336" y="3630"/>
                </a:lnTo>
                <a:lnTo>
                  <a:pt x="3341" y="3610"/>
                </a:lnTo>
                <a:lnTo>
                  <a:pt x="3347" y="3592"/>
                </a:lnTo>
                <a:lnTo>
                  <a:pt x="3353" y="3574"/>
                </a:lnTo>
                <a:lnTo>
                  <a:pt x="3361" y="3565"/>
                </a:lnTo>
                <a:lnTo>
                  <a:pt x="3368" y="3557"/>
                </a:lnTo>
                <a:lnTo>
                  <a:pt x="3374" y="3547"/>
                </a:lnTo>
                <a:lnTo>
                  <a:pt x="3379" y="3537"/>
                </a:lnTo>
                <a:close/>
                <a:moveTo>
                  <a:pt x="3701" y="2225"/>
                </a:moveTo>
                <a:lnTo>
                  <a:pt x="3699" y="2238"/>
                </a:lnTo>
                <a:lnTo>
                  <a:pt x="3694" y="2248"/>
                </a:lnTo>
                <a:lnTo>
                  <a:pt x="3689" y="2255"/>
                </a:lnTo>
                <a:lnTo>
                  <a:pt x="3685" y="2257"/>
                </a:lnTo>
                <a:lnTo>
                  <a:pt x="3683" y="2254"/>
                </a:lnTo>
                <a:lnTo>
                  <a:pt x="3680" y="2250"/>
                </a:lnTo>
                <a:lnTo>
                  <a:pt x="3678" y="2247"/>
                </a:lnTo>
                <a:lnTo>
                  <a:pt x="3677" y="2244"/>
                </a:lnTo>
                <a:lnTo>
                  <a:pt x="3679" y="2233"/>
                </a:lnTo>
                <a:lnTo>
                  <a:pt x="3682" y="2224"/>
                </a:lnTo>
                <a:lnTo>
                  <a:pt x="3687" y="2214"/>
                </a:lnTo>
                <a:lnTo>
                  <a:pt x="3695" y="2207"/>
                </a:lnTo>
                <a:lnTo>
                  <a:pt x="3698" y="2211"/>
                </a:lnTo>
                <a:lnTo>
                  <a:pt x="3700" y="2215"/>
                </a:lnTo>
                <a:lnTo>
                  <a:pt x="3701" y="2220"/>
                </a:lnTo>
                <a:lnTo>
                  <a:pt x="3701" y="2224"/>
                </a:lnTo>
                <a:lnTo>
                  <a:pt x="3701" y="2225"/>
                </a:lnTo>
                <a:lnTo>
                  <a:pt x="3701" y="2225"/>
                </a:lnTo>
                <a:close/>
                <a:moveTo>
                  <a:pt x="3785" y="1919"/>
                </a:moveTo>
                <a:lnTo>
                  <a:pt x="3780" y="1924"/>
                </a:lnTo>
                <a:lnTo>
                  <a:pt x="3775" y="1929"/>
                </a:lnTo>
                <a:lnTo>
                  <a:pt x="3778" y="1920"/>
                </a:lnTo>
                <a:lnTo>
                  <a:pt x="3780" y="1917"/>
                </a:lnTo>
                <a:lnTo>
                  <a:pt x="3782" y="1917"/>
                </a:lnTo>
                <a:lnTo>
                  <a:pt x="3785" y="1919"/>
                </a:lnTo>
                <a:close/>
                <a:moveTo>
                  <a:pt x="3772" y="1936"/>
                </a:moveTo>
                <a:lnTo>
                  <a:pt x="3772" y="1936"/>
                </a:lnTo>
                <a:lnTo>
                  <a:pt x="3772" y="1935"/>
                </a:lnTo>
                <a:lnTo>
                  <a:pt x="3772" y="1936"/>
                </a:lnTo>
                <a:lnTo>
                  <a:pt x="3772" y="1936"/>
                </a:lnTo>
                <a:close/>
                <a:moveTo>
                  <a:pt x="3605" y="2811"/>
                </a:moveTo>
                <a:lnTo>
                  <a:pt x="3605" y="2829"/>
                </a:lnTo>
                <a:lnTo>
                  <a:pt x="3601" y="2847"/>
                </a:lnTo>
                <a:lnTo>
                  <a:pt x="3589" y="2868"/>
                </a:lnTo>
                <a:lnTo>
                  <a:pt x="3570" y="2898"/>
                </a:lnTo>
                <a:lnTo>
                  <a:pt x="3573" y="2878"/>
                </a:lnTo>
                <a:lnTo>
                  <a:pt x="3575" y="2862"/>
                </a:lnTo>
                <a:lnTo>
                  <a:pt x="3577" y="2849"/>
                </a:lnTo>
                <a:lnTo>
                  <a:pt x="3579" y="2839"/>
                </a:lnTo>
                <a:lnTo>
                  <a:pt x="3586" y="2834"/>
                </a:lnTo>
                <a:lnTo>
                  <a:pt x="3593" y="2827"/>
                </a:lnTo>
                <a:lnTo>
                  <a:pt x="3600" y="2819"/>
                </a:lnTo>
                <a:lnTo>
                  <a:pt x="3605" y="2811"/>
                </a:lnTo>
                <a:close/>
                <a:moveTo>
                  <a:pt x="3635" y="2683"/>
                </a:move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close/>
                <a:moveTo>
                  <a:pt x="3679" y="2545"/>
                </a:moveTo>
                <a:lnTo>
                  <a:pt x="3679" y="2571"/>
                </a:lnTo>
                <a:lnTo>
                  <a:pt x="3676" y="2594"/>
                </a:lnTo>
                <a:lnTo>
                  <a:pt x="3670" y="2616"/>
                </a:lnTo>
                <a:lnTo>
                  <a:pt x="3658" y="2641"/>
                </a:lnTo>
                <a:lnTo>
                  <a:pt x="3658" y="2631"/>
                </a:lnTo>
                <a:lnTo>
                  <a:pt x="3656" y="2623"/>
                </a:lnTo>
                <a:lnTo>
                  <a:pt x="3652" y="2616"/>
                </a:lnTo>
                <a:lnTo>
                  <a:pt x="3646" y="2610"/>
                </a:lnTo>
                <a:lnTo>
                  <a:pt x="3651" y="2594"/>
                </a:lnTo>
                <a:lnTo>
                  <a:pt x="3658" y="2578"/>
                </a:lnTo>
                <a:lnTo>
                  <a:pt x="3668" y="2562"/>
                </a:lnTo>
                <a:lnTo>
                  <a:pt x="3679" y="2545"/>
                </a:lnTo>
                <a:close/>
                <a:moveTo>
                  <a:pt x="3785" y="2228"/>
                </a:moveTo>
                <a:lnTo>
                  <a:pt x="3779" y="2260"/>
                </a:lnTo>
                <a:lnTo>
                  <a:pt x="3773" y="2280"/>
                </a:lnTo>
                <a:lnTo>
                  <a:pt x="3767" y="2303"/>
                </a:lnTo>
                <a:lnTo>
                  <a:pt x="3758" y="2349"/>
                </a:lnTo>
                <a:lnTo>
                  <a:pt x="3757" y="2352"/>
                </a:lnTo>
                <a:lnTo>
                  <a:pt x="3754" y="2354"/>
                </a:lnTo>
                <a:lnTo>
                  <a:pt x="3752" y="2356"/>
                </a:lnTo>
                <a:lnTo>
                  <a:pt x="3749" y="2356"/>
                </a:lnTo>
                <a:lnTo>
                  <a:pt x="3751" y="2346"/>
                </a:lnTo>
                <a:lnTo>
                  <a:pt x="3750" y="2336"/>
                </a:lnTo>
                <a:lnTo>
                  <a:pt x="3747" y="2327"/>
                </a:lnTo>
                <a:lnTo>
                  <a:pt x="3742" y="2320"/>
                </a:lnTo>
                <a:lnTo>
                  <a:pt x="3746" y="2302"/>
                </a:lnTo>
                <a:lnTo>
                  <a:pt x="3749" y="2285"/>
                </a:lnTo>
                <a:lnTo>
                  <a:pt x="3752" y="2268"/>
                </a:lnTo>
                <a:lnTo>
                  <a:pt x="3757" y="2250"/>
                </a:lnTo>
                <a:lnTo>
                  <a:pt x="3765" y="2246"/>
                </a:lnTo>
                <a:lnTo>
                  <a:pt x="3772" y="2241"/>
                </a:lnTo>
                <a:lnTo>
                  <a:pt x="3779" y="2235"/>
                </a:lnTo>
                <a:lnTo>
                  <a:pt x="3785" y="2228"/>
                </a:lnTo>
                <a:close/>
                <a:moveTo>
                  <a:pt x="3799" y="2103"/>
                </a:moveTo>
                <a:lnTo>
                  <a:pt x="3792" y="2112"/>
                </a:lnTo>
                <a:lnTo>
                  <a:pt x="3784" y="2121"/>
                </a:lnTo>
                <a:lnTo>
                  <a:pt x="3786" y="2113"/>
                </a:lnTo>
                <a:lnTo>
                  <a:pt x="3787" y="2106"/>
                </a:lnTo>
                <a:lnTo>
                  <a:pt x="3793" y="2105"/>
                </a:lnTo>
                <a:lnTo>
                  <a:pt x="3799" y="2103"/>
                </a:lnTo>
                <a:close/>
                <a:moveTo>
                  <a:pt x="2929" y="4802"/>
                </a:moveTo>
                <a:lnTo>
                  <a:pt x="2927" y="4799"/>
                </a:lnTo>
                <a:lnTo>
                  <a:pt x="2926" y="4798"/>
                </a:lnTo>
                <a:lnTo>
                  <a:pt x="2927" y="4796"/>
                </a:lnTo>
                <a:lnTo>
                  <a:pt x="2930" y="4791"/>
                </a:lnTo>
                <a:lnTo>
                  <a:pt x="2932" y="4793"/>
                </a:lnTo>
                <a:lnTo>
                  <a:pt x="2933" y="4795"/>
                </a:lnTo>
                <a:lnTo>
                  <a:pt x="2932" y="4797"/>
                </a:lnTo>
                <a:lnTo>
                  <a:pt x="2929" y="4802"/>
                </a:lnTo>
                <a:close/>
                <a:moveTo>
                  <a:pt x="3007" y="4761"/>
                </a:moveTo>
                <a:lnTo>
                  <a:pt x="3004" y="4760"/>
                </a:lnTo>
                <a:lnTo>
                  <a:pt x="3002" y="4757"/>
                </a:lnTo>
                <a:lnTo>
                  <a:pt x="3002" y="4753"/>
                </a:lnTo>
                <a:lnTo>
                  <a:pt x="3005" y="4748"/>
                </a:lnTo>
                <a:lnTo>
                  <a:pt x="3008" y="4746"/>
                </a:lnTo>
                <a:lnTo>
                  <a:pt x="3012" y="4745"/>
                </a:lnTo>
                <a:lnTo>
                  <a:pt x="3012" y="4749"/>
                </a:lnTo>
                <a:lnTo>
                  <a:pt x="3013" y="4754"/>
                </a:lnTo>
                <a:lnTo>
                  <a:pt x="3010" y="4758"/>
                </a:lnTo>
                <a:lnTo>
                  <a:pt x="3007" y="4761"/>
                </a:lnTo>
                <a:close/>
                <a:moveTo>
                  <a:pt x="3474" y="3220"/>
                </a:moveTo>
                <a:lnTo>
                  <a:pt x="3473" y="3217"/>
                </a:lnTo>
                <a:lnTo>
                  <a:pt x="3472" y="3214"/>
                </a:lnTo>
                <a:lnTo>
                  <a:pt x="3474" y="3196"/>
                </a:lnTo>
                <a:lnTo>
                  <a:pt x="3476" y="3184"/>
                </a:lnTo>
                <a:lnTo>
                  <a:pt x="3479" y="3177"/>
                </a:lnTo>
                <a:lnTo>
                  <a:pt x="3483" y="3174"/>
                </a:lnTo>
                <a:lnTo>
                  <a:pt x="3490" y="3178"/>
                </a:lnTo>
                <a:lnTo>
                  <a:pt x="3488" y="3189"/>
                </a:lnTo>
                <a:lnTo>
                  <a:pt x="3482" y="3205"/>
                </a:lnTo>
                <a:lnTo>
                  <a:pt x="3474" y="3220"/>
                </a:lnTo>
                <a:close/>
                <a:moveTo>
                  <a:pt x="2908" y="5080"/>
                </a:moveTo>
                <a:lnTo>
                  <a:pt x="2912" y="5098"/>
                </a:lnTo>
                <a:lnTo>
                  <a:pt x="2911" y="5114"/>
                </a:lnTo>
                <a:lnTo>
                  <a:pt x="2904" y="5130"/>
                </a:lnTo>
                <a:lnTo>
                  <a:pt x="2888" y="5142"/>
                </a:lnTo>
                <a:lnTo>
                  <a:pt x="2885" y="5125"/>
                </a:lnTo>
                <a:lnTo>
                  <a:pt x="2886" y="5107"/>
                </a:lnTo>
                <a:lnTo>
                  <a:pt x="2893" y="5093"/>
                </a:lnTo>
                <a:lnTo>
                  <a:pt x="2908" y="5080"/>
                </a:lnTo>
                <a:close/>
                <a:moveTo>
                  <a:pt x="2838" y="5304"/>
                </a:moveTo>
                <a:lnTo>
                  <a:pt x="2841" y="5324"/>
                </a:lnTo>
                <a:lnTo>
                  <a:pt x="2840" y="5340"/>
                </a:lnTo>
                <a:lnTo>
                  <a:pt x="2833" y="5356"/>
                </a:lnTo>
                <a:lnTo>
                  <a:pt x="2823" y="5368"/>
                </a:lnTo>
                <a:lnTo>
                  <a:pt x="2818" y="5372"/>
                </a:lnTo>
                <a:lnTo>
                  <a:pt x="2811" y="5374"/>
                </a:lnTo>
                <a:lnTo>
                  <a:pt x="2803" y="5375"/>
                </a:lnTo>
                <a:lnTo>
                  <a:pt x="2796" y="5377"/>
                </a:lnTo>
                <a:lnTo>
                  <a:pt x="2796" y="5353"/>
                </a:lnTo>
                <a:lnTo>
                  <a:pt x="2801" y="5332"/>
                </a:lnTo>
                <a:lnTo>
                  <a:pt x="2816" y="5316"/>
                </a:lnTo>
                <a:lnTo>
                  <a:pt x="2838" y="5304"/>
                </a:lnTo>
                <a:close/>
                <a:moveTo>
                  <a:pt x="3830" y="1958"/>
                </a:moveTo>
                <a:lnTo>
                  <a:pt x="3839" y="1957"/>
                </a:lnTo>
                <a:lnTo>
                  <a:pt x="3848" y="1955"/>
                </a:lnTo>
                <a:lnTo>
                  <a:pt x="3857" y="1951"/>
                </a:lnTo>
                <a:lnTo>
                  <a:pt x="3865" y="1946"/>
                </a:lnTo>
                <a:lnTo>
                  <a:pt x="3860" y="1961"/>
                </a:lnTo>
                <a:lnTo>
                  <a:pt x="3854" y="1979"/>
                </a:lnTo>
                <a:lnTo>
                  <a:pt x="3846" y="1999"/>
                </a:lnTo>
                <a:lnTo>
                  <a:pt x="3839" y="2020"/>
                </a:lnTo>
                <a:lnTo>
                  <a:pt x="3835" y="2017"/>
                </a:lnTo>
                <a:lnTo>
                  <a:pt x="3833" y="2012"/>
                </a:lnTo>
                <a:lnTo>
                  <a:pt x="3831" y="1996"/>
                </a:lnTo>
                <a:lnTo>
                  <a:pt x="3826" y="1957"/>
                </a:lnTo>
                <a:lnTo>
                  <a:pt x="3828" y="1958"/>
                </a:lnTo>
                <a:lnTo>
                  <a:pt x="3830" y="1958"/>
                </a:lnTo>
                <a:close/>
                <a:moveTo>
                  <a:pt x="3010" y="4514"/>
                </a:moveTo>
                <a:lnTo>
                  <a:pt x="3007" y="4514"/>
                </a:lnTo>
                <a:lnTo>
                  <a:pt x="3004" y="4515"/>
                </a:lnTo>
                <a:lnTo>
                  <a:pt x="3007" y="4504"/>
                </a:lnTo>
                <a:lnTo>
                  <a:pt x="3010" y="4495"/>
                </a:lnTo>
                <a:lnTo>
                  <a:pt x="3013" y="4486"/>
                </a:lnTo>
                <a:lnTo>
                  <a:pt x="3016" y="4478"/>
                </a:lnTo>
                <a:lnTo>
                  <a:pt x="3017" y="4478"/>
                </a:lnTo>
                <a:lnTo>
                  <a:pt x="3019" y="4478"/>
                </a:lnTo>
                <a:lnTo>
                  <a:pt x="3022" y="4487"/>
                </a:lnTo>
                <a:lnTo>
                  <a:pt x="3022" y="4496"/>
                </a:lnTo>
                <a:lnTo>
                  <a:pt x="3022" y="4505"/>
                </a:lnTo>
                <a:lnTo>
                  <a:pt x="3020" y="4515"/>
                </a:lnTo>
                <a:lnTo>
                  <a:pt x="3015" y="4514"/>
                </a:lnTo>
                <a:lnTo>
                  <a:pt x="3010" y="4514"/>
                </a:lnTo>
                <a:close/>
                <a:moveTo>
                  <a:pt x="2262" y="7136"/>
                </a:moveTo>
                <a:lnTo>
                  <a:pt x="2260" y="7124"/>
                </a:lnTo>
                <a:lnTo>
                  <a:pt x="2260" y="7117"/>
                </a:lnTo>
                <a:lnTo>
                  <a:pt x="2264" y="7107"/>
                </a:lnTo>
                <a:lnTo>
                  <a:pt x="2273" y="7087"/>
                </a:lnTo>
                <a:lnTo>
                  <a:pt x="2274" y="7101"/>
                </a:lnTo>
                <a:lnTo>
                  <a:pt x="2273" y="7113"/>
                </a:lnTo>
                <a:lnTo>
                  <a:pt x="2269" y="7126"/>
                </a:lnTo>
                <a:lnTo>
                  <a:pt x="2262" y="7136"/>
                </a:lnTo>
                <a:close/>
                <a:moveTo>
                  <a:pt x="3862" y="1849"/>
                </a:moveTo>
                <a:lnTo>
                  <a:pt x="3868" y="1839"/>
                </a:lnTo>
                <a:lnTo>
                  <a:pt x="3872" y="1829"/>
                </a:lnTo>
                <a:lnTo>
                  <a:pt x="3877" y="1819"/>
                </a:lnTo>
                <a:lnTo>
                  <a:pt x="3882" y="1809"/>
                </a:lnTo>
                <a:lnTo>
                  <a:pt x="3890" y="1807"/>
                </a:lnTo>
                <a:lnTo>
                  <a:pt x="3898" y="1804"/>
                </a:lnTo>
                <a:lnTo>
                  <a:pt x="3907" y="1800"/>
                </a:lnTo>
                <a:lnTo>
                  <a:pt x="3914" y="1794"/>
                </a:lnTo>
                <a:lnTo>
                  <a:pt x="3911" y="1802"/>
                </a:lnTo>
                <a:lnTo>
                  <a:pt x="3908" y="1808"/>
                </a:lnTo>
                <a:lnTo>
                  <a:pt x="3906" y="1815"/>
                </a:lnTo>
                <a:lnTo>
                  <a:pt x="3904" y="1823"/>
                </a:lnTo>
                <a:lnTo>
                  <a:pt x="3902" y="1834"/>
                </a:lnTo>
                <a:lnTo>
                  <a:pt x="3898" y="1847"/>
                </a:lnTo>
                <a:lnTo>
                  <a:pt x="3893" y="1863"/>
                </a:lnTo>
                <a:lnTo>
                  <a:pt x="3885" y="1885"/>
                </a:lnTo>
                <a:lnTo>
                  <a:pt x="3881" y="1879"/>
                </a:lnTo>
                <a:lnTo>
                  <a:pt x="3875" y="1875"/>
                </a:lnTo>
                <a:lnTo>
                  <a:pt x="3867" y="1872"/>
                </a:lnTo>
                <a:lnTo>
                  <a:pt x="3859" y="1871"/>
                </a:lnTo>
                <a:lnTo>
                  <a:pt x="3855" y="1872"/>
                </a:lnTo>
                <a:lnTo>
                  <a:pt x="3850" y="1872"/>
                </a:lnTo>
                <a:lnTo>
                  <a:pt x="3856" y="1861"/>
                </a:lnTo>
                <a:lnTo>
                  <a:pt x="3862" y="1849"/>
                </a:lnTo>
                <a:close/>
                <a:moveTo>
                  <a:pt x="3370" y="3070"/>
                </a:moveTo>
                <a:lnTo>
                  <a:pt x="3374" y="3063"/>
                </a:lnTo>
                <a:lnTo>
                  <a:pt x="3379" y="3064"/>
                </a:lnTo>
                <a:lnTo>
                  <a:pt x="3381" y="3069"/>
                </a:lnTo>
                <a:lnTo>
                  <a:pt x="3379" y="3075"/>
                </a:lnTo>
                <a:lnTo>
                  <a:pt x="3375" y="3077"/>
                </a:lnTo>
                <a:lnTo>
                  <a:pt x="3372" y="3078"/>
                </a:lnTo>
                <a:lnTo>
                  <a:pt x="3371" y="3073"/>
                </a:lnTo>
                <a:lnTo>
                  <a:pt x="3370" y="3070"/>
                </a:lnTo>
                <a:close/>
                <a:moveTo>
                  <a:pt x="3369" y="3129"/>
                </a:moveTo>
                <a:lnTo>
                  <a:pt x="3370" y="3141"/>
                </a:lnTo>
                <a:lnTo>
                  <a:pt x="3369" y="3146"/>
                </a:lnTo>
                <a:lnTo>
                  <a:pt x="3364" y="3148"/>
                </a:lnTo>
                <a:lnTo>
                  <a:pt x="3352" y="3150"/>
                </a:lnTo>
                <a:lnTo>
                  <a:pt x="3348" y="3139"/>
                </a:lnTo>
                <a:lnTo>
                  <a:pt x="3355" y="3132"/>
                </a:lnTo>
                <a:lnTo>
                  <a:pt x="3364" y="3129"/>
                </a:lnTo>
                <a:lnTo>
                  <a:pt x="3369" y="3129"/>
                </a:lnTo>
                <a:close/>
                <a:moveTo>
                  <a:pt x="2888" y="4590"/>
                </a:moveTo>
                <a:lnTo>
                  <a:pt x="2894" y="4580"/>
                </a:lnTo>
                <a:lnTo>
                  <a:pt x="2898" y="4570"/>
                </a:lnTo>
                <a:lnTo>
                  <a:pt x="2900" y="4562"/>
                </a:lnTo>
                <a:lnTo>
                  <a:pt x="2902" y="4555"/>
                </a:lnTo>
                <a:lnTo>
                  <a:pt x="2902" y="4548"/>
                </a:lnTo>
                <a:lnTo>
                  <a:pt x="2899" y="4541"/>
                </a:lnTo>
                <a:lnTo>
                  <a:pt x="2906" y="4522"/>
                </a:lnTo>
                <a:lnTo>
                  <a:pt x="2914" y="4499"/>
                </a:lnTo>
                <a:lnTo>
                  <a:pt x="2923" y="4474"/>
                </a:lnTo>
                <a:lnTo>
                  <a:pt x="2934" y="4444"/>
                </a:lnTo>
                <a:lnTo>
                  <a:pt x="2937" y="4439"/>
                </a:lnTo>
                <a:lnTo>
                  <a:pt x="2941" y="4434"/>
                </a:lnTo>
                <a:lnTo>
                  <a:pt x="2943" y="4428"/>
                </a:lnTo>
                <a:lnTo>
                  <a:pt x="2945" y="4423"/>
                </a:lnTo>
                <a:lnTo>
                  <a:pt x="2947" y="4416"/>
                </a:lnTo>
                <a:lnTo>
                  <a:pt x="2948" y="4409"/>
                </a:lnTo>
                <a:lnTo>
                  <a:pt x="2958" y="4386"/>
                </a:lnTo>
                <a:lnTo>
                  <a:pt x="2969" y="4361"/>
                </a:lnTo>
                <a:lnTo>
                  <a:pt x="2980" y="4334"/>
                </a:lnTo>
                <a:lnTo>
                  <a:pt x="2993" y="4305"/>
                </a:lnTo>
                <a:lnTo>
                  <a:pt x="3004" y="4311"/>
                </a:lnTo>
                <a:lnTo>
                  <a:pt x="3012" y="4319"/>
                </a:lnTo>
                <a:lnTo>
                  <a:pt x="3021" y="4327"/>
                </a:lnTo>
                <a:lnTo>
                  <a:pt x="3033" y="4328"/>
                </a:lnTo>
                <a:lnTo>
                  <a:pt x="3037" y="4331"/>
                </a:lnTo>
                <a:lnTo>
                  <a:pt x="3042" y="4340"/>
                </a:lnTo>
                <a:lnTo>
                  <a:pt x="3047" y="4353"/>
                </a:lnTo>
                <a:lnTo>
                  <a:pt x="3051" y="4366"/>
                </a:lnTo>
                <a:lnTo>
                  <a:pt x="3029" y="4373"/>
                </a:lnTo>
                <a:lnTo>
                  <a:pt x="3010" y="4385"/>
                </a:lnTo>
                <a:lnTo>
                  <a:pt x="2993" y="4402"/>
                </a:lnTo>
                <a:lnTo>
                  <a:pt x="2983" y="4423"/>
                </a:lnTo>
                <a:lnTo>
                  <a:pt x="2980" y="4442"/>
                </a:lnTo>
                <a:lnTo>
                  <a:pt x="2985" y="4459"/>
                </a:lnTo>
                <a:lnTo>
                  <a:pt x="2997" y="4472"/>
                </a:lnTo>
                <a:lnTo>
                  <a:pt x="3014" y="4478"/>
                </a:lnTo>
                <a:lnTo>
                  <a:pt x="3008" y="4482"/>
                </a:lnTo>
                <a:lnTo>
                  <a:pt x="3002" y="4488"/>
                </a:lnTo>
                <a:lnTo>
                  <a:pt x="2997" y="4498"/>
                </a:lnTo>
                <a:lnTo>
                  <a:pt x="2998" y="4515"/>
                </a:lnTo>
                <a:lnTo>
                  <a:pt x="2978" y="4522"/>
                </a:lnTo>
                <a:lnTo>
                  <a:pt x="2960" y="4534"/>
                </a:lnTo>
                <a:lnTo>
                  <a:pt x="2945" y="4550"/>
                </a:lnTo>
                <a:lnTo>
                  <a:pt x="2935" y="4570"/>
                </a:lnTo>
                <a:lnTo>
                  <a:pt x="2933" y="4591"/>
                </a:lnTo>
                <a:lnTo>
                  <a:pt x="2939" y="4610"/>
                </a:lnTo>
                <a:lnTo>
                  <a:pt x="2954" y="4622"/>
                </a:lnTo>
                <a:lnTo>
                  <a:pt x="2974" y="4626"/>
                </a:lnTo>
                <a:lnTo>
                  <a:pt x="2981" y="4625"/>
                </a:lnTo>
                <a:lnTo>
                  <a:pt x="2989" y="4624"/>
                </a:lnTo>
                <a:lnTo>
                  <a:pt x="2987" y="4630"/>
                </a:lnTo>
                <a:lnTo>
                  <a:pt x="2983" y="4635"/>
                </a:lnTo>
                <a:lnTo>
                  <a:pt x="2980" y="4641"/>
                </a:lnTo>
                <a:lnTo>
                  <a:pt x="2976" y="4646"/>
                </a:lnTo>
                <a:lnTo>
                  <a:pt x="2972" y="4650"/>
                </a:lnTo>
                <a:lnTo>
                  <a:pt x="2968" y="4652"/>
                </a:lnTo>
                <a:lnTo>
                  <a:pt x="2963" y="4653"/>
                </a:lnTo>
                <a:lnTo>
                  <a:pt x="2958" y="4655"/>
                </a:lnTo>
                <a:lnTo>
                  <a:pt x="2950" y="4642"/>
                </a:lnTo>
                <a:lnTo>
                  <a:pt x="2941" y="4631"/>
                </a:lnTo>
                <a:lnTo>
                  <a:pt x="2928" y="4640"/>
                </a:lnTo>
                <a:lnTo>
                  <a:pt x="2921" y="4654"/>
                </a:lnTo>
                <a:lnTo>
                  <a:pt x="2915" y="4670"/>
                </a:lnTo>
                <a:lnTo>
                  <a:pt x="2908" y="4686"/>
                </a:lnTo>
                <a:lnTo>
                  <a:pt x="2908" y="4686"/>
                </a:lnTo>
                <a:lnTo>
                  <a:pt x="2908" y="4686"/>
                </a:lnTo>
                <a:lnTo>
                  <a:pt x="2902" y="4693"/>
                </a:lnTo>
                <a:lnTo>
                  <a:pt x="2895" y="4701"/>
                </a:lnTo>
                <a:lnTo>
                  <a:pt x="2891" y="4709"/>
                </a:lnTo>
                <a:lnTo>
                  <a:pt x="2888" y="4717"/>
                </a:lnTo>
                <a:lnTo>
                  <a:pt x="2885" y="4734"/>
                </a:lnTo>
                <a:lnTo>
                  <a:pt x="2888" y="4750"/>
                </a:lnTo>
                <a:lnTo>
                  <a:pt x="2896" y="4762"/>
                </a:lnTo>
                <a:lnTo>
                  <a:pt x="2909" y="4770"/>
                </a:lnTo>
                <a:lnTo>
                  <a:pt x="2906" y="4780"/>
                </a:lnTo>
                <a:lnTo>
                  <a:pt x="2902" y="4792"/>
                </a:lnTo>
                <a:lnTo>
                  <a:pt x="2898" y="4802"/>
                </a:lnTo>
                <a:lnTo>
                  <a:pt x="2894" y="4813"/>
                </a:lnTo>
                <a:lnTo>
                  <a:pt x="2877" y="4820"/>
                </a:lnTo>
                <a:lnTo>
                  <a:pt x="2862" y="4832"/>
                </a:lnTo>
                <a:lnTo>
                  <a:pt x="2849" y="4848"/>
                </a:lnTo>
                <a:lnTo>
                  <a:pt x="2841" y="4865"/>
                </a:lnTo>
                <a:lnTo>
                  <a:pt x="2838" y="4874"/>
                </a:lnTo>
                <a:lnTo>
                  <a:pt x="2838" y="4883"/>
                </a:lnTo>
                <a:lnTo>
                  <a:pt x="2839" y="4891"/>
                </a:lnTo>
                <a:lnTo>
                  <a:pt x="2841" y="4898"/>
                </a:lnTo>
                <a:lnTo>
                  <a:pt x="2836" y="4904"/>
                </a:lnTo>
                <a:lnTo>
                  <a:pt x="2830" y="4909"/>
                </a:lnTo>
                <a:lnTo>
                  <a:pt x="2825" y="4909"/>
                </a:lnTo>
                <a:lnTo>
                  <a:pt x="2817" y="4908"/>
                </a:lnTo>
                <a:lnTo>
                  <a:pt x="2818" y="4888"/>
                </a:lnTo>
                <a:lnTo>
                  <a:pt x="2818" y="4867"/>
                </a:lnTo>
                <a:lnTo>
                  <a:pt x="2818" y="4846"/>
                </a:lnTo>
                <a:lnTo>
                  <a:pt x="2818" y="4825"/>
                </a:lnTo>
                <a:lnTo>
                  <a:pt x="2860" y="4728"/>
                </a:lnTo>
                <a:lnTo>
                  <a:pt x="2877" y="4669"/>
                </a:lnTo>
                <a:lnTo>
                  <a:pt x="2883" y="4630"/>
                </a:lnTo>
                <a:lnTo>
                  <a:pt x="2888" y="4590"/>
                </a:lnTo>
                <a:close/>
                <a:moveTo>
                  <a:pt x="2573" y="6045"/>
                </a:moveTo>
                <a:lnTo>
                  <a:pt x="2575" y="6036"/>
                </a:lnTo>
                <a:lnTo>
                  <a:pt x="2575" y="6028"/>
                </a:lnTo>
                <a:lnTo>
                  <a:pt x="2581" y="6008"/>
                </a:lnTo>
                <a:lnTo>
                  <a:pt x="2588" y="5986"/>
                </a:lnTo>
                <a:lnTo>
                  <a:pt x="2595" y="5963"/>
                </a:lnTo>
                <a:lnTo>
                  <a:pt x="2602" y="5936"/>
                </a:lnTo>
                <a:lnTo>
                  <a:pt x="2604" y="5929"/>
                </a:lnTo>
                <a:lnTo>
                  <a:pt x="2606" y="5922"/>
                </a:lnTo>
                <a:lnTo>
                  <a:pt x="2610" y="5917"/>
                </a:lnTo>
                <a:lnTo>
                  <a:pt x="2614" y="5911"/>
                </a:lnTo>
                <a:lnTo>
                  <a:pt x="2618" y="5904"/>
                </a:lnTo>
                <a:lnTo>
                  <a:pt x="2621" y="5897"/>
                </a:lnTo>
                <a:lnTo>
                  <a:pt x="2623" y="5888"/>
                </a:lnTo>
                <a:lnTo>
                  <a:pt x="2623" y="5879"/>
                </a:lnTo>
                <a:lnTo>
                  <a:pt x="2627" y="5873"/>
                </a:lnTo>
                <a:lnTo>
                  <a:pt x="2632" y="5866"/>
                </a:lnTo>
                <a:lnTo>
                  <a:pt x="2638" y="5851"/>
                </a:lnTo>
                <a:lnTo>
                  <a:pt x="2641" y="5835"/>
                </a:lnTo>
                <a:lnTo>
                  <a:pt x="2644" y="5820"/>
                </a:lnTo>
                <a:lnTo>
                  <a:pt x="2652" y="5805"/>
                </a:lnTo>
                <a:lnTo>
                  <a:pt x="2656" y="5801"/>
                </a:lnTo>
                <a:lnTo>
                  <a:pt x="2660" y="5800"/>
                </a:lnTo>
                <a:lnTo>
                  <a:pt x="2666" y="5802"/>
                </a:lnTo>
                <a:lnTo>
                  <a:pt x="2670" y="5806"/>
                </a:lnTo>
                <a:lnTo>
                  <a:pt x="2660" y="5840"/>
                </a:lnTo>
                <a:lnTo>
                  <a:pt x="2652" y="5875"/>
                </a:lnTo>
                <a:lnTo>
                  <a:pt x="2650" y="5908"/>
                </a:lnTo>
                <a:lnTo>
                  <a:pt x="2660" y="5942"/>
                </a:lnTo>
                <a:lnTo>
                  <a:pt x="2651" y="5962"/>
                </a:lnTo>
                <a:lnTo>
                  <a:pt x="2643" y="5980"/>
                </a:lnTo>
                <a:lnTo>
                  <a:pt x="2636" y="5997"/>
                </a:lnTo>
                <a:lnTo>
                  <a:pt x="2629" y="6014"/>
                </a:lnTo>
                <a:lnTo>
                  <a:pt x="2623" y="6021"/>
                </a:lnTo>
                <a:lnTo>
                  <a:pt x="2618" y="6028"/>
                </a:lnTo>
                <a:lnTo>
                  <a:pt x="2612" y="6036"/>
                </a:lnTo>
                <a:lnTo>
                  <a:pt x="2609" y="6045"/>
                </a:lnTo>
                <a:lnTo>
                  <a:pt x="2607" y="6054"/>
                </a:lnTo>
                <a:lnTo>
                  <a:pt x="2606" y="6061"/>
                </a:lnTo>
                <a:lnTo>
                  <a:pt x="2607" y="6068"/>
                </a:lnTo>
                <a:lnTo>
                  <a:pt x="2608" y="6075"/>
                </a:lnTo>
                <a:lnTo>
                  <a:pt x="2596" y="6119"/>
                </a:lnTo>
                <a:lnTo>
                  <a:pt x="2586" y="6151"/>
                </a:lnTo>
                <a:lnTo>
                  <a:pt x="2574" y="6168"/>
                </a:lnTo>
                <a:lnTo>
                  <a:pt x="2554" y="6172"/>
                </a:lnTo>
                <a:lnTo>
                  <a:pt x="2544" y="6167"/>
                </a:lnTo>
                <a:lnTo>
                  <a:pt x="2542" y="6153"/>
                </a:lnTo>
                <a:lnTo>
                  <a:pt x="2548" y="6119"/>
                </a:lnTo>
                <a:lnTo>
                  <a:pt x="2565" y="6060"/>
                </a:lnTo>
                <a:lnTo>
                  <a:pt x="2570" y="6053"/>
                </a:lnTo>
                <a:lnTo>
                  <a:pt x="2573" y="6045"/>
                </a:lnTo>
                <a:close/>
                <a:moveTo>
                  <a:pt x="2193" y="7303"/>
                </a:moveTo>
                <a:lnTo>
                  <a:pt x="2196" y="7297"/>
                </a:lnTo>
                <a:lnTo>
                  <a:pt x="2203" y="7293"/>
                </a:lnTo>
                <a:lnTo>
                  <a:pt x="2211" y="7290"/>
                </a:lnTo>
                <a:lnTo>
                  <a:pt x="2218" y="7290"/>
                </a:lnTo>
                <a:lnTo>
                  <a:pt x="2227" y="7296"/>
                </a:lnTo>
                <a:lnTo>
                  <a:pt x="2231" y="7306"/>
                </a:lnTo>
                <a:lnTo>
                  <a:pt x="2231" y="7319"/>
                </a:lnTo>
                <a:lnTo>
                  <a:pt x="2229" y="7333"/>
                </a:lnTo>
                <a:lnTo>
                  <a:pt x="2217" y="7340"/>
                </a:lnTo>
                <a:lnTo>
                  <a:pt x="2207" y="7349"/>
                </a:lnTo>
                <a:lnTo>
                  <a:pt x="2199" y="7361"/>
                </a:lnTo>
                <a:lnTo>
                  <a:pt x="2193" y="7373"/>
                </a:lnTo>
                <a:lnTo>
                  <a:pt x="2192" y="7380"/>
                </a:lnTo>
                <a:lnTo>
                  <a:pt x="2191" y="7387"/>
                </a:lnTo>
                <a:lnTo>
                  <a:pt x="2192" y="7393"/>
                </a:lnTo>
                <a:lnTo>
                  <a:pt x="2193" y="7399"/>
                </a:lnTo>
                <a:lnTo>
                  <a:pt x="2164" y="7447"/>
                </a:lnTo>
                <a:lnTo>
                  <a:pt x="2151" y="7469"/>
                </a:lnTo>
                <a:lnTo>
                  <a:pt x="2143" y="7477"/>
                </a:lnTo>
                <a:lnTo>
                  <a:pt x="2132" y="7486"/>
                </a:lnTo>
                <a:lnTo>
                  <a:pt x="2136" y="7432"/>
                </a:lnTo>
                <a:lnTo>
                  <a:pt x="2154" y="7387"/>
                </a:lnTo>
                <a:lnTo>
                  <a:pt x="2176" y="7347"/>
                </a:lnTo>
                <a:lnTo>
                  <a:pt x="2193" y="7303"/>
                </a:lnTo>
                <a:close/>
                <a:moveTo>
                  <a:pt x="3215" y="3257"/>
                </a:moveTo>
                <a:lnTo>
                  <a:pt x="3211" y="3278"/>
                </a:lnTo>
                <a:lnTo>
                  <a:pt x="3205" y="3301"/>
                </a:lnTo>
                <a:lnTo>
                  <a:pt x="3196" y="3324"/>
                </a:lnTo>
                <a:lnTo>
                  <a:pt x="3180" y="3352"/>
                </a:lnTo>
                <a:lnTo>
                  <a:pt x="3195" y="3304"/>
                </a:lnTo>
                <a:lnTo>
                  <a:pt x="3203" y="3277"/>
                </a:lnTo>
                <a:lnTo>
                  <a:pt x="3209" y="3264"/>
                </a:lnTo>
                <a:lnTo>
                  <a:pt x="3215" y="3257"/>
                </a:lnTo>
                <a:close/>
                <a:moveTo>
                  <a:pt x="2239" y="6661"/>
                </a:moveTo>
                <a:lnTo>
                  <a:pt x="2240" y="6650"/>
                </a:lnTo>
                <a:lnTo>
                  <a:pt x="2243" y="6642"/>
                </a:lnTo>
                <a:lnTo>
                  <a:pt x="2248" y="6637"/>
                </a:lnTo>
                <a:lnTo>
                  <a:pt x="2251" y="6637"/>
                </a:lnTo>
                <a:lnTo>
                  <a:pt x="2253" y="6640"/>
                </a:lnTo>
                <a:lnTo>
                  <a:pt x="2252" y="6646"/>
                </a:lnTo>
                <a:lnTo>
                  <a:pt x="2249" y="6654"/>
                </a:lnTo>
                <a:lnTo>
                  <a:pt x="2244" y="6663"/>
                </a:lnTo>
                <a:lnTo>
                  <a:pt x="2241" y="6662"/>
                </a:lnTo>
                <a:lnTo>
                  <a:pt x="2239" y="6661"/>
                </a:lnTo>
                <a:close/>
                <a:moveTo>
                  <a:pt x="2276" y="6645"/>
                </a:moveTo>
                <a:lnTo>
                  <a:pt x="2277" y="6662"/>
                </a:lnTo>
                <a:lnTo>
                  <a:pt x="2285" y="6674"/>
                </a:lnTo>
                <a:lnTo>
                  <a:pt x="2296" y="6682"/>
                </a:lnTo>
                <a:lnTo>
                  <a:pt x="2312" y="6685"/>
                </a:lnTo>
                <a:lnTo>
                  <a:pt x="2322" y="6684"/>
                </a:lnTo>
                <a:lnTo>
                  <a:pt x="2333" y="6682"/>
                </a:lnTo>
                <a:lnTo>
                  <a:pt x="2343" y="6677"/>
                </a:lnTo>
                <a:lnTo>
                  <a:pt x="2352" y="6671"/>
                </a:lnTo>
                <a:lnTo>
                  <a:pt x="2347" y="6687"/>
                </a:lnTo>
                <a:lnTo>
                  <a:pt x="2343" y="6702"/>
                </a:lnTo>
                <a:lnTo>
                  <a:pt x="2338" y="6719"/>
                </a:lnTo>
                <a:lnTo>
                  <a:pt x="2334" y="6734"/>
                </a:lnTo>
                <a:lnTo>
                  <a:pt x="2330" y="6741"/>
                </a:lnTo>
                <a:lnTo>
                  <a:pt x="2327" y="6748"/>
                </a:lnTo>
                <a:lnTo>
                  <a:pt x="2321" y="6742"/>
                </a:lnTo>
                <a:lnTo>
                  <a:pt x="2315" y="6737"/>
                </a:lnTo>
                <a:lnTo>
                  <a:pt x="2307" y="6734"/>
                </a:lnTo>
                <a:lnTo>
                  <a:pt x="2297" y="6733"/>
                </a:lnTo>
                <a:lnTo>
                  <a:pt x="2281" y="6736"/>
                </a:lnTo>
                <a:lnTo>
                  <a:pt x="2267" y="6741"/>
                </a:lnTo>
                <a:lnTo>
                  <a:pt x="2254" y="6751"/>
                </a:lnTo>
                <a:lnTo>
                  <a:pt x="2243" y="6763"/>
                </a:lnTo>
                <a:lnTo>
                  <a:pt x="2247" y="6739"/>
                </a:lnTo>
                <a:lnTo>
                  <a:pt x="2253" y="6716"/>
                </a:lnTo>
                <a:lnTo>
                  <a:pt x="2262" y="6687"/>
                </a:lnTo>
                <a:lnTo>
                  <a:pt x="2276" y="6645"/>
                </a:lnTo>
                <a:close/>
                <a:moveTo>
                  <a:pt x="3378" y="2716"/>
                </a:moveTo>
                <a:lnTo>
                  <a:pt x="3375" y="2723"/>
                </a:lnTo>
                <a:lnTo>
                  <a:pt x="3373" y="2722"/>
                </a:lnTo>
                <a:lnTo>
                  <a:pt x="3373" y="2721"/>
                </a:lnTo>
                <a:lnTo>
                  <a:pt x="3374" y="2720"/>
                </a:lnTo>
                <a:lnTo>
                  <a:pt x="3378" y="2716"/>
                </a:lnTo>
                <a:close/>
                <a:moveTo>
                  <a:pt x="2004" y="7551"/>
                </a:moveTo>
                <a:lnTo>
                  <a:pt x="2008" y="7556"/>
                </a:lnTo>
                <a:lnTo>
                  <a:pt x="2013" y="7559"/>
                </a:lnTo>
                <a:lnTo>
                  <a:pt x="2019" y="7562"/>
                </a:lnTo>
                <a:lnTo>
                  <a:pt x="2025" y="7563"/>
                </a:lnTo>
                <a:lnTo>
                  <a:pt x="2018" y="7580"/>
                </a:lnTo>
                <a:lnTo>
                  <a:pt x="2012" y="7597"/>
                </a:lnTo>
                <a:lnTo>
                  <a:pt x="2006" y="7612"/>
                </a:lnTo>
                <a:lnTo>
                  <a:pt x="2001" y="7627"/>
                </a:lnTo>
                <a:lnTo>
                  <a:pt x="1994" y="7629"/>
                </a:lnTo>
                <a:lnTo>
                  <a:pt x="1988" y="7631"/>
                </a:lnTo>
                <a:lnTo>
                  <a:pt x="1982" y="7634"/>
                </a:lnTo>
                <a:lnTo>
                  <a:pt x="1976" y="7639"/>
                </a:lnTo>
                <a:lnTo>
                  <a:pt x="1983" y="7618"/>
                </a:lnTo>
                <a:lnTo>
                  <a:pt x="1989" y="7598"/>
                </a:lnTo>
                <a:lnTo>
                  <a:pt x="1996" y="7575"/>
                </a:lnTo>
                <a:lnTo>
                  <a:pt x="2004" y="7551"/>
                </a:lnTo>
                <a:close/>
                <a:moveTo>
                  <a:pt x="1931" y="7786"/>
                </a:moveTo>
                <a:lnTo>
                  <a:pt x="1936" y="7769"/>
                </a:lnTo>
                <a:lnTo>
                  <a:pt x="1941" y="7750"/>
                </a:lnTo>
                <a:lnTo>
                  <a:pt x="1949" y="7726"/>
                </a:lnTo>
                <a:lnTo>
                  <a:pt x="1958" y="7698"/>
                </a:lnTo>
                <a:lnTo>
                  <a:pt x="1961" y="7702"/>
                </a:lnTo>
                <a:lnTo>
                  <a:pt x="1965" y="7705"/>
                </a:lnTo>
                <a:lnTo>
                  <a:pt x="1969" y="7707"/>
                </a:lnTo>
                <a:lnTo>
                  <a:pt x="1974" y="7709"/>
                </a:lnTo>
                <a:lnTo>
                  <a:pt x="1969" y="7728"/>
                </a:lnTo>
                <a:lnTo>
                  <a:pt x="1964" y="7746"/>
                </a:lnTo>
                <a:lnTo>
                  <a:pt x="1960" y="7761"/>
                </a:lnTo>
                <a:lnTo>
                  <a:pt x="1957" y="7775"/>
                </a:lnTo>
                <a:lnTo>
                  <a:pt x="1949" y="7778"/>
                </a:lnTo>
                <a:lnTo>
                  <a:pt x="1943" y="7780"/>
                </a:lnTo>
                <a:lnTo>
                  <a:pt x="1937" y="7782"/>
                </a:lnTo>
                <a:lnTo>
                  <a:pt x="1931" y="7786"/>
                </a:lnTo>
                <a:close/>
                <a:moveTo>
                  <a:pt x="3763" y="1293"/>
                </a:moveTo>
                <a:lnTo>
                  <a:pt x="3757" y="1291"/>
                </a:lnTo>
                <a:lnTo>
                  <a:pt x="3749" y="1290"/>
                </a:lnTo>
                <a:lnTo>
                  <a:pt x="3745" y="1291"/>
                </a:lnTo>
                <a:lnTo>
                  <a:pt x="3741" y="1292"/>
                </a:lnTo>
                <a:lnTo>
                  <a:pt x="3745" y="1282"/>
                </a:lnTo>
                <a:lnTo>
                  <a:pt x="3749" y="1272"/>
                </a:lnTo>
                <a:lnTo>
                  <a:pt x="3758" y="1284"/>
                </a:lnTo>
                <a:lnTo>
                  <a:pt x="3763" y="1293"/>
                </a:lnTo>
                <a:close/>
                <a:moveTo>
                  <a:pt x="3659" y="1726"/>
                </a:moveTo>
                <a:lnTo>
                  <a:pt x="3662" y="1711"/>
                </a:lnTo>
                <a:lnTo>
                  <a:pt x="3670" y="1692"/>
                </a:lnTo>
                <a:lnTo>
                  <a:pt x="3688" y="1646"/>
                </a:lnTo>
                <a:lnTo>
                  <a:pt x="3721" y="1550"/>
                </a:lnTo>
                <a:lnTo>
                  <a:pt x="3750" y="1459"/>
                </a:lnTo>
                <a:lnTo>
                  <a:pt x="3764" y="1421"/>
                </a:lnTo>
                <a:lnTo>
                  <a:pt x="3779" y="1386"/>
                </a:lnTo>
                <a:lnTo>
                  <a:pt x="3813" y="1302"/>
                </a:lnTo>
                <a:lnTo>
                  <a:pt x="3852" y="1199"/>
                </a:lnTo>
                <a:lnTo>
                  <a:pt x="3875" y="1140"/>
                </a:lnTo>
                <a:lnTo>
                  <a:pt x="3890" y="1118"/>
                </a:lnTo>
                <a:lnTo>
                  <a:pt x="3908" y="1119"/>
                </a:lnTo>
                <a:lnTo>
                  <a:pt x="3898" y="1167"/>
                </a:lnTo>
                <a:lnTo>
                  <a:pt x="3890" y="1208"/>
                </a:lnTo>
                <a:lnTo>
                  <a:pt x="3879" y="1243"/>
                </a:lnTo>
                <a:lnTo>
                  <a:pt x="3861" y="1276"/>
                </a:lnTo>
                <a:lnTo>
                  <a:pt x="3832" y="1329"/>
                </a:lnTo>
                <a:lnTo>
                  <a:pt x="3813" y="1382"/>
                </a:lnTo>
                <a:lnTo>
                  <a:pt x="3792" y="1443"/>
                </a:lnTo>
                <a:lnTo>
                  <a:pt x="3760" y="1521"/>
                </a:lnTo>
                <a:lnTo>
                  <a:pt x="3738" y="1575"/>
                </a:lnTo>
                <a:lnTo>
                  <a:pt x="3723" y="1632"/>
                </a:lnTo>
                <a:lnTo>
                  <a:pt x="3704" y="1703"/>
                </a:lnTo>
                <a:lnTo>
                  <a:pt x="3674" y="1805"/>
                </a:lnTo>
                <a:lnTo>
                  <a:pt x="3630" y="1932"/>
                </a:lnTo>
                <a:lnTo>
                  <a:pt x="3610" y="1995"/>
                </a:lnTo>
                <a:lnTo>
                  <a:pt x="3602" y="2020"/>
                </a:lnTo>
                <a:lnTo>
                  <a:pt x="3596" y="2036"/>
                </a:lnTo>
                <a:lnTo>
                  <a:pt x="3580" y="2073"/>
                </a:lnTo>
                <a:lnTo>
                  <a:pt x="3567" y="2113"/>
                </a:lnTo>
                <a:lnTo>
                  <a:pt x="3554" y="2152"/>
                </a:lnTo>
                <a:lnTo>
                  <a:pt x="3544" y="2193"/>
                </a:lnTo>
                <a:lnTo>
                  <a:pt x="3542" y="2198"/>
                </a:lnTo>
                <a:lnTo>
                  <a:pt x="3538" y="2204"/>
                </a:lnTo>
                <a:lnTo>
                  <a:pt x="3532" y="2212"/>
                </a:lnTo>
                <a:lnTo>
                  <a:pt x="3523" y="2226"/>
                </a:lnTo>
                <a:lnTo>
                  <a:pt x="3565" y="2065"/>
                </a:lnTo>
                <a:lnTo>
                  <a:pt x="3585" y="1989"/>
                </a:lnTo>
                <a:lnTo>
                  <a:pt x="3594" y="1953"/>
                </a:lnTo>
                <a:lnTo>
                  <a:pt x="3603" y="1917"/>
                </a:lnTo>
                <a:lnTo>
                  <a:pt x="3623" y="1853"/>
                </a:lnTo>
                <a:lnTo>
                  <a:pt x="3640" y="1809"/>
                </a:lnTo>
                <a:lnTo>
                  <a:pt x="3652" y="1771"/>
                </a:lnTo>
                <a:lnTo>
                  <a:pt x="3659" y="1726"/>
                </a:lnTo>
                <a:close/>
                <a:moveTo>
                  <a:pt x="2193" y="6530"/>
                </a:moveTo>
                <a:lnTo>
                  <a:pt x="2197" y="6533"/>
                </a:lnTo>
                <a:lnTo>
                  <a:pt x="2202" y="6534"/>
                </a:lnTo>
                <a:lnTo>
                  <a:pt x="2207" y="6536"/>
                </a:lnTo>
                <a:lnTo>
                  <a:pt x="2213" y="6536"/>
                </a:lnTo>
                <a:lnTo>
                  <a:pt x="2217" y="6536"/>
                </a:lnTo>
                <a:lnTo>
                  <a:pt x="2221" y="6535"/>
                </a:lnTo>
                <a:lnTo>
                  <a:pt x="2217" y="6548"/>
                </a:lnTo>
                <a:lnTo>
                  <a:pt x="2214" y="6561"/>
                </a:lnTo>
                <a:lnTo>
                  <a:pt x="2210" y="6575"/>
                </a:lnTo>
                <a:lnTo>
                  <a:pt x="2206" y="6589"/>
                </a:lnTo>
                <a:lnTo>
                  <a:pt x="2201" y="6588"/>
                </a:lnTo>
                <a:lnTo>
                  <a:pt x="2197" y="6588"/>
                </a:lnTo>
                <a:lnTo>
                  <a:pt x="2186" y="6589"/>
                </a:lnTo>
                <a:lnTo>
                  <a:pt x="2176" y="6591"/>
                </a:lnTo>
                <a:lnTo>
                  <a:pt x="2180" y="6577"/>
                </a:lnTo>
                <a:lnTo>
                  <a:pt x="2184" y="6560"/>
                </a:lnTo>
                <a:lnTo>
                  <a:pt x="2188" y="6545"/>
                </a:lnTo>
                <a:lnTo>
                  <a:pt x="2193" y="6530"/>
                </a:lnTo>
                <a:close/>
                <a:moveTo>
                  <a:pt x="4260" y="619"/>
                </a:moveTo>
                <a:lnTo>
                  <a:pt x="4262" y="619"/>
                </a:lnTo>
                <a:lnTo>
                  <a:pt x="4264" y="618"/>
                </a:lnTo>
                <a:lnTo>
                  <a:pt x="4258" y="630"/>
                </a:lnTo>
                <a:lnTo>
                  <a:pt x="4249" y="641"/>
                </a:lnTo>
                <a:lnTo>
                  <a:pt x="4239" y="649"/>
                </a:lnTo>
                <a:lnTo>
                  <a:pt x="4224" y="655"/>
                </a:lnTo>
                <a:lnTo>
                  <a:pt x="4226" y="641"/>
                </a:lnTo>
                <a:lnTo>
                  <a:pt x="4229" y="627"/>
                </a:lnTo>
                <a:lnTo>
                  <a:pt x="4233" y="613"/>
                </a:lnTo>
                <a:lnTo>
                  <a:pt x="4237" y="599"/>
                </a:lnTo>
                <a:lnTo>
                  <a:pt x="4239" y="607"/>
                </a:lnTo>
                <a:lnTo>
                  <a:pt x="4244" y="613"/>
                </a:lnTo>
                <a:lnTo>
                  <a:pt x="4251" y="618"/>
                </a:lnTo>
                <a:lnTo>
                  <a:pt x="4260" y="619"/>
                </a:lnTo>
                <a:close/>
                <a:moveTo>
                  <a:pt x="4180" y="410"/>
                </a:moveTo>
                <a:lnTo>
                  <a:pt x="4175" y="410"/>
                </a:lnTo>
                <a:lnTo>
                  <a:pt x="4171" y="411"/>
                </a:lnTo>
                <a:lnTo>
                  <a:pt x="4177" y="387"/>
                </a:lnTo>
                <a:lnTo>
                  <a:pt x="4186" y="369"/>
                </a:lnTo>
                <a:lnTo>
                  <a:pt x="4197" y="355"/>
                </a:lnTo>
                <a:lnTo>
                  <a:pt x="4211" y="344"/>
                </a:lnTo>
                <a:lnTo>
                  <a:pt x="4215" y="352"/>
                </a:lnTo>
                <a:lnTo>
                  <a:pt x="4216" y="359"/>
                </a:lnTo>
                <a:lnTo>
                  <a:pt x="4210" y="376"/>
                </a:lnTo>
                <a:lnTo>
                  <a:pt x="4194" y="415"/>
                </a:lnTo>
                <a:lnTo>
                  <a:pt x="4192" y="413"/>
                </a:lnTo>
                <a:lnTo>
                  <a:pt x="4188" y="411"/>
                </a:lnTo>
                <a:lnTo>
                  <a:pt x="4185" y="410"/>
                </a:lnTo>
                <a:lnTo>
                  <a:pt x="4180" y="410"/>
                </a:lnTo>
                <a:close/>
                <a:moveTo>
                  <a:pt x="4193" y="776"/>
                </a:moveTo>
                <a:lnTo>
                  <a:pt x="4197" y="779"/>
                </a:lnTo>
                <a:lnTo>
                  <a:pt x="4199" y="782"/>
                </a:lnTo>
                <a:lnTo>
                  <a:pt x="4197" y="804"/>
                </a:lnTo>
                <a:lnTo>
                  <a:pt x="4196" y="823"/>
                </a:lnTo>
                <a:lnTo>
                  <a:pt x="4194" y="837"/>
                </a:lnTo>
                <a:lnTo>
                  <a:pt x="4191" y="847"/>
                </a:lnTo>
                <a:lnTo>
                  <a:pt x="4189" y="847"/>
                </a:lnTo>
                <a:lnTo>
                  <a:pt x="4188" y="846"/>
                </a:lnTo>
                <a:lnTo>
                  <a:pt x="4180" y="847"/>
                </a:lnTo>
                <a:lnTo>
                  <a:pt x="4174" y="849"/>
                </a:lnTo>
                <a:lnTo>
                  <a:pt x="4171" y="835"/>
                </a:lnTo>
                <a:lnTo>
                  <a:pt x="4173" y="815"/>
                </a:lnTo>
                <a:lnTo>
                  <a:pt x="4179" y="794"/>
                </a:lnTo>
                <a:lnTo>
                  <a:pt x="4193" y="776"/>
                </a:lnTo>
                <a:close/>
                <a:moveTo>
                  <a:pt x="3569" y="1800"/>
                </a:moveTo>
                <a:lnTo>
                  <a:pt x="3572" y="1802"/>
                </a:lnTo>
                <a:lnTo>
                  <a:pt x="3576" y="1803"/>
                </a:lnTo>
                <a:lnTo>
                  <a:pt x="3580" y="1805"/>
                </a:lnTo>
                <a:lnTo>
                  <a:pt x="3585" y="1805"/>
                </a:lnTo>
                <a:lnTo>
                  <a:pt x="3594" y="1804"/>
                </a:lnTo>
                <a:lnTo>
                  <a:pt x="3602" y="1801"/>
                </a:lnTo>
                <a:lnTo>
                  <a:pt x="3596" y="1822"/>
                </a:lnTo>
                <a:lnTo>
                  <a:pt x="3589" y="1843"/>
                </a:lnTo>
                <a:lnTo>
                  <a:pt x="3583" y="1863"/>
                </a:lnTo>
                <a:lnTo>
                  <a:pt x="3578" y="1880"/>
                </a:lnTo>
                <a:lnTo>
                  <a:pt x="3574" y="1878"/>
                </a:lnTo>
                <a:lnTo>
                  <a:pt x="3571" y="1877"/>
                </a:lnTo>
                <a:lnTo>
                  <a:pt x="3567" y="1876"/>
                </a:lnTo>
                <a:lnTo>
                  <a:pt x="3561" y="1876"/>
                </a:lnTo>
                <a:lnTo>
                  <a:pt x="3553" y="1877"/>
                </a:lnTo>
                <a:lnTo>
                  <a:pt x="3546" y="1879"/>
                </a:lnTo>
                <a:lnTo>
                  <a:pt x="3550" y="1861"/>
                </a:lnTo>
                <a:lnTo>
                  <a:pt x="3556" y="1841"/>
                </a:lnTo>
                <a:lnTo>
                  <a:pt x="3561" y="1821"/>
                </a:lnTo>
                <a:lnTo>
                  <a:pt x="3569" y="1800"/>
                </a:lnTo>
                <a:close/>
                <a:moveTo>
                  <a:pt x="3250" y="2843"/>
                </a:moveTo>
                <a:lnTo>
                  <a:pt x="3251" y="2843"/>
                </a:lnTo>
                <a:lnTo>
                  <a:pt x="3251" y="2843"/>
                </a:lnTo>
                <a:lnTo>
                  <a:pt x="3257" y="2843"/>
                </a:lnTo>
                <a:lnTo>
                  <a:pt x="3262" y="2842"/>
                </a:lnTo>
                <a:lnTo>
                  <a:pt x="3268" y="2840"/>
                </a:lnTo>
                <a:lnTo>
                  <a:pt x="3273" y="2838"/>
                </a:lnTo>
                <a:lnTo>
                  <a:pt x="3270" y="2857"/>
                </a:lnTo>
                <a:lnTo>
                  <a:pt x="3267" y="2876"/>
                </a:lnTo>
                <a:lnTo>
                  <a:pt x="3262" y="2895"/>
                </a:lnTo>
                <a:lnTo>
                  <a:pt x="3258" y="2913"/>
                </a:lnTo>
                <a:lnTo>
                  <a:pt x="3253" y="2909"/>
                </a:lnTo>
                <a:lnTo>
                  <a:pt x="3247" y="2905"/>
                </a:lnTo>
                <a:lnTo>
                  <a:pt x="3240" y="2903"/>
                </a:lnTo>
                <a:lnTo>
                  <a:pt x="3232" y="2902"/>
                </a:lnTo>
                <a:lnTo>
                  <a:pt x="3231" y="2902"/>
                </a:lnTo>
                <a:lnTo>
                  <a:pt x="3230" y="2903"/>
                </a:lnTo>
                <a:lnTo>
                  <a:pt x="3236" y="2888"/>
                </a:lnTo>
                <a:lnTo>
                  <a:pt x="3241" y="2872"/>
                </a:lnTo>
                <a:lnTo>
                  <a:pt x="3246" y="2858"/>
                </a:lnTo>
                <a:lnTo>
                  <a:pt x="3250" y="2843"/>
                </a:lnTo>
                <a:close/>
                <a:moveTo>
                  <a:pt x="2941" y="3347"/>
                </a:moveTo>
                <a:lnTo>
                  <a:pt x="2934" y="3348"/>
                </a:lnTo>
                <a:lnTo>
                  <a:pt x="2927" y="3350"/>
                </a:lnTo>
                <a:lnTo>
                  <a:pt x="2920" y="3353"/>
                </a:lnTo>
                <a:lnTo>
                  <a:pt x="2913" y="3357"/>
                </a:lnTo>
                <a:lnTo>
                  <a:pt x="2918" y="3333"/>
                </a:lnTo>
                <a:lnTo>
                  <a:pt x="2923" y="3310"/>
                </a:lnTo>
                <a:lnTo>
                  <a:pt x="2928" y="3287"/>
                </a:lnTo>
                <a:lnTo>
                  <a:pt x="2933" y="3265"/>
                </a:lnTo>
                <a:lnTo>
                  <a:pt x="2937" y="3273"/>
                </a:lnTo>
                <a:lnTo>
                  <a:pt x="2943" y="3279"/>
                </a:lnTo>
                <a:lnTo>
                  <a:pt x="2952" y="3283"/>
                </a:lnTo>
                <a:lnTo>
                  <a:pt x="2962" y="3284"/>
                </a:lnTo>
                <a:lnTo>
                  <a:pt x="2962" y="3284"/>
                </a:lnTo>
                <a:lnTo>
                  <a:pt x="2962" y="3284"/>
                </a:lnTo>
                <a:lnTo>
                  <a:pt x="2958" y="3300"/>
                </a:lnTo>
                <a:lnTo>
                  <a:pt x="2953" y="3315"/>
                </a:lnTo>
                <a:lnTo>
                  <a:pt x="2948" y="3331"/>
                </a:lnTo>
                <a:lnTo>
                  <a:pt x="2943" y="3348"/>
                </a:lnTo>
                <a:lnTo>
                  <a:pt x="2942" y="3348"/>
                </a:lnTo>
                <a:lnTo>
                  <a:pt x="2941" y="3347"/>
                </a:lnTo>
                <a:close/>
                <a:moveTo>
                  <a:pt x="1749" y="9084"/>
                </a:moveTo>
                <a:lnTo>
                  <a:pt x="1741" y="9065"/>
                </a:lnTo>
                <a:lnTo>
                  <a:pt x="1739" y="9056"/>
                </a:lnTo>
                <a:lnTo>
                  <a:pt x="1742" y="9051"/>
                </a:lnTo>
                <a:lnTo>
                  <a:pt x="1750" y="9042"/>
                </a:lnTo>
                <a:lnTo>
                  <a:pt x="1760" y="9053"/>
                </a:lnTo>
                <a:lnTo>
                  <a:pt x="1765" y="9060"/>
                </a:lnTo>
                <a:lnTo>
                  <a:pt x="1760" y="9069"/>
                </a:lnTo>
                <a:lnTo>
                  <a:pt x="1749" y="908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latin typeface="a Auto Signature" panose="02000503000000000000" pitchFamily="2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826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t of brush strok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0" y="0"/>
            <a:ext cx="7236542" cy="685800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131" h="4520">
                <a:moveTo>
                  <a:pt x="3991" y="4520"/>
                </a:moveTo>
                <a:lnTo>
                  <a:pt x="3196" y="4520"/>
                </a:lnTo>
                <a:lnTo>
                  <a:pt x="3207" y="4508"/>
                </a:lnTo>
                <a:lnTo>
                  <a:pt x="3220" y="4496"/>
                </a:lnTo>
                <a:lnTo>
                  <a:pt x="3231" y="4483"/>
                </a:lnTo>
                <a:lnTo>
                  <a:pt x="3243" y="4471"/>
                </a:lnTo>
                <a:lnTo>
                  <a:pt x="3248" y="4465"/>
                </a:lnTo>
                <a:lnTo>
                  <a:pt x="3254" y="4461"/>
                </a:lnTo>
                <a:lnTo>
                  <a:pt x="3257" y="4460"/>
                </a:lnTo>
                <a:lnTo>
                  <a:pt x="3261" y="4459"/>
                </a:lnTo>
                <a:lnTo>
                  <a:pt x="3266" y="4460"/>
                </a:lnTo>
                <a:lnTo>
                  <a:pt x="3270" y="4462"/>
                </a:lnTo>
                <a:lnTo>
                  <a:pt x="3269" y="4457"/>
                </a:lnTo>
                <a:lnTo>
                  <a:pt x="3269" y="4453"/>
                </a:lnTo>
                <a:lnTo>
                  <a:pt x="3270" y="4449"/>
                </a:lnTo>
                <a:lnTo>
                  <a:pt x="3271" y="4445"/>
                </a:lnTo>
                <a:lnTo>
                  <a:pt x="3276" y="4438"/>
                </a:lnTo>
                <a:lnTo>
                  <a:pt x="3282" y="4431"/>
                </a:lnTo>
                <a:lnTo>
                  <a:pt x="3287" y="4424"/>
                </a:lnTo>
                <a:lnTo>
                  <a:pt x="3291" y="4418"/>
                </a:lnTo>
                <a:lnTo>
                  <a:pt x="3296" y="4412"/>
                </a:lnTo>
                <a:lnTo>
                  <a:pt x="3302" y="4407"/>
                </a:lnTo>
                <a:lnTo>
                  <a:pt x="3294" y="4413"/>
                </a:lnTo>
                <a:lnTo>
                  <a:pt x="3287" y="4419"/>
                </a:lnTo>
                <a:lnTo>
                  <a:pt x="3279" y="4424"/>
                </a:lnTo>
                <a:lnTo>
                  <a:pt x="3270" y="4427"/>
                </a:lnTo>
                <a:lnTo>
                  <a:pt x="3259" y="4432"/>
                </a:lnTo>
                <a:lnTo>
                  <a:pt x="3248" y="4438"/>
                </a:lnTo>
                <a:lnTo>
                  <a:pt x="3248" y="4438"/>
                </a:lnTo>
                <a:lnTo>
                  <a:pt x="3238" y="4447"/>
                </a:lnTo>
                <a:lnTo>
                  <a:pt x="3228" y="4454"/>
                </a:lnTo>
                <a:lnTo>
                  <a:pt x="3222" y="4457"/>
                </a:lnTo>
                <a:lnTo>
                  <a:pt x="3215" y="4459"/>
                </a:lnTo>
                <a:lnTo>
                  <a:pt x="3208" y="4459"/>
                </a:lnTo>
                <a:lnTo>
                  <a:pt x="3201" y="4459"/>
                </a:lnTo>
                <a:lnTo>
                  <a:pt x="3198" y="4459"/>
                </a:lnTo>
                <a:lnTo>
                  <a:pt x="3196" y="4459"/>
                </a:lnTo>
                <a:lnTo>
                  <a:pt x="3194" y="4461"/>
                </a:lnTo>
                <a:lnTo>
                  <a:pt x="3193" y="4462"/>
                </a:lnTo>
                <a:lnTo>
                  <a:pt x="3191" y="4466"/>
                </a:lnTo>
                <a:lnTo>
                  <a:pt x="3189" y="4471"/>
                </a:lnTo>
                <a:lnTo>
                  <a:pt x="3188" y="4475"/>
                </a:lnTo>
                <a:lnTo>
                  <a:pt x="3185" y="4479"/>
                </a:lnTo>
                <a:lnTo>
                  <a:pt x="3182" y="4482"/>
                </a:lnTo>
                <a:lnTo>
                  <a:pt x="3179" y="4484"/>
                </a:lnTo>
                <a:lnTo>
                  <a:pt x="3172" y="4488"/>
                </a:lnTo>
                <a:lnTo>
                  <a:pt x="3163" y="4494"/>
                </a:lnTo>
                <a:lnTo>
                  <a:pt x="3161" y="4495"/>
                </a:lnTo>
                <a:lnTo>
                  <a:pt x="3159" y="4496"/>
                </a:lnTo>
                <a:lnTo>
                  <a:pt x="3145" y="4509"/>
                </a:lnTo>
                <a:lnTo>
                  <a:pt x="3130" y="4520"/>
                </a:lnTo>
                <a:lnTo>
                  <a:pt x="3102" y="4520"/>
                </a:lnTo>
                <a:lnTo>
                  <a:pt x="3115" y="4509"/>
                </a:lnTo>
                <a:lnTo>
                  <a:pt x="3129" y="4499"/>
                </a:lnTo>
                <a:lnTo>
                  <a:pt x="3142" y="4488"/>
                </a:lnTo>
                <a:lnTo>
                  <a:pt x="3155" y="4478"/>
                </a:lnTo>
                <a:lnTo>
                  <a:pt x="3156" y="4474"/>
                </a:lnTo>
                <a:lnTo>
                  <a:pt x="3158" y="4472"/>
                </a:lnTo>
                <a:lnTo>
                  <a:pt x="3161" y="4470"/>
                </a:lnTo>
                <a:lnTo>
                  <a:pt x="3165" y="4469"/>
                </a:lnTo>
                <a:lnTo>
                  <a:pt x="3173" y="4461"/>
                </a:lnTo>
                <a:lnTo>
                  <a:pt x="3180" y="4453"/>
                </a:lnTo>
                <a:lnTo>
                  <a:pt x="3187" y="4444"/>
                </a:lnTo>
                <a:lnTo>
                  <a:pt x="3195" y="4435"/>
                </a:lnTo>
                <a:lnTo>
                  <a:pt x="3196" y="4430"/>
                </a:lnTo>
                <a:lnTo>
                  <a:pt x="3199" y="4427"/>
                </a:lnTo>
                <a:lnTo>
                  <a:pt x="3203" y="4425"/>
                </a:lnTo>
                <a:lnTo>
                  <a:pt x="3208" y="4424"/>
                </a:lnTo>
                <a:lnTo>
                  <a:pt x="3209" y="4424"/>
                </a:lnTo>
                <a:lnTo>
                  <a:pt x="3210" y="4425"/>
                </a:lnTo>
                <a:lnTo>
                  <a:pt x="3211" y="4424"/>
                </a:lnTo>
                <a:lnTo>
                  <a:pt x="3212" y="4423"/>
                </a:lnTo>
                <a:lnTo>
                  <a:pt x="3212" y="4420"/>
                </a:lnTo>
                <a:lnTo>
                  <a:pt x="3211" y="4417"/>
                </a:lnTo>
                <a:lnTo>
                  <a:pt x="3213" y="4412"/>
                </a:lnTo>
                <a:lnTo>
                  <a:pt x="3216" y="4408"/>
                </a:lnTo>
                <a:lnTo>
                  <a:pt x="3219" y="4406"/>
                </a:lnTo>
                <a:lnTo>
                  <a:pt x="3221" y="4405"/>
                </a:lnTo>
                <a:lnTo>
                  <a:pt x="3223" y="4404"/>
                </a:lnTo>
                <a:lnTo>
                  <a:pt x="3225" y="4404"/>
                </a:lnTo>
                <a:lnTo>
                  <a:pt x="3228" y="4397"/>
                </a:lnTo>
                <a:lnTo>
                  <a:pt x="3232" y="4392"/>
                </a:lnTo>
                <a:lnTo>
                  <a:pt x="3236" y="4387"/>
                </a:lnTo>
                <a:lnTo>
                  <a:pt x="3241" y="4384"/>
                </a:lnTo>
                <a:lnTo>
                  <a:pt x="3232" y="4387"/>
                </a:lnTo>
                <a:lnTo>
                  <a:pt x="3223" y="4388"/>
                </a:lnTo>
                <a:lnTo>
                  <a:pt x="3222" y="4388"/>
                </a:lnTo>
                <a:lnTo>
                  <a:pt x="3221" y="4388"/>
                </a:lnTo>
                <a:lnTo>
                  <a:pt x="3219" y="4395"/>
                </a:lnTo>
                <a:lnTo>
                  <a:pt x="3215" y="4402"/>
                </a:lnTo>
                <a:lnTo>
                  <a:pt x="3211" y="4407"/>
                </a:lnTo>
                <a:lnTo>
                  <a:pt x="3206" y="4411"/>
                </a:lnTo>
                <a:lnTo>
                  <a:pt x="3194" y="4419"/>
                </a:lnTo>
                <a:lnTo>
                  <a:pt x="3181" y="4426"/>
                </a:lnTo>
                <a:lnTo>
                  <a:pt x="3174" y="4427"/>
                </a:lnTo>
                <a:lnTo>
                  <a:pt x="3167" y="4430"/>
                </a:lnTo>
                <a:lnTo>
                  <a:pt x="3161" y="4432"/>
                </a:lnTo>
                <a:lnTo>
                  <a:pt x="3155" y="4436"/>
                </a:lnTo>
                <a:lnTo>
                  <a:pt x="3145" y="4445"/>
                </a:lnTo>
                <a:lnTo>
                  <a:pt x="3135" y="4454"/>
                </a:lnTo>
                <a:lnTo>
                  <a:pt x="3130" y="4459"/>
                </a:lnTo>
                <a:lnTo>
                  <a:pt x="3123" y="4462"/>
                </a:lnTo>
                <a:lnTo>
                  <a:pt x="3117" y="4465"/>
                </a:lnTo>
                <a:lnTo>
                  <a:pt x="3111" y="4468"/>
                </a:lnTo>
                <a:lnTo>
                  <a:pt x="3098" y="4471"/>
                </a:lnTo>
                <a:lnTo>
                  <a:pt x="3086" y="4476"/>
                </a:lnTo>
                <a:lnTo>
                  <a:pt x="3084" y="4476"/>
                </a:lnTo>
                <a:lnTo>
                  <a:pt x="3084" y="4475"/>
                </a:lnTo>
                <a:lnTo>
                  <a:pt x="3084" y="4474"/>
                </a:lnTo>
                <a:lnTo>
                  <a:pt x="3085" y="4473"/>
                </a:lnTo>
                <a:lnTo>
                  <a:pt x="3087" y="4469"/>
                </a:lnTo>
                <a:lnTo>
                  <a:pt x="3088" y="4466"/>
                </a:lnTo>
                <a:lnTo>
                  <a:pt x="3094" y="4456"/>
                </a:lnTo>
                <a:lnTo>
                  <a:pt x="3102" y="4446"/>
                </a:lnTo>
                <a:lnTo>
                  <a:pt x="3110" y="4438"/>
                </a:lnTo>
                <a:lnTo>
                  <a:pt x="3119" y="4429"/>
                </a:lnTo>
                <a:lnTo>
                  <a:pt x="3138" y="4414"/>
                </a:lnTo>
                <a:lnTo>
                  <a:pt x="3155" y="4398"/>
                </a:lnTo>
                <a:lnTo>
                  <a:pt x="3148" y="4403"/>
                </a:lnTo>
                <a:lnTo>
                  <a:pt x="3140" y="4408"/>
                </a:lnTo>
                <a:lnTo>
                  <a:pt x="3131" y="4411"/>
                </a:lnTo>
                <a:lnTo>
                  <a:pt x="3120" y="4414"/>
                </a:lnTo>
                <a:lnTo>
                  <a:pt x="3121" y="4414"/>
                </a:lnTo>
                <a:lnTo>
                  <a:pt x="3121" y="4414"/>
                </a:lnTo>
                <a:lnTo>
                  <a:pt x="3113" y="4428"/>
                </a:lnTo>
                <a:lnTo>
                  <a:pt x="3105" y="4442"/>
                </a:lnTo>
                <a:lnTo>
                  <a:pt x="3099" y="4448"/>
                </a:lnTo>
                <a:lnTo>
                  <a:pt x="3094" y="4453"/>
                </a:lnTo>
                <a:lnTo>
                  <a:pt x="3087" y="4458"/>
                </a:lnTo>
                <a:lnTo>
                  <a:pt x="3080" y="4461"/>
                </a:lnTo>
                <a:lnTo>
                  <a:pt x="3070" y="4466"/>
                </a:lnTo>
                <a:lnTo>
                  <a:pt x="3060" y="4470"/>
                </a:lnTo>
                <a:lnTo>
                  <a:pt x="3056" y="4470"/>
                </a:lnTo>
                <a:lnTo>
                  <a:pt x="3052" y="4468"/>
                </a:lnTo>
                <a:lnTo>
                  <a:pt x="3050" y="4467"/>
                </a:lnTo>
                <a:lnTo>
                  <a:pt x="3048" y="4464"/>
                </a:lnTo>
                <a:lnTo>
                  <a:pt x="3046" y="4461"/>
                </a:lnTo>
                <a:lnTo>
                  <a:pt x="3045" y="4457"/>
                </a:lnTo>
                <a:lnTo>
                  <a:pt x="3043" y="4451"/>
                </a:lnTo>
                <a:lnTo>
                  <a:pt x="3041" y="4445"/>
                </a:lnTo>
                <a:lnTo>
                  <a:pt x="3040" y="4438"/>
                </a:lnTo>
                <a:lnTo>
                  <a:pt x="3039" y="4432"/>
                </a:lnTo>
                <a:lnTo>
                  <a:pt x="3041" y="4426"/>
                </a:lnTo>
                <a:lnTo>
                  <a:pt x="3044" y="4421"/>
                </a:lnTo>
                <a:lnTo>
                  <a:pt x="3049" y="4416"/>
                </a:lnTo>
                <a:lnTo>
                  <a:pt x="3056" y="4412"/>
                </a:lnTo>
                <a:lnTo>
                  <a:pt x="3068" y="4408"/>
                </a:lnTo>
                <a:lnTo>
                  <a:pt x="3081" y="4403"/>
                </a:lnTo>
                <a:lnTo>
                  <a:pt x="3086" y="4400"/>
                </a:lnTo>
                <a:lnTo>
                  <a:pt x="3089" y="4397"/>
                </a:lnTo>
                <a:lnTo>
                  <a:pt x="3091" y="4396"/>
                </a:lnTo>
                <a:lnTo>
                  <a:pt x="3092" y="4394"/>
                </a:lnTo>
                <a:lnTo>
                  <a:pt x="3092" y="4392"/>
                </a:lnTo>
                <a:lnTo>
                  <a:pt x="3092" y="4389"/>
                </a:lnTo>
                <a:lnTo>
                  <a:pt x="3092" y="4389"/>
                </a:lnTo>
                <a:lnTo>
                  <a:pt x="3099" y="4409"/>
                </a:lnTo>
                <a:lnTo>
                  <a:pt x="3105" y="4430"/>
                </a:lnTo>
                <a:lnTo>
                  <a:pt x="3105" y="4430"/>
                </a:lnTo>
                <a:lnTo>
                  <a:pt x="3108" y="4419"/>
                </a:lnTo>
                <a:lnTo>
                  <a:pt x="3110" y="4407"/>
                </a:lnTo>
                <a:lnTo>
                  <a:pt x="3108" y="4397"/>
                </a:lnTo>
                <a:lnTo>
                  <a:pt x="3106" y="4386"/>
                </a:lnTo>
                <a:lnTo>
                  <a:pt x="3107" y="4381"/>
                </a:lnTo>
                <a:lnTo>
                  <a:pt x="3108" y="4377"/>
                </a:lnTo>
                <a:lnTo>
                  <a:pt x="3109" y="4374"/>
                </a:lnTo>
                <a:lnTo>
                  <a:pt x="3111" y="4371"/>
                </a:lnTo>
                <a:lnTo>
                  <a:pt x="3114" y="4369"/>
                </a:lnTo>
                <a:lnTo>
                  <a:pt x="3117" y="4369"/>
                </a:lnTo>
                <a:lnTo>
                  <a:pt x="3122" y="4369"/>
                </a:lnTo>
                <a:lnTo>
                  <a:pt x="3128" y="4371"/>
                </a:lnTo>
                <a:lnTo>
                  <a:pt x="3143" y="4365"/>
                </a:lnTo>
                <a:lnTo>
                  <a:pt x="3151" y="4360"/>
                </a:lnTo>
                <a:lnTo>
                  <a:pt x="3151" y="4360"/>
                </a:lnTo>
                <a:lnTo>
                  <a:pt x="3150" y="4353"/>
                </a:lnTo>
                <a:lnTo>
                  <a:pt x="3149" y="4349"/>
                </a:lnTo>
                <a:lnTo>
                  <a:pt x="3147" y="4347"/>
                </a:lnTo>
                <a:lnTo>
                  <a:pt x="3145" y="4345"/>
                </a:lnTo>
                <a:lnTo>
                  <a:pt x="3142" y="4344"/>
                </a:lnTo>
                <a:lnTo>
                  <a:pt x="3138" y="4343"/>
                </a:lnTo>
                <a:lnTo>
                  <a:pt x="3123" y="4340"/>
                </a:lnTo>
                <a:lnTo>
                  <a:pt x="3110" y="4335"/>
                </a:lnTo>
                <a:lnTo>
                  <a:pt x="3096" y="4331"/>
                </a:lnTo>
                <a:lnTo>
                  <a:pt x="3083" y="4325"/>
                </a:lnTo>
                <a:lnTo>
                  <a:pt x="3069" y="4320"/>
                </a:lnTo>
                <a:lnTo>
                  <a:pt x="3055" y="4317"/>
                </a:lnTo>
                <a:lnTo>
                  <a:pt x="3041" y="4315"/>
                </a:lnTo>
                <a:lnTo>
                  <a:pt x="3025" y="4315"/>
                </a:lnTo>
                <a:lnTo>
                  <a:pt x="3019" y="4317"/>
                </a:lnTo>
                <a:lnTo>
                  <a:pt x="3013" y="4320"/>
                </a:lnTo>
                <a:lnTo>
                  <a:pt x="3008" y="4324"/>
                </a:lnTo>
                <a:lnTo>
                  <a:pt x="3004" y="4330"/>
                </a:lnTo>
                <a:lnTo>
                  <a:pt x="3001" y="4336"/>
                </a:lnTo>
                <a:lnTo>
                  <a:pt x="2999" y="4343"/>
                </a:lnTo>
                <a:lnTo>
                  <a:pt x="2998" y="4350"/>
                </a:lnTo>
                <a:lnTo>
                  <a:pt x="3000" y="4359"/>
                </a:lnTo>
                <a:lnTo>
                  <a:pt x="3000" y="4365"/>
                </a:lnTo>
                <a:lnTo>
                  <a:pt x="2999" y="4370"/>
                </a:lnTo>
                <a:lnTo>
                  <a:pt x="2997" y="4374"/>
                </a:lnTo>
                <a:lnTo>
                  <a:pt x="2994" y="4379"/>
                </a:lnTo>
                <a:lnTo>
                  <a:pt x="2988" y="4386"/>
                </a:lnTo>
                <a:lnTo>
                  <a:pt x="2982" y="4388"/>
                </a:lnTo>
                <a:lnTo>
                  <a:pt x="2982" y="4388"/>
                </a:lnTo>
                <a:lnTo>
                  <a:pt x="2983" y="4388"/>
                </a:lnTo>
                <a:lnTo>
                  <a:pt x="2967" y="4415"/>
                </a:lnTo>
                <a:lnTo>
                  <a:pt x="2950" y="4439"/>
                </a:lnTo>
                <a:lnTo>
                  <a:pt x="2942" y="4449"/>
                </a:lnTo>
                <a:lnTo>
                  <a:pt x="2932" y="4457"/>
                </a:lnTo>
                <a:lnTo>
                  <a:pt x="2927" y="4460"/>
                </a:lnTo>
                <a:lnTo>
                  <a:pt x="2922" y="4462"/>
                </a:lnTo>
                <a:lnTo>
                  <a:pt x="2917" y="4464"/>
                </a:lnTo>
                <a:lnTo>
                  <a:pt x="2912" y="4466"/>
                </a:lnTo>
                <a:lnTo>
                  <a:pt x="2911" y="4466"/>
                </a:lnTo>
                <a:lnTo>
                  <a:pt x="2908" y="4453"/>
                </a:lnTo>
                <a:lnTo>
                  <a:pt x="2909" y="4458"/>
                </a:lnTo>
                <a:lnTo>
                  <a:pt x="2907" y="4463"/>
                </a:lnTo>
                <a:lnTo>
                  <a:pt x="2904" y="4468"/>
                </a:lnTo>
                <a:lnTo>
                  <a:pt x="2901" y="4472"/>
                </a:lnTo>
                <a:lnTo>
                  <a:pt x="2891" y="4479"/>
                </a:lnTo>
                <a:lnTo>
                  <a:pt x="2881" y="4485"/>
                </a:lnTo>
                <a:lnTo>
                  <a:pt x="2887" y="4494"/>
                </a:lnTo>
                <a:lnTo>
                  <a:pt x="2893" y="4500"/>
                </a:lnTo>
                <a:lnTo>
                  <a:pt x="2902" y="4504"/>
                </a:lnTo>
                <a:lnTo>
                  <a:pt x="2910" y="4508"/>
                </a:lnTo>
                <a:lnTo>
                  <a:pt x="2917" y="4510"/>
                </a:lnTo>
                <a:lnTo>
                  <a:pt x="2923" y="4512"/>
                </a:lnTo>
                <a:lnTo>
                  <a:pt x="2926" y="4513"/>
                </a:lnTo>
                <a:lnTo>
                  <a:pt x="2929" y="4515"/>
                </a:lnTo>
                <a:lnTo>
                  <a:pt x="2931" y="4517"/>
                </a:lnTo>
                <a:lnTo>
                  <a:pt x="2934" y="4520"/>
                </a:lnTo>
                <a:lnTo>
                  <a:pt x="563" y="4520"/>
                </a:lnTo>
                <a:lnTo>
                  <a:pt x="562" y="4509"/>
                </a:lnTo>
                <a:lnTo>
                  <a:pt x="556" y="4514"/>
                </a:lnTo>
                <a:lnTo>
                  <a:pt x="551" y="4520"/>
                </a:lnTo>
                <a:lnTo>
                  <a:pt x="533" y="4520"/>
                </a:lnTo>
                <a:lnTo>
                  <a:pt x="538" y="4512"/>
                </a:lnTo>
                <a:lnTo>
                  <a:pt x="543" y="4505"/>
                </a:lnTo>
                <a:lnTo>
                  <a:pt x="542" y="4501"/>
                </a:lnTo>
                <a:lnTo>
                  <a:pt x="542" y="4499"/>
                </a:lnTo>
                <a:lnTo>
                  <a:pt x="542" y="4499"/>
                </a:lnTo>
                <a:lnTo>
                  <a:pt x="541" y="4500"/>
                </a:lnTo>
                <a:lnTo>
                  <a:pt x="539" y="4502"/>
                </a:lnTo>
                <a:lnTo>
                  <a:pt x="538" y="4503"/>
                </a:lnTo>
                <a:lnTo>
                  <a:pt x="537" y="4503"/>
                </a:lnTo>
                <a:lnTo>
                  <a:pt x="536" y="4503"/>
                </a:lnTo>
                <a:lnTo>
                  <a:pt x="536" y="4501"/>
                </a:lnTo>
                <a:lnTo>
                  <a:pt x="536" y="4505"/>
                </a:lnTo>
                <a:lnTo>
                  <a:pt x="537" y="4509"/>
                </a:lnTo>
                <a:lnTo>
                  <a:pt x="537" y="4509"/>
                </a:lnTo>
                <a:lnTo>
                  <a:pt x="536" y="4509"/>
                </a:lnTo>
                <a:lnTo>
                  <a:pt x="535" y="4509"/>
                </a:lnTo>
                <a:lnTo>
                  <a:pt x="530" y="4510"/>
                </a:lnTo>
                <a:lnTo>
                  <a:pt x="513" y="4513"/>
                </a:lnTo>
                <a:lnTo>
                  <a:pt x="507" y="4483"/>
                </a:lnTo>
                <a:lnTo>
                  <a:pt x="510" y="4487"/>
                </a:lnTo>
                <a:lnTo>
                  <a:pt x="514" y="4491"/>
                </a:lnTo>
                <a:lnTo>
                  <a:pt x="515" y="4493"/>
                </a:lnTo>
                <a:lnTo>
                  <a:pt x="516" y="4495"/>
                </a:lnTo>
                <a:lnTo>
                  <a:pt x="516" y="4496"/>
                </a:lnTo>
                <a:lnTo>
                  <a:pt x="514" y="4496"/>
                </a:lnTo>
                <a:lnTo>
                  <a:pt x="511" y="4496"/>
                </a:lnTo>
                <a:lnTo>
                  <a:pt x="509" y="4495"/>
                </a:lnTo>
                <a:lnTo>
                  <a:pt x="509" y="4491"/>
                </a:lnTo>
                <a:lnTo>
                  <a:pt x="510" y="4488"/>
                </a:lnTo>
                <a:lnTo>
                  <a:pt x="510" y="4485"/>
                </a:lnTo>
                <a:lnTo>
                  <a:pt x="510" y="4481"/>
                </a:lnTo>
                <a:lnTo>
                  <a:pt x="509" y="4479"/>
                </a:lnTo>
                <a:lnTo>
                  <a:pt x="507" y="4477"/>
                </a:lnTo>
                <a:lnTo>
                  <a:pt x="507" y="4477"/>
                </a:lnTo>
                <a:lnTo>
                  <a:pt x="503" y="4479"/>
                </a:lnTo>
                <a:lnTo>
                  <a:pt x="500" y="4480"/>
                </a:lnTo>
                <a:lnTo>
                  <a:pt x="497" y="4479"/>
                </a:lnTo>
                <a:lnTo>
                  <a:pt x="495" y="4477"/>
                </a:lnTo>
                <a:lnTo>
                  <a:pt x="494" y="4472"/>
                </a:lnTo>
                <a:lnTo>
                  <a:pt x="493" y="4467"/>
                </a:lnTo>
                <a:lnTo>
                  <a:pt x="477" y="4478"/>
                </a:lnTo>
                <a:lnTo>
                  <a:pt x="461" y="4491"/>
                </a:lnTo>
                <a:lnTo>
                  <a:pt x="452" y="4498"/>
                </a:lnTo>
                <a:lnTo>
                  <a:pt x="444" y="4503"/>
                </a:lnTo>
                <a:lnTo>
                  <a:pt x="435" y="4507"/>
                </a:lnTo>
                <a:lnTo>
                  <a:pt x="425" y="4510"/>
                </a:lnTo>
                <a:lnTo>
                  <a:pt x="424" y="4515"/>
                </a:lnTo>
                <a:lnTo>
                  <a:pt x="423" y="4520"/>
                </a:lnTo>
                <a:lnTo>
                  <a:pt x="327" y="4520"/>
                </a:lnTo>
                <a:lnTo>
                  <a:pt x="326" y="4518"/>
                </a:lnTo>
                <a:lnTo>
                  <a:pt x="327" y="4515"/>
                </a:lnTo>
                <a:lnTo>
                  <a:pt x="328" y="4510"/>
                </a:lnTo>
                <a:lnTo>
                  <a:pt x="330" y="4506"/>
                </a:lnTo>
                <a:lnTo>
                  <a:pt x="332" y="4505"/>
                </a:lnTo>
                <a:lnTo>
                  <a:pt x="334" y="4504"/>
                </a:lnTo>
                <a:lnTo>
                  <a:pt x="336" y="4505"/>
                </a:lnTo>
                <a:lnTo>
                  <a:pt x="340" y="4506"/>
                </a:lnTo>
                <a:lnTo>
                  <a:pt x="346" y="4508"/>
                </a:lnTo>
                <a:lnTo>
                  <a:pt x="352" y="4511"/>
                </a:lnTo>
                <a:lnTo>
                  <a:pt x="358" y="4513"/>
                </a:lnTo>
                <a:lnTo>
                  <a:pt x="364" y="4514"/>
                </a:lnTo>
                <a:lnTo>
                  <a:pt x="368" y="4514"/>
                </a:lnTo>
                <a:lnTo>
                  <a:pt x="371" y="4512"/>
                </a:lnTo>
                <a:lnTo>
                  <a:pt x="374" y="4509"/>
                </a:lnTo>
                <a:lnTo>
                  <a:pt x="376" y="4505"/>
                </a:lnTo>
                <a:lnTo>
                  <a:pt x="378" y="4499"/>
                </a:lnTo>
                <a:lnTo>
                  <a:pt x="379" y="4491"/>
                </a:lnTo>
                <a:lnTo>
                  <a:pt x="380" y="4498"/>
                </a:lnTo>
                <a:lnTo>
                  <a:pt x="381" y="4503"/>
                </a:lnTo>
                <a:lnTo>
                  <a:pt x="383" y="4506"/>
                </a:lnTo>
                <a:lnTo>
                  <a:pt x="384" y="4508"/>
                </a:lnTo>
                <a:lnTo>
                  <a:pt x="386" y="4509"/>
                </a:lnTo>
                <a:lnTo>
                  <a:pt x="389" y="4510"/>
                </a:lnTo>
                <a:lnTo>
                  <a:pt x="391" y="4509"/>
                </a:lnTo>
                <a:lnTo>
                  <a:pt x="394" y="4508"/>
                </a:lnTo>
                <a:lnTo>
                  <a:pt x="399" y="4506"/>
                </a:lnTo>
                <a:lnTo>
                  <a:pt x="404" y="4504"/>
                </a:lnTo>
                <a:lnTo>
                  <a:pt x="407" y="4504"/>
                </a:lnTo>
                <a:lnTo>
                  <a:pt x="409" y="4504"/>
                </a:lnTo>
                <a:lnTo>
                  <a:pt x="411" y="4504"/>
                </a:lnTo>
                <a:lnTo>
                  <a:pt x="413" y="4506"/>
                </a:lnTo>
                <a:lnTo>
                  <a:pt x="415" y="4505"/>
                </a:lnTo>
                <a:lnTo>
                  <a:pt x="416" y="4504"/>
                </a:lnTo>
                <a:lnTo>
                  <a:pt x="428" y="4493"/>
                </a:lnTo>
                <a:lnTo>
                  <a:pt x="441" y="4482"/>
                </a:lnTo>
                <a:lnTo>
                  <a:pt x="447" y="4477"/>
                </a:lnTo>
                <a:lnTo>
                  <a:pt x="452" y="4471"/>
                </a:lnTo>
                <a:lnTo>
                  <a:pt x="458" y="4465"/>
                </a:lnTo>
                <a:lnTo>
                  <a:pt x="461" y="4457"/>
                </a:lnTo>
                <a:lnTo>
                  <a:pt x="449" y="4449"/>
                </a:lnTo>
                <a:lnTo>
                  <a:pt x="437" y="4442"/>
                </a:lnTo>
                <a:lnTo>
                  <a:pt x="432" y="4439"/>
                </a:lnTo>
                <a:lnTo>
                  <a:pt x="426" y="4435"/>
                </a:lnTo>
                <a:lnTo>
                  <a:pt x="424" y="4434"/>
                </a:lnTo>
                <a:lnTo>
                  <a:pt x="421" y="4435"/>
                </a:lnTo>
                <a:lnTo>
                  <a:pt x="418" y="4439"/>
                </a:lnTo>
                <a:lnTo>
                  <a:pt x="415" y="4444"/>
                </a:lnTo>
                <a:lnTo>
                  <a:pt x="413" y="4446"/>
                </a:lnTo>
                <a:lnTo>
                  <a:pt x="411" y="4446"/>
                </a:lnTo>
                <a:lnTo>
                  <a:pt x="409" y="4446"/>
                </a:lnTo>
                <a:lnTo>
                  <a:pt x="407" y="4444"/>
                </a:lnTo>
                <a:lnTo>
                  <a:pt x="403" y="4442"/>
                </a:lnTo>
                <a:lnTo>
                  <a:pt x="401" y="4439"/>
                </a:lnTo>
                <a:lnTo>
                  <a:pt x="399" y="4435"/>
                </a:lnTo>
                <a:lnTo>
                  <a:pt x="398" y="4431"/>
                </a:lnTo>
                <a:lnTo>
                  <a:pt x="404" y="4427"/>
                </a:lnTo>
                <a:lnTo>
                  <a:pt x="410" y="4423"/>
                </a:lnTo>
                <a:lnTo>
                  <a:pt x="416" y="4420"/>
                </a:lnTo>
                <a:lnTo>
                  <a:pt x="421" y="4418"/>
                </a:lnTo>
                <a:lnTo>
                  <a:pt x="427" y="4417"/>
                </a:lnTo>
                <a:lnTo>
                  <a:pt x="432" y="4416"/>
                </a:lnTo>
                <a:lnTo>
                  <a:pt x="437" y="4416"/>
                </a:lnTo>
                <a:lnTo>
                  <a:pt x="443" y="4417"/>
                </a:lnTo>
                <a:lnTo>
                  <a:pt x="454" y="4420"/>
                </a:lnTo>
                <a:lnTo>
                  <a:pt x="464" y="4425"/>
                </a:lnTo>
                <a:lnTo>
                  <a:pt x="474" y="4431"/>
                </a:lnTo>
                <a:lnTo>
                  <a:pt x="484" y="4440"/>
                </a:lnTo>
                <a:lnTo>
                  <a:pt x="490" y="4440"/>
                </a:lnTo>
                <a:lnTo>
                  <a:pt x="496" y="4441"/>
                </a:lnTo>
                <a:lnTo>
                  <a:pt x="498" y="4441"/>
                </a:lnTo>
                <a:lnTo>
                  <a:pt x="502" y="4441"/>
                </a:lnTo>
                <a:lnTo>
                  <a:pt x="505" y="4439"/>
                </a:lnTo>
                <a:lnTo>
                  <a:pt x="507" y="4435"/>
                </a:lnTo>
                <a:lnTo>
                  <a:pt x="506" y="4430"/>
                </a:lnTo>
                <a:lnTo>
                  <a:pt x="503" y="4425"/>
                </a:lnTo>
                <a:lnTo>
                  <a:pt x="501" y="4421"/>
                </a:lnTo>
                <a:lnTo>
                  <a:pt x="497" y="4417"/>
                </a:lnTo>
                <a:lnTo>
                  <a:pt x="489" y="4411"/>
                </a:lnTo>
                <a:lnTo>
                  <a:pt x="481" y="4405"/>
                </a:lnTo>
                <a:lnTo>
                  <a:pt x="481" y="4405"/>
                </a:lnTo>
                <a:lnTo>
                  <a:pt x="481" y="4405"/>
                </a:lnTo>
                <a:lnTo>
                  <a:pt x="470" y="4402"/>
                </a:lnTo>
                <a:lnTo>
                  <a:pt x="459" y="4397"/>
                </a:lnTo>
                <a:lnTo>
                  <a:pt x="452" y="4395"/>
                </a:lnTo>
                <a:lnTo>
                  <a:pt x="447" y="4394"/>
                </a:lnTo>
                <a:lnTo>
                  <a:pt x="441" y="4393"/>
                </a:lnTo>
                <a:lnTo>
                  <a:pt x="434" y="4393"/>
                </a:lnTo>
                <a:lnTo>
                  <a:pt x="431" y="4393"/>
                </a:lnTo>
                <a:lnTo>
                  <a:pt x="429" y="4392"/>
                </a:lnTo>
                <a:lnTo>
                  <a:pt x="427" y="4390"/>
                </a:lnTo>
                <a:lnTo>
                  <a:pt x="426" y="4388"/>
                </a:lnTo>
                <a:lnTo>
                  <a:pt x="426" y="4385"/>
                </a:lnTo>
                <a:lnTo>
                  <a:pt x="426" y="4381"/>
                </a:lnTo>
                <a:lnTo>
                  <a:pt x="426" y="4377"/>
                </a:lnTo>
                <a:lnTo>
                  <a:pt x="428" y="4374"/>
                </a:lnTo>
                <a:lnTo>
                  <a:pt x="432" y="4374"/>
                </a:lnTo>
                <a:lnTo>
                  <a:pt x="434" y="4374"/>
                </a:lnTo>
                <a:lnTo>
                  <a:pt x="435" y="4373"/>
                </a:lnTo>
                <a:lnTo>
                  <a:pt x="436" y="4371"/>
                </a:lnTo>
                <a:lnTo>
                  <a:pt x="436" y="4367"/>
                </a:lnTo>
                <a:lnTo>
                  <a:pt x="437" y="4362"/>
                </a:lnTo>
                <a:lnTo>
                  <a:pt x="438" y="4356"/>
                </a:lnTo>
                <a:lnTo>
                  <a:pt x="440" y="4352"/>
                </a:lnTo>
                <a:lnTo>
                  <a:pt x="442" y="4348"/>
                </a:lnTo>
                <a:lnTo>
                  <a:pt x="445" y="4346"/>
                </a:lnTo>
                <a:lnTo>
                  <a:pt x="449" y="4345"/>
                </a:lnTo>
                <a:lnTo>
                  <a:pt x="454" y="4345"/>
                </a:lnTo>
                <a:lnTo>
                  <a:pt x="459" y="4347"/>
                </a:lnTo>
                <a:lnTo>
                  <a:pt x="464" y="4351"/>
                </a:lnTo>
                <a:lnTo>
                  <a:pt x="472" y="4357"/>
                </a:lnTo>
                <a:lnTo>
                  <a:pt x="481" y="4362"/>
                </a:lnTo>
                <a:lnTo>
                  <a:pt x="491" y="4365"/>
                </a:lnTo>
                <a:lnTo>
                  <a:pt x="501" y="4368"/>
                </a:lnTo>
                <a:lnTo>
                  <a:pt x="511" y="4372"/>
                </a:lnTo>
                <a:lnTo>
                  <a:pt x="520" y="4377"/>
                </a:lnTo>
                <a:lnTo>
                  <a:pt x="524" y="4380"/>
                </a:lnTo>
                <a:lnTo>
                  <a:pt x="528" y="4385"/>
                </a:lnTo>
                <a:lnTo>
                  <a:pt x="531" y="4389"/>
                </a:lnTo>
                <a:lnTo>
                  <a:pt x="533" y="4394"/>
                </a:lnTo>
                <a:lnTo>
                  <a:pt x="533" y="4394"/>
                </a:lnTo>
                <a:lnTo>
                  <a:pt x="533" y="4394"/>
                </a:lnTo>
                <a:lnTo>
                  <a:pt x="536" y="4393"/>
                </a:lnTo>
                <a:lnTo>
                  <a:pt x="539" y="4393"/>
                </a:lnTo>
                <a:lnTo>
                  <a:pt x="542" y="4393"/>
                </a:lnTo>
                <a:lnTo>
                  <a:pt x="546" y="4394"/>
                </a:lnTo>
                <a:lnTo>
                  <a:pt x="544" y="4391"/>
                </a:lnTo>
                <a:lnTo>
                  <a:pt x="544" y="4388"/>
                </a:lnTo>
                <a:lnTo>
                  <a:pt x="543" y="4386"/>
                </a:lnTo>
                <a:lnTo>
                  <a:pt x="543" y="4384"/>
                </a:lnTo>
                <a:lnTo>
                  <a:pt x="542" y="4384"/>
                </a:lnTo>
                <a:lnTo>
                  <a:pt x="542" y="4384"/>
                </a:lnTo>
                <a:lnTo>
                  <a:pt x="534" y="4379"/>
                </a:lnTo>
                <a:lnTo>
                  <a:pt x="527" y="4374"/>
                </a:lnTo>
                <a:lnTo>
                  <a:pt x="519" y="4369"/>
                </a:lnTo>
                <a:lnTo>
                  <a:pt x="510" y="4367"/>
                </a:lnTo>
                <a:lnTo>
                  <a:pt x="501" y="4361"/>
                </a:lnTo>
                <a:lnTo>
                  <a:pt x="490" y="4355"/>
                </a:lnTo>
                <a:lnTo>
                  <a:pt x="480" y="4351"/>
                </a:lnTo>
                <a:lnTo>
                  <a:pt x="470" y="4346"/>
                </a:lnTo>
                <a:lnTo>
                  <a:pt x="461" y="4343"/>
                </a:lnTo>
                <a:lnTo>
                  <a:pt x="452" y="4340"/>
                </a:lnTo>
                <a:lnTo>
                  <a:pt x="443" y="4338"/>
                </a:lnTo>
                <a:lnTo>
                  <a:pt x="433" y="4337"/>
                </a:lnTo>
                <a:lnTo>
                  <a:pt x="432" y="4337"/>
                </a:lnTo>
                <a:lnTo>
                  <a:pt x="431" y="4336"/>
                </a:lnTo>
                <a:lnTo>
                  <a:pt x="431" y="4342"/>
                </a:lnTo>
                <a:lnTo>
                  <a:pt x="432" y="4347"/>
                </a:lnTo>
                <a:lnTo>
                  <a:pt x="432" y="4350"/>
                </a:lnTo>
                <a:lnTo>
                  <a:pt x="431" y="4353"/>
                </a:lnTo>
                <a:lnTo>
                  <a:pt x="429" y="4355"/>
                </a:lnTo>
                <a:lnTo>
                  <a:pt x="426" y="4356"/>
                </a:lnTo>
                <a:lnTo>
                  <a:pt x="416" y="4349"/>
                </a:lnTo>
                <a:lnTo>
                  <a:pt x="407" y="4342"/>
                </a:lnTo>
                <a:lnTo>
                  <a:pt x="408" y="4339"/>
                </a:lnTo>
                <a:lnTo>
                  <a:pt x="410" y="4337"/>
                </a:lnTo>
                <a:lnTo>
                  <a:pt x="412" y="4336"/>
                </a:lnTo>
                <a:lnTo>
                  <a:pt x="414" y="4335"/>
                </a:lnTo>
                <a:lnTo>
                  <a:pt x="419" y="4334"/>
                </a:lnTo>
                <a:lnTo>
                  <a:pt x="424" y="4333"/>
                </a:lnTo>
                <a:lnTo>
                  <a:pt x="422" y="4333"/>
                </a:lnTo>
                <a:lnTo>
                  <a:pt x="421" y="4332"/>
                </a:lnTo>
                <a:lnTo>
                  <a:pt x="414" y="4328"/>
                </a:lnTo>
                <a:lnTo>
                  <a:pt x="407" y="4323"/>
                </a:lnTo>
                <a:lnTo>
                  <a:pt x="400" y="4320"/>
                </a:lnTo>
                <a:lnTo>
                  <a:pt x="393" y="4318"/>
                </a:lnTo>
                <a:lnTo>
                  <a:pt x="390" y="4318"/>
                </a:lnTo>
                <a:lnTo>
                  <a:pt x="387" y="4318"/>
                </a:lnTo>
                <a:lnTo>
                  <a:pt x="383" y="4319"/>
                </a:lnTo>
                <a:lnTo>
                  <a:pt x="380" y="4321"/>
                </a:lnTo>
                <a:lnTo>
                  <a:pt x="377" y="4323"/>
                </a:lnTo>
                <a:lnTo>
                  <a:pt x="374" y="4328"/>
                </a:lnTo>
                <a:lnTo>
                  <a:pt x="371" y="4332"/>
                </a:lnTo>
                <a:lnTo>
                  <a:pt x="369" y="4337"/>
                </a:lnTo>
                <a:lnTo>
                  <a:pt x="362" y="4333"/>
                </a:lnTo>
                <a:lnTo>
                  <a:pt x="355" y="4329"/>
                </a:lnTo>
                <a:lnTo>
                  <a:pt x="345" y="4324"/>
                </a:lnTo>
                <a:lnTo>
                  <a:pt x="336" y="4319"/>
                </a:lnTo>
                <a:lnTo>
                  <a:pt x="319" y="4312"/>
                </a:lnTo>
                <a:lnTo>
                  <a:pt x="301" y="4305"/>
                </a:lnTo>
                <a:lnTo>
                  <a:pt x="284" y="4298"/>
                </a:lnTo>
                <a:lnTo>
                  <a:pt x="266" y="4291"/>
                </a:lnTo>
                <a:lnTo>
                  <a:pt x="262" y="4286"/>
                </a:lnTo>
                <a:lnTo>
                  <a:pt x="258" y="4282"/>
                </a:lnTo>
                <a:lnTo>
                  <a:pt x="254" y="4279"/>
                </a:lnTo>
                <a:lnTo>
                  <a:pt x="250" y="4277"/>
                </a:lnTo>
                <a:lnTo>
                  <a:pt x="245" y="4276"/>
                </a:lnTo>
                <a:lnTo>
                  <a:pt x="240" y="4276"/>
                </a:lnTo>
                <a:lnTo>
                  <a:pt x="235" y="4277"/>
                </a:lnTo>
                <a:lnTo>
                  <a:pt x="229" y="4280"/>
                </a:lnTo>
                <a:lnTo>
                  <a:pt x="229" y="4290"/>
                </a:lnTo>
                <a:lnTo>
                  <a:pt x="229" y="4298"/>
                </a:lnTo>
                <a:lnTo>
                  <a:pt x="227" y="4306"/>
                </a:lnTo>
                <a:lnTo>
                  <a:pt x="224" y="4312"/>
                </a:lnTo>
                <a:lnTo>
                  <a:pt x="221" y="4315"/>
                </a:lnTo>
                <a:lnTo>
                  <a:pt x="218" y="4317"/>
                </a:lnTo>
                <a:lnTo>
                  <a:pt x="215" y="4319"/>
                </a:lnTo>
                <a:lnTo>
                  <a:pt x="211" y="4320"/>
                </a:lnTo>
                <a:lnTo>
                  <a:pt x="207" y="4321"/>
                </a:lnTo>
                <a:lnTo>
                  <a:pt x="202" y="4322"/>
                </a:lnTo>
                <a:lnTo>
                  <a:pt x="197" y="4321"/>
                </a:lnTo>
                <a:lnTo>
                  <a:pt x="191" y="4321"/>
                </a:lnTo>
                <a:lnTo>
                  <a:pt x="186" y="4321"/>
                </a:lnTo>
                <a:lnTo>
                  <a:pt x="181" y="4322"/>
                </a:lnTo>
                <a:lnTo>
                  <a:pt x="177" y="4324"/>
                </a:lnTo>
                <a:lnTo>
                  <a:pt x="172" y="4328"/>
                </a:lnTo>
                <a:lnTo>
                  <a:pt x="165" y="4336"/>
                </a:lnTo>
                <a:lnTo>
                  <a:pt x="159" y="4344"/>
                </a:lnTo>
                <a:lnTo>
                  <a:pt x="152" y="4353"/>
                </a:lnTo>
                <a:lnTo>
                  <a:pt x="144" y="4361"/>
                </a:lnTo>
                <a:lnTo>
                  <a:pt x="146" y="4365"/>
                </a:lnTo>
                <a:lnTo>
                  <a:pt x="147" y="4367"/>
                </a:lnTo>
                <a:lnTo>
                  <a:pt x="148" y="4369"/>
                </a:lnTo>
                <a:lnTo>
                  <a:pt x="149" y="4370"/>
                </a:lnTo>
                <a:lnTo>
                  <a:pt x="152" y="4369"/>
                </a:lnTo>
                <a:lnTo>
                  <a:pt x="155" y="4367"/>
                </a:lnTo>
                <a:lnTo>
                  <a:pt x="157" y="4364"/>
                </a:lnTo>
                <a:lnTo>
                  <a:pt x="160" y="4362"/>
                </a:lnTo>
                <a:lnTo>
                  <a:pt x="162" y="4361"/>
                </a:lnTo>
                <a:lnTo>
                  <a:pt x="163" y="4361"/>
                </a:lnTo>
                <a:lnTo>
                  <a:pt x="165" y="4362"/>
                </a:lnTo>
                <a:lnTo>
                  <a:pt x="166" y="4364"/>
                </a:lnTo>
                <a:lnTo>
                  <a:pt x="158" y="4375"/>
                </a:lnTo>
                <a:lnTo>
                  <a:pt x="147" y="4387"/>
                </a:lnTo>
                <a:lnTo>
                  <a:pt x="145" y="4389"/>
                </a:lnTo>
                <a:lnTo>
                  <a:pt x="142" y="4390"/>
                </a:lnTo>
                <a:lnTo>
                  <a:pt x="138" y="4390"/>
                </a:lnTo>
                <a:lnTo>
                  <a:pt x="135" y="4389"/>
                </a:lnTo>
                <a:lnTo>
                  <a:pt x="127" y="4383"/>
                </a:lnTo>
                <a:lnTo>
                  <a:pt x="124" y="4381"/>
                </a:lnTo>
                <a:lnTo>
                  <a:pt x="122" y="4386"/>
                </a:lnTo>
                <a:lnTo>
                  <a:pt x="119" y="4394"/>
                </a:lnTo>
                <a:lnTo>
                  <a:pt x="119" y="4395"/>
                </a:lnTo>
                <a:lnTo>
                  <a:pt x="121" y="4400"/>
                </a:lnTo>
                <a:lnTo>
                  <a:pt x="121" y="4404"/>
                </a:lnTo>
                <a:lnTo>
                  <a:pt x="121" y="4407"/>
                </a:lnTo>
                <a:lnTo>
                  <a:pt x="120" y="4410"/>
                </a:lnTo>
                <a:lnTo>
                  <a:pt x="118" y="4413"/>
                </a:lnTo>
                <a:lnTo>
                  <a:pt x="116" y="4415"/>
                </a:lnTo>
                <a:lnTo>
                  <a:pt x="114" y="4416"/>
                </a:lnTo>
                <a:lnTo>
                  <a:pt x="111" y="4418"/>
                </a:lnTo>
                <a:lnTo>
                  <a:pt x="99" y="4421"/>
                </a:lnTo>
                <a:lnTo>
                  <a:pt x="88" y="4426"/>
                </a:lnTo>
                <a:lnTo>
                  <a:pt x="83" y="4427"/>
                </a:lnTo>
                <a:lnTo>
                  <a:pt x="79" y="4428"/>
                </a:lnTo>
                <a:lnTo>
                  <a:pt x="77" y="4428"/>
                </a:lnTo>
                <a:lnTo>
                  <a:pt x="75" y="4429"/>
                </a:lnTo>
                <a:lnTo>
                  <a:pt x="75" y="4430"/>
                </a:lnTo>
                <a:lnTo>
                  <a:pt x="75" y="4432"/>
                </a:lnTo>
                <a:lnTo>
                  <a:pt x="78" y="4438"/>
                </a:lnTo>
                <a:lnTo>
                  <a:pt x="78" y="4444"/>
                </a:lnTo>
                <a:lnTo>
                  <a:pt x="77" y="4449"/>
                </a:lnTo>
                <a:lnTo>
                  <a:pt x="75" y="4454"/>
                </a:lnTo>
                <a:lnTo>
                  <a:pt x="73" y="4460"/>
                </a:lnTo>
                <a:lnTo>
                  <a:pt x="72" y="4465"/>
                </a:lnTo>
                <a:lnTo>
                  <a:pt x="71" y="4471"/>
                </a:lnTo>
                <a:lnTo>
                  <a:pt x="73" y="4476"/>
                </a:lnTo>
                <a:lnTo>
                  <a:pt x="73" y="4479"/>
                </a:lnTo>
                <a:lnTo>
                  <a:pt x="72" y="4482"/>
                </a:lnTo>
                <a:lnTo>
                  <a:pt x="70" y="4485"/>
                </a:lnTo>
                <a:lnTo>
                  <a:pt x="67" y="4487"/>
                </a:lnTo>
                <a:lnTo>
                  <a:pt x="63" y="4490"/>
                </a:lnTo>
                <a:lnTo>
                  <a:pt x="58" y="4491"/>
                </a:lnTo>
                <a:lnTo>
                  <a:pt x="54" y="4493"/>
                </a:lnTo>
                <a:lnTo>
                  <a:pt x="49" y="4491"/>
                </a:lnTo>
                <a:lnTo>
                  <a:pt x="45" y="4490"/>
                </a:lnTo>
                <a:lnTo>
                  <a:pt x="42" y="4490"/>
                </a:lnTo>
                <a:lnTo>
                  <a:pt x="39" y="4491"/>
                </a:lnTo>
                <a:lnTo>
                  <a:pt x="36" y="4493"/>
                </a:lnTo>
                <a:lnTo>
                  <a:pt x="34" y="4495"/>
                </a:lnTo>
                <a:lnTo>
                  <a:pt x="33" y="4497"/>
                </a:lnTo>
                <a:lnTo>
                  <a:pt x="32" y="4500"/>
                </a:lnTo>
                <a:lnTo>
                  <a:pt x="32" y="4504"/>
                </a:lnTo>
                <a:lnTo>
                  <a:pt x="32" y="4506"/>
                </a:lnTo>
                <a:lnTo>
                  <a:pt x="31" y="4507"/>
                </a:lnTo>
                <a:lnTo>
                  <a:pt x="32" y="4507"/>
                </a:lnTo>
                <a:lnTo>
                  <a:pt x="33" y="4507"/>
                </a:lnTo>
                <a:lnTo>
                  <a:pt x="37" y="4514"/>
                </a:lnTo>
                <a:lnTo>
                  <a:pt x="39" y="4520"/>
                </a:lnTo>
                <a:lnTo>
                  <a:pt x="0" y="4520"/>
                </a:lnTo>
                <a:lnTo>
                  <a:pt x="0" y="443"/>
                </a:lnTo>
                <a:lnTo>
                  <a:pt x="16" y="419"/>
                </a:lnTo>
                <a:lnTo>
                  <a:pt x="34" y="394"/>
                </a:lnTo>
                <a:lnTo>
                  <a:pt x="44" y="382"/>
                </a:lnTo>
                <a:lnTo>
                  <a:pt x="53" y="371"/>
                </a:lnTo>
                <a:lnTo>
                  <a:pt x="62" y="360"/>
                </a:lnTo>
                <a:lnTo>
                  <a:pt x="72" y="350"/>
                </a:lnTo>
                <a:lnTo>
                  <a:pt x="80" y="344"/>
                </a:lnTo>
                <a:lnTo>
                  <a:pt x="90" y="339"/>
                </a:lnTo>
                <a:lnTo>
                  <a:pt x="94" y="335"/>
                </a:lnTo>
                <a:lnTo>
                  <a:pt x="97" y="329"/>
                </a:lnTo>
                <a:lnTo>
                  <a:pt x="101" y="322"/>
                </a:lnTo>
                <a:lnTo>
                  <a:pt x="103" y="311"/>
                </a:lnTo>
                <a:lnTo>
                  <a:pt x="104" y="311"/>
                </a:lnTo>
                <a:lnTo>
                  <a:pt x="110" y="299"/>
                </a:lnTo>
                <a:lnTo>
                  <a:pt x="118" y="286"/>
                </a:lnTo>
                <a:lnTo>
                  <a:pt x="122" y="280"/>
                </a:lnTo>
                <a:lnTo>
                  <a:pt x="126" y="275"/>
                </a:lnTo>
                <a:lnTo>
                  <a:pt x="132" y="271"/>
                </a:lnTo>
                <a:lnTo>
                  <a:pt x="137" y="268"/>
                </a:lnTo>
                <a:lnTo>
                  <a:pt x="158" y="245"/>
                </a:lnTo>
                <a:lnTo>
                  <a:pt x="178" y="222"/>
                </a:lnTo>
                <a:lnTo>
                  <a:pt x="189" y="212"/>
                </a:lnTo>
                <a:lnTo>
                  <a:pt x="203" y="202"/>
                </a:lnTo>
                <a:lnTo>
                  <a:pt x="210" y="198"/>
                </a:lnTo>
                <a:lnTo>
                  <a:pt x="219" y="192"/>
                </a:lnTo>
                <a:lnTo>
                  <a:pt x="229" y="188"/>
                </a:lnTo>
                <a:lnTo>
                  <a:pt x="240" y="185"/>
                </a:lnTo>
                <a:lnTo>
                  <a:pt x="240" y="185"/>
                </a:lnTo>
                <a:lnTo>
                  <a:pt x="240" y="185"/>
                </a:lnTo>
                <a:lnTo>
                  <a:pt x="240" y="181"/>
                </a:lnTo>
                <a:lnTo>
                  <a:pt x="242" y="177"/>
                </a:lnTo>
                <a:lnTo>
                  <a:pt x="244" y="173"/>
                </a:lnTo>
                <a:lnTo>
                  <a:pt x="248" y="170"/>
                </a:lnTo>
                <a:lnTo>
                  <a:pt x="252" y="168"/>
                </a:lnTo>
                <a:lnTo>
                  <a:pt x="256" y="165"/>
                </a:lnTo>
                <a:lnTo>
                  <a:pt x="261" y="164"/>
                </a:lnTo>
                <a:lnTo>
                  <a:pt x="265" y="163"/>
                </a:lnTo>
                <a:lnTo>
                  <a:pt x="265" y="163"/>
                </a:lnTo>
                <a:lnTo>
                  <a:pt x="265" y="163"/>
                </a:lnTo>
                <a:lnTo>
                  <a:pt x="269" y="160"/>
                </a:lnTo>
                <a:lnTo>
                  <a:pt x="272" y="157"/>
                </a:lnTo>
                <a:lnTo>
                  <a:pt x="279" y="153"/>
                </a:lnTo>
                <a:lnTo>
                  <a:pt x="286" y="149"/>
                </a:lnTo>
                <a:lnTo>
                  <a:pt x="289" y="148"/>
                </a:lnTo>
                <a:lnTo>
                  <a:pt x="292" y="149"/>
                </a:lnTo>
                <a:lnTo>
                  <a:pt x="295" y="150"/>
                </a:lnTo>
                <a:lnTo>
                  <a:pt x="298" y="154"/>
                </a:lnTo>
                <a:lnTo>
                  <a:pt x="300" y="158"/>
                </a:lnTo>
                <a:lnTo>
                  <a:pt x="299" y="162"/>
                </a:lnTo>
                <a:lnTo>
                  <a:pt x="298" y="165"/>
                </a:lnTo>
                <a:lnTo>
                  <a:pt x="295" y="167"/>
                </a:lnTo>
                <a:lnTo>
                  <a:pt x="288" y="172"/>
                </a:lnTo>
                <a:lnTo>
                  <a:pt x="281" y="175"/>
                </a:lnTo>
                <a:lnTo>
                  <a:pt x="272" y="184"/>
                </a:lnTo>
                <a:lnTo>
                  <a:pt x="261" y="192"/>
                </a:lnTo>
                <a:lnTo>
                  <a:pt x="250" y="199"/>
                </a:lnTo>
                <a:lnTo>
                  <a:pt x="239" y="204"/>
                </a:lnTo>
                <a:lnTo>
                  <a:pt x="235" y="204"/>
                </a:lnTo>
                <a:lnTo>
                  <a:pt x="232" y="205"/>
                </a:lnTo>
                <a:lnTo>
                  <a:pt x="229" y="207"/>
                </a:lnTo>
                <a:lnTo>
                  <a:pt x="226" y="209"/>
                </a:lnTo>
                <a:lnTo>
                  <a:pt x="223" y="214"/>
                </a:lnTo>
                <a:lnTo>
                  <a:pt x="219" y="220"/>
                </a:lnTo>
                <a:lnTo>
                  <a:pt x="217" y="227"/>
                </a:lnTo>
                <a:lnTo>
                  <a:pt x="215" y="234"/>
                </a:lnTo>
                <a:lnTo>
                  <a:pt x="212" y="240"/>
                </a:lnTo>
                <a:lnTo>
                  <a:pt x="209" y="245"/>
                </a:lnTo>
                <a:lnTo>
                  <a:pt x="195" y="257"/>
                </a:lnTo>
                <a:lnTo>
                  <a:pt x="179" y="267"/>
                </a:lnTo>
                <a:lnTo>
                  <a:pt x="171" y="273"/>
                </a:lnTo>
                <a:lnTo>
                  <a:pt x="164" y="281"/>
                </a:lnTo>
                <a:lnTo>
                  <a:pt x="161" y="285"/>
                </a:lnTo>
                <a:lnTo>
                  <a:pt x="159" y="289"/>
                </a:lnTo>
                <a:lnTo>
                  <a:pt x="157" y="295"/>
                </a:lnTo>
                <a:lnTo>
                  <a:pt x="155" y="301"/>
                </a:lnTo>
                <a:lnTo>
                  <a:pt x="155" y="301"/>
                </a:lnTo>
                <a:lnTo>
                  <a:pt x="155" y="301"/>
                </a:lnTo>
                <a:lnTo>
                  <a:pt x="153" y="302"/>
                </a:lnTo>
                <a:lnTo>
                  <a:pt x="151" y="307"/>
                </a:lnTo>
                <a:lnTo>
                  <a:pt x="149" y="313"/>
                </a:lnTo>
                <a:lnTo>
                  <a:pt x="147" y="319"/>
                </a:lnTo>
                <a:lnTo>
                  <a:pt x="145" y="325"/>
                </a:lnTo>
                <a:lnTo>
                  <a:pt x="142" y="331"/>
                </a:lnTo>
                <a:lnTo>
                  <a:pt x="140" y="333"/>
                </a:lnTo>
                <a:lnTo>
                  <a:pt x="138" y="335"/>
                </a:lnTo>
                <a:lnTo>
                  <a:pt x="136" y="336"/>
                </a:lnTo>
                <a:lnTo>
                  <a:pt x="134" y="337"/>
                </a:lnTo>
                <a:lnTo>
                  <a:pt x="134" y="337"/>
                </a:lnTo>
                <a:lnTo>
                  <a:pt x="135" y="337"/>
                </a:lnTo>
                <a:lnTo>
                  <a:pt x="132" y="336"/>
                </a:lnTo>
                <a:lnTo>
                  <a:pt x="127" y="334"/>
                </a:lnTo>
                <a:lnTo>
                  <a:pt x="121" y="330"/>
                </a:lnTo>
                <a:lnTo>
                  <a:pt x="116" y="326"/>
                </a:lnTo>
                <a:lnTo>
                  <a:pt x="106" y="318"/>
                </a:lnTo>
                <a:lnTo>
                  <a:pt x="101" y="316"/>
                </a:lnTo>
                <a:lnTo>
                  <a:pt x="100" y="308"/>
                </a:lnTo>
                <a:lnTo>
                  <a:pt x="101" y="318"/>
                </a:lnTo>
                <a:lnTo>
                  <a:pt x="99" y="329"/>
                </a:lnTo>
                <a:lnTo>
                  <a:pt x="96" y="340"/>
                </a:lnTo>
                <a:lnTo>
                  <a:pt x="92" y="352"/>
                </a:lnTo>
                <a:lnTo>
                  <a:pt x="87" y="363"/>
                </a:lnTo>
                <a:lnTo>
                  <a:pt x="80" y="372"/>
                </a:lnTo>
                <a:lnTo>
                  <a:pt x="76" y="376"/>
                </a:lnTo>
                <a:lnTo>
                  <a:pt x="73" y="379"/>
                </a:lnTo>
                <a:lnTo>
                  <a:pt x="69" y="381"/>
                </a:lnTo>
                <a:lnTo>
                  <a:pt x="66" y="382"/>
                </a:lnTo>
                <a:lnTo>
                  <a:pt x="65" y="382"/>
                </a:lnTo>
                <a:lnTo>
                  <a:pt x="63" y="375"/>
                </a:lnTo>
                <a:lnTo>
                  <a:pt x="61" y="379"/>
                </a:lnTo>
                <a:lnTo>
                  <a:pt x="58" y="382"/>
                </a:lnTo>
                <a:lnTo>
                  <a:pt x="55" y="385"/>
                </a:lnTo>
                <a:lnTo>
                  <a:pt x="52" y="387"/>
                </a:lnTo>
                <a:lnTo>
                  <a:pt x="48" y="388"/>
                </a:lnTo>
                <a:lnTo>
                  <a:pt x="44" y="390"/>
                </a:lnTo>
                <a:lnTo>
                  <a:pt x="41" y="393"/>
                </a:lnTo>
                <a:lnTo>
                  <a:pt x="36" y="396"/>
                </a:lnTo>
                <a:lnTo>
                  <a:pt x="29" y="407"/>
                </a:lnTo>
                <a:lnTo>
                  <a:pt x="22" y="419"/>
                </a:lnTo>
                <a:lnTo>
                  <a:pt x="18" y="425"/>
                </a:lnTo>
                <a:lnTo>
                  <a:pt x="15" y="431"/>
                </a:lnTo>
                <a:lnTo>
                  <a:pt x="14" y="437"/>
                </a:lnTo>
                <a:lnTo>
                  <a:pt x="15" y="442"/>
                </a:lnTo>
                <a:lnTo>
                  <a:pt x="17" y="447"/>
                </a:lnTo>
                <a:lnTo>
                  <a:pt x="20" y="451"/>
                </a:lnTo>
                <a:lnTo>
                  <a:pt x="22" y="452"/>
                </a:lnTo>
                <a:lnTo>
                  <a:pt x="24" y="453"/>
                </a:lnTo>
                <a:lnTo>
                  <a:pt x="26" y="453"/>
                </a:lnTo>
                <a:lnTo>
                  <a:pt x="29" y="453"/>
                </a:lnTo>
                <a:lnTo>
                  <a:pt x="29" y="453"/>
                </a:lnTo>
                <a:lnTo>
                  <a:pt x="27" y="442"/>
                </a:lnTo>
                <a:lnTo>
                  <a:pt x="27" y="440"/>
                </a:lnTo>
                <a:lnTo>
                  <a:pt x="29" y="438"/>
                </a:lnTo>
                <a:lnTo>
                  <a:pt x="33" y="437"/>
                </a:lnTo>
                <a:lnTo>
                  <a:pt x="37" y="435"/>
                </a:lnTo>
                <a:lnTo>
                  <a:pt x="43" y="433"/>
                </a:lnTo>
                <a:lnTo>
                  <a:pt x="48" y="431"/>
                </a:lnTo>
                <a:lnTo>
                  <a:pt x="53" y="427"/>
                </a:lnTo>
                <a:lnTo>
                  <a:pt x="58" y="424"/>
                </a:lnTo>
                <a:lnTo>
                  <a:pt x="57" y="430"/>
                </a:lnTo>
                <a:lnTo>
                  <a:pt x="55" y="437"/>
                </a:lnTo>
                <a:lnTo>
                  <a:pt x="53" y="442"/>
                </a:lnTo>
                <a:lnTo>
                  <a:pt x="50" y="447"/>
                </a:lnTo>
                <a:lnTo>
                  <a:pt x="44" y="456"/>
                </a:lnTo>
                <a:lnTo>
                  <a:pt x="39" y="463"/>
                </a:lnTo>
                <a:lnTo>
                  <a:pt x="43" y="468"/>
                </a:lnTo>
                <a:lnTo>
                  <a:pt x="48" y="475"/>
                </a:lnTo>
                <a:lnTo>
                  <a:pt x="50" y="478"/>
                </a:lnTo>
                <a:lnTo>
                  <a:pt x="53" y="480"/>
                </a:lnTo>
                <a:lnTo>
                  <a:pt x="56" y="481"/>
                </a:lnTo>
                <a:lnTo>
                  <a:pt x="59" y="481"/>
                </a:lnTo>
                <a:lnTo>
                  <a:pt x="58" y="481"/>
                </a:lnTo>
                <a:lnTo>
                  <a:pt x="56" y="481"/>
                </a:lnTo>
                <a:lnTo>
                  <a:pt x="56" y="460"/>
                </a:lnTo>
                <a:lnTo>
                  <a:pt x="56" y="445"/>
                </a:lnTo>
                <a:lnTo>
                  <a:pt x="57" y="433"/>
                </a:lnTo>
                <a:lnTo>
                  <a:pt x="56" y="425"/>
                </a:lnTo>
                <a:lnTo>
                  <a:pt x="61" y="448"/>
                </a:lnTo>
                <a:lnTo>
                  <a:pt x="75" y="445"/>
                </a:lnTo>
                <a:lnTo>
                  <a:pt x="72" y="445"/>
                </a:lnTo>
                <a:lnTo>
                  <a:pt x="70" y="442"/>
                </a:lnTo>
                <a:lnTo>
                  <a:pt x="68" y="439"/>
                </a:lnTo>
                <a:lnTo>
                  <a:pt x="67" y="435"/>
                </a:lnTo>
                <a:lnTo>
                  <a:pt x="67" y="430"/>
                </a:lnTo>
                <a:lnTo>
                  <a:pt x="68" y="426"/>
                </a:lnTo>
                <a:lnTo>
                  <a:pt x="69" y="422"/>
                </a:lnTo>
                <a:lnTo>
                  <a:pt x="71" y="420"/>
                </a:lnTo>
                <a:lnTo>
                  <a:pt x="75" y="415"/>
                </a:lnTo>
                <a:lnTo>
                  <a:pt x="78" y="410"/>
                </a:lnTo>
                <a:lnTo>
                  <a:pt x="79" y="410"/>
                </a:lnTo>
                <a:lnTo>
                  <a:pt x="80" y="410"/>
                </a:lnTo>
                <a:lnTo>
                  <a:pt x="81" y="411"/>
                </a:lnTo>
                <a:lnTo>
                  <a:pt x="82" y="414"/>
                </a:lnTo>
                <a:lnTo>
                  <a:pt x="92" y="403"/>
                </a:lnTo>
                <a:lnTo>
                  <a:pt x="102" y="393"/>
                </a:lnTo>
                <a:lnTo>
                  <a:pt x="99" y="394"/>
                </a:lnTo>
                <a:lnTo>
                  <a:pt x="95" y="394"/>
                </a:lnTo>
                <a:lnTo>
                  <a:pt x="94" y="394"/>
                </a:lnTo>
                <a:lnTo>
                  <a:pt x="92" y="394"/>
                </a:lnTo>
                <a:lnTo>
                  <a:pt x="91" y="392"/>
                </a:lnTo>
                <a:lnTo>
                  <a:pt x="91" y="390"/>
                </a:lnTo>
                <a:lnTo>
                  <a:pt x="91" y="387"/>
                </a:lnTo>
                <a:lnTo>
                  <a:pt x="92" y="385"/>
                </a:lnTo>
                <a:lnTo>
                  <a:pt x="94" y="383"/>
                </a:lnTo>
                <a:lnTo>
                  <a:pt x="97" y="382"/>
                </a:lnTo>
                <a:lnTo>
                  <a:pt x="100" y="382"/>
                </a:lnTo>
                <a:lnTo>
                  <a:pt x="102" y="382"/>
                </a:lnTo>
                <a:lnTo>
                  <a:pt x="104" y="383"/>
                </a:lnTo>
                <a:lnTo>
                  <a:pt x="106" y="385"/>
                </a:lnTo>
                <a:lnTo>
                  <a:pt x="110" y="388"/>
                </a:lnTo>
                <a:lnTo>
                  <a:pt x="114" y="391"/>
                </a:lnTo>
                <a:lnTo>
                  <a:pt x="114" y="391"/>
                </a:lnTo>
                <a:lnTo>
                  <a:pt x="119" y="390"/>
                </a:lnTo>
                <a:lnTo>
                  <a:pt x="124" y="389"/>
                </a:lnTo>
                <a:lnTo>
                  <a:pt x="124" y="378"/>
                </a:lnTo>
                <a:lnTo>
                  <a:pt x="126" y="368"/>
                </a:lnTo>
                <a:lnTo>
                  <a:pt x="129" y="360"/>
                </a:lnTo>
                <a:lnTo>
                  <a:pt x="135" y="351"/>
                </a:lnTo>
                <a:lnTo>
                  <a:pt x="141" y="344"/>
                </a:lnTo>
                <a:lnTo>
                  <a:pt x="148" y="338"/>
                </a:lnTo>
                <a:lnTo>
                  <a:pt x="156" y="333"/>
                </a:lnTo>
                <a:lnTo>
                  <a:pt x="164" y="329"/>
                </a:lnTo>
                <a:lnTo>
                  <a:pt x="172" y="325"/>
                </a:lnTo>
                <a:lnTo>
                  <a:pt x="180" y="320"/>
                </a:lnTo>
                <a:lnTo>
                  <a:pt x="187" y="315"/>
                </a:lnTo>
                <a:lnTo>
                  <a:pt x="193" y="309"/>
                </a:lnTo>
                <a:lnTo>
                  <a:pt x="205" y="297"/>
                </a:lnTo>
                <a:lnTo>
                  <a:pt x="218" y="286"/>
                </a:lnTo>
                <a:lnTo>
                  <a:pt x="223" y="284"/>
                </a:lnTo>
                <a:lnTo>
                  <a:pt x="228" y="283"/>
                </a:lnTo>
                <a:lnTo>
                  <a:pt x="232" y="282"/>
                </a:lnTo>
                <a:lnTo>
                  <a:pt x="236" y="282"/>
                </a:lnTo>
                <a:lnTo>
                  <a:pt x="245" y="283"/>
                </a:lnTo>
                <a:lnTo>
                  <a:pt x="253" y="283"/>
                </a:lnTo>
                <a:lnTo>
                  <a:pt x="253" y="283"/>
                </a:lnTo>
                <a:lnTo>
                  <a:pt x="256" y="282"/>
                </a:lnTo>
                <a:lnTo>
                  <a:pt x="257" y="280"/>
                </a:lnTo>
                <a:lnTo>
                  <a:pt x="259" y="278"/>
                </a:lnTo>
                <a:lnTo>
                  <a:pt x="260" y="275"/>
                </a:lnTo>
                <a:lnTo>
                  <a:pt x="261" y="269"/>
                </a:lnTo>
                <a:lnTo>
                  <a:pt x="261" y="263"/>
                </a:lnTo>
                <a:lnTo>
                  <a:pt x="262" y="257"/>
                </a:lnTo>
                <a:lnTo>
                  <a:pt x="264" y="254"/>
                </a:lnTo>
                <a:lnTo>
                  <a:pt x="265" y="253"/>
                </a:lnTo>
                <a:lnTo>
                  <a:pt x="267" y="253"/>
                </a:lnTo>
                <a:lnTo>
                  <a:pt x="270" y="254"/>
                </a:lnTo>
                <a:lnTo>
                  <a:pt x="272" y="255"/>
                </a:lnTo>
                <a:lnTo>
                  <a:pt x="276" y="252"/>
                </a:lnTo>
                <a:lnTo>
                  <a:pt x="280" y="247"/>
                </a:lnTo>
                <a:lnTo>
                  <a:pt x="281" y="245"/>
                </a:lnTo>
                <a:lnTo>
                  <a:pt x="281" y="243"/>
                </a:lnTo>
                <a:lnTo>
                  <a:pt x="280" y="240"/>
                </a:lnTo>
                <a:lnTo>
                  <a:pt x="280" y="237"/>
                </a:lnTo>
                <a:lnTo>
                  <a:pt x="280" y="235"/>
                </a:lnTo>
                <a:lnTo>
                  <a:pt x="281" y="233"/>
                </a:lnTo>
                <a:lnTo>
                  <a:pt x="283" y="232"/>
                </a:lnTo>
                <a:lnTo>
                  <a:pt x="287" y="231"/>
                </a:lnTo>
                <a:lnTo>
                  <a:pt x="290" y="232"/>
                </a:lnTo>
                <a:lnTo>
                  <a:pt x="291" y="234"/>
                </a:lnTo>
                <a:lnTo>
                  <a:pt x="291" y="237"/>
                </a:lnTo>
                <a:lnTo>
                  <a:pt x="290" y="240"/>
                </a:lnTo>
                <a:lnTo>
                  <a:pt x="289" y="242"/>
                </a:lnTo>
                <a:lnTo>
                  <a:pt x="289" y="245"/>
                </a:lnTo>
                <a:lnTo>
                  <a:pt x="289" y="249"/>
                </a:lnTo>
                <a:lnTo>
                  <a:pt x="292" y="250"/>
                </a:lnTo>
                <a:lnTo>
                  <a:pt x="304" y="234"/>
                </a:lnTo>
                <a:lnTo>
                  <a:pt x="312" y="224"/>
                </a:lnTo>
                <a:lnTo>
                  <a:pt x="312" y="225"/>
                </a:lnTo>
                <a:lnTo>
                  <a:pt x="312" y="219"/>
                </a:lnTo>
                <a:lnTo>
                  <a:pt x="313" y="216"/>
                </a:lnTo>
                <a:lnTo>
                  <a:pt x="317" y="213"/>
                </a:lnTo>
                <a:lnTo>
                  <a:pt x="320" y="212"/>
                </a:lnTo>
                <a:lnTo>
                  <a:pt x="323" y="210"/>
                </a:lnTo>
                <a:lnTo>
                  <a:pt x="325" y="209"/>
                </a:lnTo>
                <a:lnTo>
                  <a:pt x="327" y="208"/>
                </a:lnTo>
                <a:lnTo>
                  <a:pt x="327" y="205"/>
                </a:lnTo>
                <a:lnTo>
                  <a:pt x="330" y="207"/>
                </a:lnTo>
                <a:lnTo>
                  <a:pt x="333" y="210"/>
                </a:lnTo>
                <a:lnTo>
                  <a:pt x="334" y="212"/>
                </a:lnTo>
                <a:lnTo>
                  <a:pt x="334" y="215"/>
                </a:lnTo>
                <a:lnTo>
                  <a:pt x="334" y="219"/>
                </a:lnTo>
                <a:lnTo>
                  <a:pt x="332" y="224"/>
                </a:lnTo>
                <a:lnTo>
                  <a:pt x="334" y="226"/>
                </a:lnTo>
                <a:lnTo>
                  <a:pt x="335" y="228"/>
                </a:lnTo>
                <a:lnTo>
                  <a:pt x="337" y="232"/>
                </a:lnTo>
                <a:lnTo>
                  <a:pt x="338" y="236"/>
                </a:lnTo>
                <a:lnTo>
                  <a:pt x="351" y="231"/>
                </a:lnTo>
                <a:lnTo>
                  <a:pt x="366" y="227"/>
                </a:lnTo>
                <a:lnTo>
                  <a:pt x="363" y="237"/>
                </a:lnTo>
                <a:lnTo>
                  <a:pt x="358" y="251"/>
                </a:lnTo>
                <a:lnTo>
                  <a:pt x="355" y="256"/>
                </a:lnTo>
                <a:lnTo>
                  <a:pt x="352" y="261"/>
                </a:lnTo>
                <a:lnTo>
                  <a:pt x="350" y="263"/>
                </a:lnTo>
                <a:lnTo>
                  <a:pt x="347" y="265"/>
                </a:lnTo>
                <a:lnTo>
                  <a:pt x="345" y="266"/>
                </a:lnTo>
                <a:lnTo>
                  <a:pt x="342" y="267"/>
                </a:lnTo>
                <a:lnTo>
                  <a:pt x="341" y="267"/>
                </a:lnTo>
                <a:lnTo>
                  <a:pt x="331" y="268"/>
                </a:lnTo>
                <a:lnTo>
                  <a:pt x="319" y="270"/>
                </a:lnTo>
                <a:lnTo>
                  <a:pt x="312" y="271"/>
                </a:lnTo>
                <a:lnTo>
                  <a:pt x="306" y="273"/>
                </a:lnTo>
                <a:lnTo>
                  <a:pt x="301" y="276"/>
                </a:lnTo>
                <a:lnTo>
                  <a:pt x="297" y="280"/>
                </a:lnTo>
                <a:lnTo>
                  <a:pt x="295" y="282"/>
                </a:lnTo>
                <a:lnTo>
                  <a:pt x="293" y="283"/>
                </a:lnTo>
                <a:lnTo>
                  <a:pt x="291" y="283"/>
                </a:lnTo>
                <a:lnTo>
                  <a:pt x="287" y="282"/>
                </a:lnTo>
                <a:lnTo>
                  <a:pt x="276" y="278"/>
                </a:lnTo>
                <a:lnTo>
                  <a:pt x="256" y="272"/>
                </a:lnTo>
                <a:lnTo>
                  <a:pt x="256" y="271"/>
                </a:lnTo>
                <a:lnTo>
                  <a:pt x="257" y="281"/>
                </a:lnTo>
                <a:lnTo>
                  <a:pt x="258" y="292"/>
                </a:lnTo>
                <a:lnTo>
                  <a:pt x="258" y="304"/>
                </a:lnTo>
                <a:lnTo>
                  <a:pt x="257" y="314"/>
                </a:lnTo>
                <a:lnTo>
                  <a:pt x="256" y="319"/>
                </a:lnTo>
                <a:lnTo>
                  <a:pt x="254" y="322"/>
                </a:lnTo>
                <a:lnTo>
                  <a:pt x="252" y="325"/>
                </a:lnTo>
                <a:lnTo>
                  <a:pt x="250" y="326"/>
                </a:lnTo>
                <a:lnTo>
                  <a:pt x="247" y="327"/>
                </a:lnTo>
                <a:lnTo>
                  <a:pt x="244" y="326"/>
                </a:lnTo>
                <a:lnTo>
                  <a:pt x="240" y="323"/>
                </a:lnTo>
                <a:lnTo>
                  <a:pt x="235" y="319"/>
                </a:lnTo>
                <a:lnTo>
                  <a:pt x="238" y="319"/>
                </a:lnTo>
                <a:lnTo>
                  <a:pt x="236" y="319"/>
                </a:lnTo>
                <a:lnTo>
                  <a:pt x="235" y="319"/>
                </a:lnTo>
                <a:lnTo>
                  <a:pt x="228" y="330"/>
                </a:lnTo>
                <a:lnTo>
                  <a:pt x="221" y="337"/>
                </a:lnTo>
                <a:lnTo>
                  <a:pt x="215" y="342"/>
                </a:lnTo>
                <a:lnTo>
                  <a:pt x="209" y="345"/>
                </a:lnTo>
                <a:lnTo>
                  <a:pt x="202" y="348"/>
                </a:lnTo>
                <a:lnTo>
                  <a:pt x="194" y="352"/>
                </a:lnTo>
                <a:lnTo>
                  <a:pt x="186" y="359"/>
                </a:lnTo>
                <a:lnTo>
                  <a:pt x="175" y="367"/>
                </a:lnTo>
                <a:lnTo>
                  <a:pt x="175" y="367"/>
                </a:lnTo>
                <a:lnTo>
                  <a:pt x="187" y="368"/>
                </a:lnTo>
                <a:lnTo>
                  <a:pt x="194" y="370"/>
                </a:lnTo>
                <a:lnTo>
                  <a:pt x="198" y="372"/>
                </a:lnTo>
                <a:lnTo>
                  <a:pt x="201" y="374"/>
                </a:lnTo>
                <a:lnTo>
                  <a:pt x="203" y="376"/>
                </a:lnTo>
                <a:lnTo>
                  <a:pt x="205" y="377"/>
                </a:lnTo>
                <a:lnTo>
                  <a:pt x="207" y="376"/>
                </a:lnTo>
                <a:lnTo>
                  <a:pt x="211" y="373"/>
                </a:lnTo>
                <a:lnTo>
                  <a:pt x="216" y="372"/>
                </a:lnTo>
                <a:lnTo>
                  <a:pt x="221" y="370"/>
                </a:lnTo>
                <a:lnTo>
                  <a:pt x="227" y="367"/>
                </a:lnTo>
                <a:lnTo>
                  <a:pt x="232" y="364"/>
                </a:lnTo>
                <a:lnTo>
                  <a:pt x="240" y="356"/>
                </a:lnTo>
                <a:lnTo>
                  <a:pt x="246" y="348"/>
                </a:lnTo>
                <a:lnTo>
                  <a:pt x="256" y="343"/>
                </a:lnTo>
                <a:lnTo>
                  <a:pt x="265" y="336"/>
                </a:lnTo>
                <a:lnTo>
                  <a:pt x="274" y="328"/>
                </a:lnTo>
                <a:lnTo>
                  <a:pt x="282" y="320"/>
                </a:lnTo>
                <a:lnTo>
                  <a:pt x="290" y="312"/>
                </a:lnTo>
                <a:lnTo>
                  <a:pt x="299" y="305"/>
                </a:lnTo>
                <a:lnTo>
                  <a:pt x="308" y="298"/>
                </a:lnTo>
                <a:lnTo>
                  <a:pt x="320" y="293"/>
                </a:lnTo>
                <a:lnTo>
                  <a:pt x="321" y="290"/>
                </a:lnTo>
                <a:lnTo>
                  <a:pt x="324" y="288"/>
                </a:lnTo>
                <a:lnTo>
                  <a:pt x="326" y="287"/>
                </a:lnTo>
                <a:lnTo>
                  <a:pt x="329" y="286"/>
                </a:lnTo>
                <a:lnTo>
                  <a:pt x="342" y="275"/>
                </a:lnTo>
                <a:lnTo>
                  <a:pt x="356" y="265"/>
                </a:lnTo>
                <a:lnTo>
                  <a:pt x="370" y="255"/>
                </a:lnTo>
                <a:lnTo>
                  <a:pt x="383" y="244"/>
                </a:lnTo>
                <a:lnTo>
                  <a:pt x="388" y="240"/>
                </a:lnTo>
                <a:lnTo>
                  <a:pt x="393" y="236"/>
                </a:lnTo>
                <a:lnTo>
                  <a:pt x="395" y="235"/>
                </a:lnTo>
                <a:lnTo>
                  <a:pt x="398" y="235"/>
                </a:lnTo>
                <a:lnTo>
                  <a:pt x="401" y="236"/>
                </a:lnTo>
                <a:lnTo>
                  <a:pt x="405" y="239"/>
                </a:lnTo>
                <a:lnTo>
                  <a:pt x="409" y="242"/>
                </a:lnTo>
                <a:lnTo>
                  <a:pt x="412" y="244"/>
                </a:lnTo>
                <a:lnTo>
                  <a:pt x="414" y="246"/>
                </a:lnTo>
                <a:lnTo>
                  <a:pt x="415" y="249"/>
                </a:lnTo>
                <a:lnTo>
                  <a:pt x="415" y="251"/>
                </a:lnTo>
                <a:lnTo>
                  <a:pt x="415" y="253"/>
                </a:lnTo>
                <a:lnTo>
                  <a:pt x="413" y="256"/>
                </a:lnTo>
                <a:lnTo>
                  <a:pt x="411" y="258"/>
                </a:lnTo>
                <a:lnTo>
                  <a:pt x="409" y="260"/>
                </a:lnTo>
                <a:lnTo>
                  <a:pt x="407" y="260"/>
                </a:lnTo>
                <a:lnTo>
                  <a:pt x="403" y="260"/>
                </a:lnTo>
                <a:lnTo>
                  <a:pt x="401" y="259"/>
                </a:lnTo>
                <a:lnTo>
                  <a:pt x="398" y="257"/>
                </a:lnTo>
                <a:lnTo>
                  <a:pt x="396" y="254"/>
                </a:lnTo>
                <a:lnTo>
                  <a:pt x="394" y="258"/>
                </a:lnTo>
                <a:lnTo>
                  <a:pt x="392" y="261"/>
                </a:lnTo>
                <a:lnTo>
                  <a:pt x="390" y="264"/>
                </a:lnTo>
                <a:lnTo>
                  <a:pt x="387" y="267"/>
                </a:lnTo>
                <a:lnTo>
                  <a:pt x="381" y="271"/>
                </a:lnTo>
                <a:lnTo>
                  <a:pt x="374" y="275"/>
                </a:lnTo>
                <a:lnTo>
                  <a:pt x="367" y="279"/>
                </a:lnTo>
                <a:lnTo>
                  <a:pt x="362" y="284"/>
                </a:lnTo>
                <a:lnTo>
                  <a:pt x="359" y="288"/>
                </a:lnTo>
                <a:lnTo>
                  <a:pt x="357" y="291"/>
                </a:lnTo>
                <a:lnTo>
                  <a:pt x="356" y="295"/>
                </a:lnTo>
                <a:lnTo>
                  <a:pt x="356" y="300"/>
                </a:lnTo>
                <a:lnTo>
                  <a:pt x="350" y="307"/>
                </a:lnTo>
                <a:lnTo>
                  <a:pt x="344" y="314"/>
                </a:lnTo>
                <a:lnTo>
                  <a:pt x="351" y="311"/>
                </a:lnTo>
                <a:lnTo>
                  <a:pt x="357" y="308"/>
                </a:lnTo>
                <a:lnTo>
                  <a:pt x="371" y="299"/>
                </a:lnTo>
                <a:lnTo>
                  <a:pt x="384" y="291"/>
                </a:lnTo>
                <a:lnTo>
                  <a:pt x="397" y="283"/>
                </a:lnTo>
                <a:lnTo>
                  <a:pt x="411" y="274"/>
                </a:lnTo>
                <a:lnTo>
                  <a:pt x="415" y="272"/>
                </a:lnTo>
                <a:lnTo>
                  <a:pt x="418" y="271"/>
                </a:lnTo>
                <a:lnTo>
                  <a:pt x="420" y="271"/>
                </a:lnTo>
                <a:lnTo>
                  <a:pt x="422" y="272"/>
                </a:lnTo>
                <a:lnTo>
                  <a:pt x="423" y="274"/>
                </a:lnTo>
                <a:lnTo>
                  <a:pt x="424" y="276"/>
                </a:lnTo>
                <a:lnTo>
                  <a:pt x="426" y="280"/>
                </a:lnTo>
                <a:lnTo>
                  <a:pt x="427" y="285"/>
                </a:lnTo>
                <a:lnTo>
                  <a:pt x="426" y="287"/>
                </a:lnTo>
                <a:lnTo>
                  <a:pt x="425" y="290"/>
                </a:lnTo>
                <a:lnTo>
                  <a:pt x="423" y="292"/>
                </a:lnTo>
                <a:lnTo>
                  <a:pt x="421" y="294"/>
                </a:lnTo>
                <a:lnTo>
                  <a:pt x="383" y="323"/>
                </a:lnTo>
                <a:lnTo>
                  <a:pt x="345" y="352"/>
                </a:lnTo>
                <a:lnTo>
                  <a:pt x="308" y="384"/>
                </a:lnTo>
                <a:lnTo>
                  <a:pt x="272" y="415"/>
                </a:lnTo>
                <a:lnTo>
                  <a:pt x="272" y="416"/>
                </a:lnTo>
                <a:lnTo>
                  <a:pt x="272" y="416"/>
                </a:lnTo>
                <a:lnTo>
                  <a:pt x="266" y="417"/>
                </a:lnTo>
                <a:lnTo>
                  <a:pt x="250" y="420"/>
                </a:lnTo>
                <a:lnTo>
                  <a:pt x="251" y="420"/>
                </a:lnTo>
                <a:lnTo>
                  <a:pt x="262" y="426"/>
                </a:lnTo>
                <a:lnTo>
                  <a:pt x="272" y="432"/>
                </a:lnTo>
                <a:lnTo>
                  <a:pt x="279" y="438"/>
                </a:lnTo>
                <a:lnTo>
                  <a:pt x="284" y="445"/>
                </a:lnTo>
                <a:lnTo>
                  <a:pt x="289" y="452"/>
                </a:lnTo>
                <a:lnTo>
                  <a:pt x="293" y="458"/>
                </a:lnTo>
                <a:lnTo>
                  <a:pt x="298" y="463"/>
                </a:lnTo>
                <a:lnTo>
                  <a:pt x="304" y="468"/>
                </a:lnTo>
                <a:lnTo>
                  <a:pt x="319" y="479"/>
                </a:lnTo>
                <a:lnTo>
                  <a:pt x="333" y="487"/>
                </a:lnTo>
                <a:lnTo>
                  <a:pt x="335" y="492"/>
                </a:lnTo>
                <a:lnTo>
                  <a:pt x="339" y="500"/>
                </a:lnTo>
                <a:lnTo>
                  <a:pt x="341" y="502"/>
                </a:lnTo>
                <a:lnTo>
                  <a:pt x="343" y="503"/>
                </a:lnTo>
                <a:lnTo>
                  <a:pt x="345" y="500"/>
                </a:lnTo>
                <a:lnTo>
                  <a:pt x="347" y="493"/>
                </a:lnTo>
                <a:lnTo>
                  <a:pt x="351" y="496"/>
                </a:lnTo>
                <a:lnTo>
                  <a:pt x="355" y="500"/>
                </a:lnTo>
                <a:lnTo>
                  <a:pt x="364" y="507"/>
                </a:lnTo>
                <a:lnTo>
                  <a:pt x="371" y="511"/>
                </a:lnTo>
                <a:lnTo>
                  <a:pt x="378" y="514"/>
                </a:lnTo>
                <a:lnTo>
                  <a:pt x="385" y="515"/>
                </a:lnTo>
                <a:lnTo>
                  <a:pt x="392" y="516"/>
                </a:lnTo>
                <a:lnTo>
                  <a:pt x="399" y="515"/>
                </a:lnTo>
                <a:lnTo>
                  <a:pt x="407" y="514"/>
                </a:lnTo>
                <a:lnTo>
                  <a:pt x="413" y="513"/>
                </a:lnTo>
                <a:lnTo>
                  <a:pt x="413" y="513"/>
                </a:lnTo>
                <a:lnTo>
                  <a:pt x="413" y="513"/>
                </a:lnTo>
                <a:lnTo>
                  <a:pt x="413" y="502"/>
                </a:lnTo>
                <a:lnTo>
                  <a:pt x="414" y="492"/>
                </a:lnTo>
                <a:lnTo>
                  <a:pt x="415" y="484"/>
                </a:lnTo>
                <a:lnTo>
                  <a:pt x="417" y="478"/>
                </a:lnTo>
                <a:lnTo>
                  <a:pt x="419" y="473"/>
                </a:lnTo>
                <a:lnTo>
                  <a:pt x="420" y="470"/>
                </a:lnTo>
                <a:lnTo>
                  <a:pt x="422" y="467"/>
                </a:lnTo>
                <a:lnTo>
                  <a:pt x="422" y="468"/>
                </a:lnTo>
                <a:lnTo>
                  <a:pt x="421" y="462"/>
                </a:lnTo>
                <a:lnTo>
                  <a:pt x="421" y="460"/>
                </a:lnTo>
                <a:lnTo>
                  <a:pt x="423" y="458"/>
                </a:lnTo>
                <a:lnTo>
                  <a:pt x="425" y="457"/>
                </a:lnTo>
                <a:lnTo>
                  <a:pt x="427" y="455"/>
                </a:lnTo>
                <a:lnTo>
                  <a:pt x="430" y="454"/>
                </a:lnTo>
                <a:lnTo>
                  <a:pt x="432" y="454"/>
                </a:lnTo>
                <a:lnTo>
                  <a:pt x="435" y="455"/>
                </a:lnTo>
                <a:lnTo>
                  <a:pt x="437" y="457"/>
                </a:lnTo>
                <a:lnTo>
                  <a:pt x="439" y="460"/>
                </a:lnTo>
                <a:lnTo>
                  <a:pt x="439" y="462"/>
                </a:lnTo>
                <a:lnTo>
                  <a:pt x="438" y="464"/>
                </a:lnTo>
                <a:lnTo>
                  <a:pt x="437" y="466"/>
                </a:lnTo>
                <a:lnTo>
                  <a:pt x="433" y="471"/>
                </a:lnTo>
                <a:lnTo>
                  <a:pt x="429" y="474"/>
                </a:lnTo>
                <a:lnTo>
                  <a:pt x="422" y="481"/>
                </a:lnTo>
                <a:lnTo>
                  <a:pt x="414" y="488"/>
                </a:lnTo>
                <a:lnTo>
                  <a:pt x="411" y="492"/>
                </a:lnTo>
                <a:lnTo>
                  <a:pt x="407" y="496"/>
                </a:lnTo>
                <a:lnTo>
                  <a:pt x="404" y="500"/>
                </a:lnTo>
                <a:lnTo>
                  <a:pt x="401" y="505"/>
                </a:lnTo>
                <a:lnTo>
                  <a:pt x="400" y="509"/>
                </a:lnTo>
                <a:lnTo>
                  <a:pt x="399" y="514"/>
                </a:lnTo>
                <a:lnTo>
                  <a:pt x="398" y="519"/>
                </a:lnTo>
                <a:lnTo>
                  <a:pt x="398" y="525"/>
                </a:lnTo>
                <a:lnTo>
                  <a:pt x="399" y="529"/>
                </a:lnTo>
                <a:lnTo>
                  <a:pt x="400" y="534"/>
                </a:lnTo>
                <a:lnTo>
                  <a:pt x="402" y="537"/>
                </a:lnTo>
                <a:lnTo>
                  <a:pt x="404" y="540"/>
                </a:lnTo>
                <a:lnTo>
                  <a:pt x="408" y="543"/>
                </a:lnTo>
                <a:lnTo>
                  <a:pt x="411" y="544"/>
                </a:lnTo>
                <a:lnTo>
                  <a:pt x="415" y="545"/>
                </a:lnTo>
                <a:lnTo>
                  <a:pt x="419" y="545"/>
                </a:lnTo>
                <a:lnTo>
                  <a:pt x="419" y="545"/>
                </a:lnTo>
                <a:lnTo>
                  <a:pt x="419" y="545"/>
                </a:lnTo>
                <a:lnTo>
                  <a:pt x="428" y="554"/>
                </a:lnTo>
                <a:lnTo>
                  <a:pt x="436" y="561"/>
                </a:lnTo>
                <a:lnTo>
                  <a:pt x="443" y="566"/>
                </a:lnTo>
                <a:lnTo>
                  <a:pt x="450" y="569"/>
                </a:lnTo>
                <a:lnTo>
                  <a:pt x="459" y="571"/>
                </a:lnTo>
                <a:lnTo>
                  <a:pt x="467" y="571"/>
                </a:lnTo>
                <a:lnTo>
                  <a:pt x="476" y="569"/>
                </a:lnTo>
                <a:lnTo>
                  <a:pt x="487" y="567"/>
                </a:lnTo>
                <a:lnTo>
                  <a:pt x="493" y="569"/>
                </a:lnTo>
                <a:lnTo>
                  <a:pt x="496" y="571"/>
                </a:lnTo>
                <a:lnTo>
                  <a:pt x="498" y="575"/>
                </a:lnTo>
                <a:lnTo>
                  <a:pt x="502" y="580"/>
                </a:lnTo>
                <a:lnTo>
                  <a:pt x="502" y="585"/>
                </a:lnTo>
                <a:lnTo>
                  <a:pt x="503" y="589"/>
                </a:lnTo>
                <a:lnTo>
                  <a:pt x="511" y="590"/>
                </a:lnTo>
                <a:lnTo>
                  <a:pt x="517" y="593"/>
                </a:lnTo>
                <a:lnTo>
                  <a:pt x="520" y="595"/>
                </a:lnTo>
                <a:lnTo>
                  <a:pt x="522" y="597"/>
                </a:lnTo>
                <a:lnTo>
                  <a:pt x="523" y="600"/>
                </a:lnTo>
                <a:lnTo>
                  <a:pt x="524" y="604"/>
                </a:lnTo>
                <a:lnTo>
                  <a:pt x="528" y="607"/>
                </a:lnTo>
                <a:lnTo>
                  <a:pt x="532" y="609"/>
                </a:lnTo>
                <a:lnTo>
                  <a:pt x="537" y="607"/>
                </a:lnTo>
                <a:lnTo>
                  <a:pt x="542" y="605"/>
                </a:lnTo>
                <a:lnTo>
                  <a:pt x="548" y="602"/>
                </a:lnTo>
                <a:lnTo>
                  <a:pt x="552" y="599"/>
                </a:lnTo>
                <a:lnTo>
                  <a:pt x="561" y="592"/>
                </a:lnTo>
                <a:lnTo>
                  <a:pt x="569" y="584"/>
                </a:lnTo>
                <a:lnTo>
                  <a:pt x="577" y="575"/>
                </a:lnTo>
                <a:lnTo>
                  <a:pt x="585" y="569"/>
                </a:lnTo>
                <a:lnTo>
                  <a:pt x="590" y="566"/>
                </a:lnTo>
                <a:lnTo>
                  <a:pt x="596" y="563"/>
                </a:lnTo>
                <a:lnTo>
                  <a:pt x="601" y="561"/>
                </a:lnTo>
                <a:lnTo>
                  <a:pt x="607" y="560"/>
                </a:lnTo>
                <a:lnTo>
                  <a:pt x="616" y="550"/>
                </a:lnTo>
                <a:lnTo>
                  <a:pt x="624" y="539"/>
                </a:lnTo>
                <a:lnTo>
                  <a:pt x="627" y="545"/>
                </a:lnTo>
                <a:lnTo>
                  <a:pt x="628" y="550"/>
                </a:lnTo>
                <a:lnTo>
                  <a:pt x="627" y="553"/>
                </a:lnTo>
                <a:lnTo>
                  <a:pt x="625" y="555"/>
                </a:lnTo>
                <a:lnTo>
                  <a:pt x="618" y="558"/>
                </a:lnTo>
                <a:lnTo>
                  <a:pt x="609" y="559"/>
                </a:lnTo>
                <a:lnTo>
                  <a:pt x="602" y="568"/>
                </a:lnTo>
                <a:lnTo>
                  <a:pt x="596" y="576"/>
                </a:lnTo>
                <a:lnTo>
                  <a:pt x="588" y="586"/>
                </a:lnTo>
                <a:lnTo>
                  <a:pt x="581" y="594"/>
                </a:lnTo>
                <a:lnTo>
                  <a:pt x="574" y="599"/>
                </a:lnTo>
                <a:lnTo>
                  <a:pt x="566" y="603"/>
                </a:lnTo>
                <a:lnTo>
                  <a:pt x="558" y="608"/>
                </a:lnTo>
                <a:lnTo>
                  <a:pt x="550" y="613"/>
                </a:lnTo>
                <a:lnTo>
                  <a:pt x="546" y="616"/>
                </a:lnTo>
                <a:lnTo>
                  <a:pt x="540" y="617"/>
                </a:lnTo>
                <a:lnTo>
                  <a:pt x="539" y="617"/>
                </a:lnTo>
                <a:lnTo>
                  <a:pt x="538" y="617"/>
                </a:lnTo>
                <a:lnTo>
                  <a:pt x="538" y="621"/>
                </a:lnTo>
                <a:lnTo>
                  <a:pt x="537" y="623"/>
                </a:lnTo>
                <a:lnTo>
                  <a:pt x="535" y="625"/>
                </a:lnTo>
                <a:lnTo>
                  <a:pt x="532" y="626"/>
                </a:lnTo>
                <a:lnTo>
                  <a:pt x="532" y="627"/>
                </a:lnTo>
                <a:lnTo>
                  <a:pt x="532" y="629"/>
                </a:lnTo>
                <a:lnTo>
                  <a:pt x="530" y="633"/>
                </a:lnTo>
                <a:lnTo>
                  <a:pt x="528" y="639"/>
                </a:lnTo>
                <a:lnTo>
                  <a:pt x="527" y="640"/>
                </a:lnTo>
                <a:lnTo>
                  <a:pt x="525" y="642"/>
                </a:lnTo>
                <a:lnTo>
                  <a:pt x="523" y="642"/>
                </a:lnTo>
                <a:lnTo>
                  <a:pt x="520" y="643"/>
                </a:lnTo>
                <a:lnTo>
                  <a:pt x="515" y="644"/>
                </a:lnTo>
                <a:lnTo>
                  <a:pt x="511" y="646"/>
                </a:lnTo>
                <a:lnTo>
                  <a:pt x="506" y="649"/>
                </a:lnTo>
                <a:lnTo>
                  <a:pt x="502" y="652"/>
                </a:lnTo>
                <a:lnTo>
                  <a:pt x="497" y="655"/>
                </a:lnTo>
                <a:lnTo>
                  <a:pt x="493" y="657"/>
                </a:lnTo>
                <a:lnTo>
                  <a:pt x="488" y="659"/>
                </a:lnTo>
                <a:lnTo>
                  <a:pt x="483" y="660"/>
                </a:lnTo>
                <a:lnTo>
                  <a:pt x="493" y="667"/>
                </a:lnTo>
                <a:lnTo>
                  <a:pt x="502" y="675"/>
                </a:lnTo>
                <a:lnTo>
                  <a:pt x="504" y="678"/>
                </a:lnTo>
                <a:lnTo>
                  <a:pt x="506" y="682"/>
                </a:lnTo>
                <a:lnTo>
                  <a:pt x="506" y="684"/>
                </a:lnTo>
                <a:lnTo>
                  <a:pt x="506" y="685"/>
                </a:lnTo>
                <a:lnTo>
                  <a:pt x="503" y="686"/>
                </a:lnTo>
                <a:lnTo>
                  <a:pt x="498" y="686"/>
                </a:lnTo>
                <a:lnTo>
                  <a:pt x="491" y="686"/>
                </a:lnTo>
                <a:lnTo>
                  <a:pt x="483" y="687"/>
                </a:lnTo>
                <a:lnTo>
                  <a:pt x="479" y="686"/>
                </a:lnTo>
                <a:lnTo>
                  <a:pt x="476" y="685"/>
                </a:lnTo>
                <a:lnTo>
                  <a:pt x="472" y="683"/>
                </a:lnTo>
                <a:lnTo>
                  <a:pt x="469" y="680"/>
                </a:lnTo>
                <a:lnTo>
                  <a:pt x="469" y="680"/>
                </a:lnTo>
                <a:lnTo>
                  <a:pt x="467" y="690"/>
                </a:lnTo>
                <a:lnTo>
                  <a:pt x="467" y="701"/>
                </a:lnTo>
                <a:lnTo>
                  <a:pt x="466" y="705"/>
                </a:lnTo>
                <a:lnTo>
                  <a:pt x="465" y="710"/>
                </a:lnTo>
                <a:lnTo>
                  <a:pt x="462" y="714"/>
                </a:lnTo>
                <a:lnTo>
                  <a:pt x="456" y="717"/>
                </a:lnTo>
                <a:lnTo>
                  <a:pt x="458" y="723"/>
                </a:lnTo>
                <a:lnTo>
                  <a:pt x="460" y="728"/>
                </a:lnTo>
                <a:lnTo>
                  <a:pt x="463" y="731"/>
                </a:lnTo>
                <a:lnTo>
                  <a:pt x="465" y="734"/>
                </a:lnTo>
                <a:lnTo>
                  <a:pt x="468" y="736"/>
                </a:lnTo>
                <a:lnTo>
                  <a:pt x="471" y="737"/>
                </a:lnTo>
                <a:lnTo>
                  <a:pt x="474" y="737"/>
                </a:lnTo>
                <a:lnTo>
                  <a:pt x="477" y="737"/>
                </a:lnTo>
                <a:lnTo>
                  <a:pt x="490" y="732"/>
                </a:lnTo>
                <a:lnTo>
                  <a:pt x="505" y="727"/>
                </a:lnTo>
                <a:lnTo>
                  <a:pt x="508" y="740"/>
                </a:lnTo>
                <a:lnTo>
                  <a:pt x="510" y="755"/>
                </a:lnTo>
                <a:lnTo>
                  <a:pt x="513" y="757"/>
                </a:lnTo>
                <a:lnTo>
                  <a:pt x="516" y="759"/>
                </a:lnTo>
                <a:lnTo>
                  <a:pt x="522" y="756"/>
                </a:lnTo>
                <a:lnTo>
                  <a:pt x="528" y="751"/>
                </a:lnTo>
                <a:lnTo>
                  <a:pt x="557" y="728"/>
                </a:lnTo>
                <a:lnTo>
                  <a:pt x="584" y="706"/>
                </a:lnTo>
                <a:lnTo>
                  <a:pt x="614" y="684"/>
                </a:lnTo>
                <a:lnTo>
                  <a:pt x="643" y="662"/>
                </a:lnTo>
                <a:lnTo>
                  <a:pt x="644" y="657"/>
                </a:lnTo>
                <a:lnTo>
                  <a:pt x="645" y="653"/>
                </a:lnTo>
                <a:lnTo>
                  <a:pt x="647" y="648"/>
                </a:lnTo>
                <a:lnTo>
                  <a:pt x="650" y="644"/>
                </a:lnTo>
                <a:lnTo>
                  <a:pt x="655" y="635"/>
                </a:lnTo>
                <a:lnTo>
                  <a:pt x="660" y="626"/>
                </a:lnTo>
                <a:lnTo>
                  <a:pt x="663" y="620"/>
                </a:lnTo>
                <a:lnTo>
                  <a:pt x="667" y="615"/>
                </a:lnTo>
                <a:lnTo>
                  <a:pt x="662" y="618"/>
                </a:lnTo>
                <a:lnTo>
                  <a:pt x="658" y="621"/>
                </a:lnTo>
                <a:lnTo>
                  <a:pt x="649" y="620"/>
                </a:lnTo>
                <a:lnTo>
                  <a:pt x="641" y="619"/>
                </a:lnTo>
                <a:lnTo>
                  <a:pt x="644" y="615"/>
                </a:lnTo>
                <a:lnTo>
                  <a:pt x="646" y="612"/>
                </a:lnTo>
                <a:lnTo>
                  <a:pt x="647" y="608"/>
                </a:lnTo>
                <a:lnTo>
                  <a:pt x="649" y="604"/>
                </a:lnTo>
                <a:lnTo>
                  <a:pt x="651" y="600"/>
                </a:lnTo>
                <a:lnTo>
                  <a:pt x="656" y="596"/>
                </a:lnTo>
                <a:lnTo>
                  <a:pt x="662" y="593"/>
                </a:lnTo>
                <a:lnTo>
                  <a:pt x="672" y="590"/>
                </a:lnTo>
                <a:lnTo>
                  <a:pt x="672" y="590"/>
                </a:lnTo>
                <a:lnTo>
                  <a:pt x="672" y="590"/>
                </a:lnTo>
                <a:lnTo>
                  <a:pt x="684" y="584"/>
                </a:lnTo>
                <a:lnTo>
                  <a:pt x="694" y="576"/>
                </a:lnTo>
                <a:lnTo>
                  <a:pt x="703" y="568"/>
                </a:lnTo>
                <a:lnTo>
                  <a:pt x="711" y="560"/>
                </a:lnTo>
                <a:lnTo>
                  <a:pt x="718" y="553"/>
                </a:lnTo>
                <a:lnTo>
                  <a:pt x="723" y="546"/>
                </a:lnTo>
                <a:lnTo>
                  <a:pt x="726" y="540"/>
                </a:lnTo>
                <a:lnTo>
                  <a:pt x="726" y="535"/>
                </a:lnTo>
                <a:lnTo>
                  <a:pt x="727" y="536"/>
                </a:lnTo>
                <a:lnTo>
                  <a:pt x="747" y="515"/>
                </a:lnTo>
                <a:lnTo>
                  <a:pt x="765" y="500"/>
                </a:lnTo>
                <a:lnTo>
                  <a:pt x="773" y="493"/>
                </a:lnTo>
                <a:lnTo>
                  <a:pt x="781" y="485"/>
                </a:lnTo>
                <a:lnTo>
                  <a:pt x="788" y="477"/>
                </a:lnTo>
                <a:lnTo>
                  <a:pt x="795" y="466"/>
                </a:lnTo>
                <a:lnTo>
                  <a:pt x="812" y="437"/>
                </a:lnTo>
                <a:lnTo>
                  <a:pt x="832" y="409"/>
                </a:lnTo>
                <a:lnTo>
                  <a:pt x="850" y="382"/>
                </a:lnTo>
                <a:lnTo>
                  <a:pt x="869" y="353"/>
                </a:lnTo>
                <a:lnTo>
                  <a:pt x="875" y="357"/>
                </a:lnTo>
                <a:lnTo>
                  <a:pt x="881" y="364"/>
                </a:lnTo>
                <a:lnTo>
                  <a:pt x="880" y="364"/>
                </a:lnTo>
                <a:lnTo>
                  <a:pt x="878" y="345"/>
                </a:lnTo>
                <a:lnTo>
                  <a:pt x="877" y="336"/>
                </a:lnTo>
                <a:lnTo>
                  <a:pt x="877" y="332"/>
                </a:lnTo>
                <a:lnTo>
                  <a:pt x="878" y="332"/>
                </a:lnTo>
                <a:lnTo>
                  <a:pt x="875" y="332"/>
                </a:lnTo>
                <a:lnTo>
                  <a:pt x="882" y="324"/>
                </a:lnTo>
                <a:lnTo>
                  <a:pt x="889" y="315"/>
                </a:lnTo>
                <a:lnTo>
                  <a:pt x="896" y="305"/>
                </a:lnTo>
                <a:lnTo>
                  <a:pt x="904" y="293"/>
                </a:lnTo>
                <a:lnTo>
                  <a:pt x="919" y="269"/>
                </a:lnTo>
                <a:lnTo>
                  <a:pt x="933" y="243"/>
                </a:lnTo>
                <a:lnTo>
                  <a:pt x="947" y="217"/>
                </a:lnTo>
                <a:lnTo>
                  <a:pt x="960" y="191"/>
                </a:lnTo>
                <a:lnTo>
                  <a:pt x="972" y="168"/>
                </a:lnTo>
                <a:lnTo>
                  <a:pt x="981" y="148"/>
                </a:lnTo>
                <a:lnTo>
                  <a:pt x="981" y="148"/>
                </a:lnTo>
                <a:lnTo>
                  <a:pt x="981" y="148"/>
                </a:lnTo>
                <a:lnTo>
                  <a:pt x="991" y="135"/>
                </a:lnTo>
                <a:lnTo>
                  <a:pt x="1002" y="125"/>
                </a:lnTo>
                <a:lnTo>
                  <a:pt x="1013" y="115"/>
                </a:lnTo>
                <a:lnTo>
                  <a:pt x="1024" y="106"/>
                </a:lnTo>
                <a:lnTo>
                  <a:pt x="1045" y="87"/>
                </a:lnTo>
                <a:lnTo>
                  <a:pt x="1066" y="67"/>
                </a:lnTo>
                <a:lnTo>
                  <a:pt x="1074" y="58"/>
                </a:lnTo>
                <a:lnTo>
                  <a:pt x="1083" y="50"/>
                </a:lnTo>
                <a:lnTo>
                  <a:pt x="1093" y="41"/>
                </a:lnTo>
                <a:lnTo>
                  <a:pt x="1104" y="33"/>
                </a:lnTo>
                <a:lnTo>
                  <a:pt x="1124" y="16"/>
                </a:lnTo>
                <a:lnTo>
                  <a:pt x="1143" y="0"/>
                </a:lnTo>
                <a:lnTo>
                  <a:pt x="4144" y="0"/>
                </a:lnTo>
                <a:lnTo>
                  <a:pt x="4146" y="2"/>
                </a:lnTo>
                <a:lnTo>
                  <a:pt x="4149" y="4"/>
                </a:lnTo>
                <a:lnTo>
                  <a:pt x="4157" y="6"/>
                </a:lnTo>
                <a:lnTo>
                  <a:pt x="4165" y="6"/>
                </a:lnTo>
                <a:lnTo>
                  <a:pt x="4169" y="6"/>
                </a:lnTo>
                <a:lnTo>
                  <a:pt x="4173" y="5"/>
                </a:lnTo>
                <a:lnTo>
                  <a:pt x="4177" y="3"/>
                </a:lnTo>
                <a:lnTo>
                  <a:pt x="4181" y="0"/>
                </a:lnTo>
                <a:lnTo>
                  <a:pt x="4243" y="0"/>
                </a:lnTo>
                <a:lnTo>
                  <a:pt x="4246" y="7"/>
                </a:lnTo>
                <a:lnTo>
                  <a:pt x="4248" y="10"/>
                </a:lnTo>
                <a:lnTo>
                  <a:pt x="4247" y="10"/>
                </a:lnTo>
                <a:lnTo>
                  <a:pt x="4249" y="9"/>
                </a:lnTo>
                <a:lnTo>
                  <a:pt x="4251" y="7"/>
                </a:lnTo>
                <a:lnTo>
                  <a:pt x="4253" y="4"/>
                </a:lnTo>
                <a:lnTo>
                  <a:pt x="4255" y="0"/>
                </a:lnTo>
                <a:lnTo>
                  <a:pt x="4249" y="0"/>
                </a:lnTo>
                <a:lnTo>
                  <a:pt x="4252" y="4"/>
                </a:lnTo>
                <a:lnTo>
                  <a:pt x="4255" y="7"/>
                </a:lnTo>
                <a:lnTo>
                  <a:pt x="4257" y="11"/>
                </a:lnTo>
                <a:lnTo>
                  <a:pt x="4257" y="15"/>
                </a:lnTo>
                <a:lnTo>
                  <a:pt x="4256" y="20"/>
                </a:lnTo>
                <a:lnTo>
                  <a:pt x="4254" y="23"/>
                </a:lnTo>
                <a:lnTo>
                  <a:pt x="4252" y="26"/>
                </a:lnTo>
                <a:lnTo>
                  <a:pt x="4250" y="27"/>
                </a:lnTo>
                <a:lnTo>
                  <a:pt x="4244" y="29"/>
                </a:lnTo>
                <a:lnTo>
                  <a:pt x="4238" y="27"/>
                </a:lnTo>
                <a:lnTo>
                  <a:pt x="4232" y="42"/>
                </a:lnTo>
                <a:lnTo>
                  <a:pt x="4225" y="60"/>
                </a:lnTo>
                <a:lnTo>
                  <a:pt x="4220" y="74"/>
                </a:lnTo>
                <a:lnTo>
                  <a:pt x="4217" y="80"/>
                </a:lnTo>
                <a:lnTo>
                  <a:pt x="4217" y="80"/>
                </a:lnTo>
                <a:lnTo>
                  <a:pt x="4218" y="85"/>
                </a:lnTo>
                <a:lnTo>
                  <a:pt x="4219" y="91"/>
                </a:lnTo>
                <a:lnTo>
                  <a:pt x="4224" y="91"/>
                </a:lnTo>
                <a:lnTo>
                  <a:pt x="4228" y="91"/>
                </a:lnTo>
                <a:lnTo>
                  <a:pt x="4233" y="91"/>
                </a:lnTo>
                <a:lnTo>
                  <a:pt x="4237" y="90"/>
                </a:lnTo>
                <a:lnTo>
                  <a:pt x="4245" y="87"/>
                </a:lnTo>
                <a:lnTo>
                  <a:pt x="4251" y="81"/>
                </a:lnTo>
                <a:lnTo>
                  <a:pt x="4263" y="70"/>
                </a:lnTo>
                <a:lnTo>
                  <a:pt x="4275" y="60"/>
                </a:lnTo>
                <a:lnTo>
                  <a:pt x="4283" y="63"/>
                </a:lnTo>
                <a:lnTo>
                  <a:pt x="4291" y="67"/>
                </a:lnTo>
                <a:lnTo>
                  <a:pt x="4284" y="68"/>
                </a:lnTo>
                <a:lnTo>
                  <a:pt x="4278" y="35"/>
                </a:lnTo>
                <a:lnTo>
                  <a:pt x="4286" y="30"/>
                </a:lnTo>
                <a:lnTo>
                  <a:pt x="4292" y="25"/>
                </a:lnTo>
                <a:lnTo>
                  <a:pt x="4296" y="21"/>
                </a:lnTo>
                <a:lnTo>
                  <a:pt x="4299" y="16"/>
                </a:lnTo>
                <a:lnTo>
                  <a:pt x="4303" y="9"/>
                </a:lnTo>
                <a:lnTo>
                  <a:pt x="4304" y="0"/>
                </a:lnTo>
                <a:lnTo>
                  <a:pt x="4323" y="0"/>
                </a:lnTo>
                <a:lnTo>
                  <a:pt x="4325" y="3"/>
                </a:lnTo>
                <a:lnTo>
                  <a:pt x="4326" y="6"/>
                </a:lnTo>
                <a:lnTo>
                  <a:pt x="4326" y="9"/>
                </a:lnTo>
                <a:lnTo>
                  <a:pt x="4326" y="12"/>
                </a:lnTo>
                <a:lnTo>
                  <a:pt x="4324" y="16"/>
                </a:lnTo>
                <a:lnTo>
                  <a:pt x="4320" y="20"/>
                </a:lnTo>
                <a:lnTo>
                  <a:pt x="4315" y="24"/>
                </a:lnTo>
                <a:lnTo>
                  <a:pt x="4309" y="29"/>
                </a:lnTo>
                <a:lnTo>
                  <a:pt x="4309" y="29"/>
                </a:lnTo>
                <a:lnTo>
                  <a:pt x="4319" y="32"/>
                </a:lnTo>
                <a:lnTo>
                  <a:pt x="4327" y="36"/>
                </a:lnTo>
                <a:lnTo>
                  <a:pt x="4329" y="38"/>
                </a:lnTo>
                <a:lnTo>
                  <a:pt x="4330" y="40"/>
                </a:lnTo>
                <a:lnTo>
                  <a:pt x="4331" y="42"/>
                </a:lnTo>
                <a:lnTo>
                  <a:pt x="4331" y="44"/>
                </a:lnTo>
                <a:lnTo>
                  <a:pt x="4329" y="48"/>
                </a:lnTo>
                <a:lnTo>
                  <a:pt x="4326" y="53"/>
                </a:lnTo>
                <a:lnTo>
                  <a:pt x="4321" y="57"/>
                </a:lnTo>
                <a:lnTo>
                  <a:pt x="4317" y="62"/>
                </a:lnTo>
                <a:lnTo>
                  <a:pt x="4319" y="63"/>
                </a:lnTo>
                <a:lnTo>
                  <a:pt x="4323" y="64"/>
                </a:lnTo>
                <a:lnTo>
                  <a:pt x="4326" y="64"/>
                </a:lnTo>
                <a:lnTo>
                  <a:pt x="4329" y="64"/>
                </a:lnTo>
                <a:lnTo>
                  <a:pt x="4335" y="63"/>
                </a:lnTo>
                <a:lnTo>
                  <a:pt x="4340" y="60"/>
                </a:lnTo>
                <a:lnTo>
                  <a:pt x="4350" y="54"/>
                </a:lnTo>
                <a:lnTo>
                  <a:pt x="4360" y="49"/>
                </a:lnTo>
                <a:lnTo>
                  <a:pt x="4360" y="45"/>
                </a:lnTo>
                <a:lnTo>
                  <a:pt x="4362" y="40"/>
                </a:lnTo>
                <a:lnTo>
                  <a:pt x="4364" y="37"/>
                </a:lnTo>
                <a:lnTo>
                  <a:pt x="4366" y="33"/>
                </a:lnTo>
                <a:lnTo>
                  <a:pt x="4373" y="26"/>
                </a:lnTo>
                <a:lnTo>
                  <a:pt x="4379" y="21"/>
                </a:lnTo>
                <a:lnTo>
                  <a:pt x="4386" y="16"/>
                </a:lnTo>
                <a:lnTo>
                  <a:pt x="4393" y="11"/>
                </a:lnTo>
                <a:lnTo>
                  <a:pt x="4400" y="6"/>
                </a:lnTo>
                <a:lnTo>
                  <a:pt x="4406" y="0"/>
                </a:lnTo>
                <a:lnTo>
                  <a:pt x="4464" y="0"/>
                </a:lnTo>
                <a:lnTo>
                  <a:pt x="4462" y="1"/>
                </a:lnTo>
                <a:lnTo>
                  <a:pt x="4462" y="1"/>
                </a:lnTo>
                <a:lnTo>
                  <a:pt x="4462" y="1"/>
                </a:lnTo>
                <a:lnTo>
                  <a:pt x="4468" y="0"/>
                </a:lnTo>
                <a:lnTo>
                  <a:pt x="4474" y="0"/>
                </a:lnTo>
                <a:lnTo>
                  <a:pt x="4480" y="1"/>
                </a:lnTo>
                <a:lnTo>
                  <a:pt x="4486" y="3"/>
                </a:lnTo>
                <a:lnTo>
                  <a:pt x="4492" y="2"/>
                </a:lnTo>
                <a:lnTo>
                  <a:pt x="4498" y="1"/>
                </a:lnTo>
                <a:lnTo>
                  <a:pt x="4490" y="13"/>
                </a:lnTo>
                <a:lnTo>
                  <a:pt x="4480" y="24"/>
                </a:lnTo>
                <a:lnTo>
                  <a:pt x="4470" y="35"/>
                </a:lnTo>
                <a:lnTo>
                  <a:pt x="4458" y="45"/>
                </a:lnTo>
                <a:lnTo>
                  <a:pt x="4452" y="47"/>
                </a:lnTo>
                <a:lnTo>
                  <a:pt x="4448" y="48"/>
                </a:lnTo>
                <a:lnTo>
                  <a:pt x="4444" y="47"/>
                </a:lnTo>
                <a:lnTo>
                  <a:pt x="4442" y="45"/>
                </a:lnTo>
                <a:lnTo>
                  <a:pt x="4438" y="39"/>
                </a:lnTo>
                <a:lnTo>
                  <a:pt x="4434" y="31"/>
                </a:lnTo>
                <a:lnTo>
                  <a:pt x="4434" y="32"/>
                </a:lnTo>
                <a:lnTo>
                  <a:pt x="4434" y="33"/>
                </a:lnTo>
                <a:lnTo>
                  <a:pt x="4432" y="38"/>
                </a:lnTo>
                <a:lnTo>
                  <a:pt x="4430" y="42"/>
                </a:lnTo>
                <a:lnTo>
                  <a:pt x="4420" y="44"/>
                </a:lnTo>
                <a:lnTo>
                  <a:pt x="4410" y="46"/>
                </a:lnTo>
                <a:lnTo>
                  <a:pt x="4407" y="29"/>
                </a:lnTo>
                <a:lnTo>
                  <a:pt x="4408" y="36"/>
                </a:lnTo>
                <a:lnTo>
                  <a:pt x="4411" y="43"/>
                </a:lnTo>
                <a:lnTo>
                  <a:pt x="4413" y="46"/>
                </a:lnTo>
                <a:lnTo>
                  <a:pt x="4416" y="48"/>
                </a:lnTo>
                <a:lnTo>
                  <a:pt x="4419" y="51"/>
                </a:lnTo>
                <a:lnTo>
                  <a:pt x="4424" y="53"/>
                </a:lnTo>
                <a:lnTo>
                  <a:pt x="4430" y="52"/>
                </a:lnTo>
                <a:lnTo>
                  <a:pt x="4436" y="51"/>
                </a:lnTo>
                <a:lnTo>
                  <a:pt x="4438" y="52"/>
                </a:lnTo>
                <a:lnTo>
                  <a:pt x="4439" y="54"/>
                </a:lnTo>
                <a:lnTo>
                  <a:pt x="4439" y="56"/>
                </a:lnTo>
                <a:lnTo>
                  <a:pt x="4439" y="58"/>
                </a:lnTo>
                <a:lnTo>
                  <a:pt x="4432" y="70"/>
                </a:lnTo>
                <a:lnTo>
                  <a:pt x="4425" y="85"/>
                </a:lnTo>
                <a:lnTo>
                  <a:pt x="4422" y="91"/>
                </a:lnTo>
                <a:lnTo>
                  <a:pt x="4418" y="97"/>
                </a:lnTo>
                <a:lnTo>
                  <a:pt x="4412" y="102"/>
                </a:lnTo>
                <a:lnTo>
                  <a:pt x="4406" y="107"/>
                </a:lnTo>
                <a:lnTo>
                  <a:pt x="4400" y="117"/>
                </a:lnTo>
                <a:lnTo>
                  <a:pt x="4394" y="126"/>
                </a:lnTo>
                <a:lnTo>
                  <a:pt x="4388" y="135"/>
                </a:lnTo>
                <a:lnTo>
                  <a:pt x="4381" y="145"/>
                </a:lnTo>
                <a:lnTo>
                  <a:pt x="4374" y="153"/>
                </a:lnTo>
                <a:lnTo>
                  <a:pt x="4366" y="162"/>
                </a:lnTo>
                <a:lnTo>
                  <a:pt x="4361" y="172"/>
                </a:lnTo>
                <a:lnTo>
                  <a:pt x="4356" y="182"/>
                </a:lnTo>
                <a:lnTo>
                  <a:pt x="4351" y="185"/>
                </a:lnTo>
                <a:lnTo>
                  <a:pt x="4344" y="188"/>
                </a:lnTo>
                <a:lnTo>
                  <a:pt x="4331" y="217"/>
                </a:lnTo>
                <a:lnTo>
                  <a:pt x="4316" y="244"/>
                </a:lnTo>
                <a:lnTo>
                  <a:pt x="4308" y="258"/>
                </a:lnTo>
                <a:lnTo>
                  <a:pt x="4299" y="270"/>
                </a:lnTo>
                <a:lnTo>
                  <a:pt x="4288" y="281"/>
                </a:lnTo>
                <a:lnTo>
                  <a:pt x="4275" y="291"/>
                </a:lnTo>
                <a:lnTo>
                  <a:pt x="4272" y="293"/>
                </a:lnTo>
                <a:lnTo>
                  <a:pt x="4270" y="296"/>
                </a:lnTo>
                <a:lnTo>
                  <a:pt x="4268" y="299"/>
                </a:lnTo>
                <a:lnTo>
                  <a:pt x="4267" y="302"/>
                </a:lnTo>
                <a:lnTo>
                  <a:pt x="4267" y="313"/>
                </a:lnTo>
                <a:lnTo>
                  <a:pt x="4265" y="322"/>
                </a:lnTo>
                <a:lnTo>
                  <a:pt x="4263" y="331"/>
                </a:lnTo>
                <a:lnTo>
                  <a:pt x="4261" y="339"/>
                </a:lnTo>
                <a:lnTo>
                  <a:pt x="4257" y="347"/>
                </a:lnTo>
                <a:lnTo>
                  <a:pt x="4253" y="354"/>
                </a:lnTo>
                <a:lnTo>
                  <a:pt x="4248" y="362"/>
                </a:lnTo>
                <a:lnTo>
                  <a:pt x="4243" y="369"/>
                </a:lnTo>
                <a:lnTo>
                  <a:pt x="4220" y="395"/>
                </a:lnTo>
                <a:lnTo>
                  <a:pt x="4197" y="421"/>
                </a:lnTo>
                <a:lnTo>
                  <a:pt x="4192" y="429"/>
                </a:lnTo>
                <a:lnTo>
                  <a:pt x="4188" y="436"/>
                </a:lnTo>
                <a:lnTo>
                  <a:pt x="4185" y="444"/>
                </a:lnTo>
                <a:lnTo>
                  <a:pt x="4181" y="452"/>
                </a:lnTo>
                <a:lnTo>
                  <a:pt x="4176" y="468"/>
                </a:lnTo>
                <a:lnTo>
                  <a:pt x="4170" y="484"/>
                </a:lnTo>
                <a:lnTo>
                  <a:pt x="4168" y="489"/>
                </a:lnTo>
                <a:lnTo>
                  <a:pt x="4166" y="495"/>
                </a:lnTo>
                <a:lnTo>
                  <a:pt x="4165" y="497"/>
                </a:lnTo>
                <a:lnTo>
                  <a:pt x="4163" y="498"/>
                </a:lnTo>
                <a:lnTo>
                  <a:pt x="4162" y="499"/>
                </a:lnTo>
                <a:lnTo>
                  <a:pt x="4159" y="499"/>
                </a:lnTo>
                <a:lnTo>
                  <a:pt x="4154" y="497"/>
                </a:lnTo>
                <a:lnTo>
                  <a:pt x="4150" y="496"/>
                </a:lnTo>
                <a:lnTo>
                  <a:pt x="4146" y="496"/>
                </a:lnTo>
                <a:lnTo>
                  <a:pt x="4142" y="496"/>
                </a:lnTo>
                <a:lnTo>
                  <a:pt x="4139" y="497"/>
                </a:lnTo>
                <a:lnTo>
                  <a:pt x="4135" y="499"/>
                </a:lnTo>
                <a:lnTo>
                  <a:pt x="4132" y="501"/>
                </a:lnTo>
                <a:lnTo>
                  <a:pt x="4130" y="504"/>
                </a:lnTo>
                <a:lnTo>
                  <a:pt x="4122" y="515"/>
                </a:lnTo>
                <a:lnTo>
                  <a:pt x="4114" y="527"/>
                </a:lnTo>
                <a:lnTo>
                  <a:pt x="4090" y="554"/>
                </a:lnTo>
                <a:lnTo>
                  <a:pt x="4067" y="583"/>
                </a:lnTo>
                <a:lnTo>
                  <a:pt x="4043" y="610"/>
                </a:lnTo>
                <a:lnTo>
                  <a:pt x="4019" y="638"/>
                </a:lnTo>
                <a:lnTo>
                  <a:pt x="3997" y="659"/>
                </a:lnTo>
                <a:lnTo>
                  <a:pt x="3975" y="679"/>
                </a:lnTo>
                <a:lnTo>
                  <a:pt x="3951" y="700"/>
                </a:lnTo>
                <a:lnTo>
                  <a:pt x="3929" y="719"/>
                </a:lnTo>
                <a:lnTo>
                  <a:pt x="3905" y="739"/>
                </a:lnTo>
                <a:lnTo>
                  <a:pt x="3882" y="760"/>
                </a:lnTo>
                <a:lnTo>
                  <a:pt x="3859" y="780"/>
                </a:lnTo>
                <a:lnTo>
                  <a:pt x="3838" y="802"/>
                </a:lnTo>
                <a:lnTo>
                  <a:pt x="3823" y="818"/>
                </a:lnTo>
                <a:lnTo>
                  <a:pt x="3805" y="834"/>
                </a:lnTo>
                <a:lnTo>
                  <a:pt x="3797" y="842"/>
                </a:lnTo>
                <a:lnTo>
                  <a:pt x="3788" y="849"/>
                </a:lnTo>
                <a:lnTo>
                  <a:pt x="3779" y="857"/>
                </a:lnTo>
                <a:lnTo>
                  <a:pt x="3769" y="863"/>
                </a:lnTo>
                <a:lnTo>
                  <a:pt x="3761" y="870"/>
                </a:lnTo>
                <a:lnTo>
                  <a:pt x="3753" y="878"/>
                </a:lnTo>
                <a:lnTo>
                  <a:pt x="3759" y="888"/>
                </a:lnTo>
                <a:lnTo>
                  <a:pt x="3765" y="898"/>
                </a:lnTo>
                <a:lnTo>
                  <a:pt x="3779" y="909"/>
                </a:lnTo>
                <a:lnTo>
                  <a:pt x="3793" y="921"/>
                </a:lnTo>
                <a:lnTo>
                  <a:pt x="3794" y="918"/>
                </a:lnTo>
                <a:lnTo>
                  <a:pt x="3795" y="915"/>
                </a:lnTo>
                <a:lnTo>
                  <a:pt x="3798" y="912"/>
                </a:lnTo>
                <a:lnTo>
                  <a:pt x="3801" y="909"/>
                </a:lnTo>
                <a:lnTo>
                  <a:pt x="3814" y="901"/>
                </a:lnTo>
                <a:lnTo>
                  <a:pt x="3828" y="892"/>
                </a:lnTo>
                <a:lnTo>
                  <a:pt x="3851" y="868"/>
                </a:lnTo>
                <a:lnTo>
                  <a:pt x="3875" y="843"/>
                </a:lnTo>
                <a:lnTo>
                  <a:pt x="3898" y="819"/>
                </a:lnTo>
                <a:lnTo>
                  <a:pt x="3922" y="794"/>
                </a:lnTo>
                <a:lnTo>
                  <a:pt x="3932" y="783"/>
                </a:lnTo>
                <a:lnTo>
                  <a:pt x="3942" y="773"/>
                </a:lnTo>
                <a:lnTo>
                  <a:pt x="3952" y="762"/>
                </a:lnTo>
                <a:lnTo>
                  <a:pt x="3963" y="752"/>
                </a:lnTo>
                <a:lnTo>
                  <a:pt x="3963" y="752"/>
                </a:lnTo>
                <a:lnTo>
                  <a:pt x="3964" y="750"/>
                </a:lnTo>
                <a:lnTo>
                  <a:pt x="3965" y="749"/>
                </a:lnTo>
                <a:lnTo>
                  <a:pt x="3982" y="729"/>
                </a:lnTo>
                <a:lnTo>
                  <a:pt x="4001" y="711"/>
                </a:lnTo>
                <a:lnTo>
                  <a:pt x="4018" y="692"/>
                </a:lnTo>
                <a:lnTo>
                  <a:pt x="4036" y="672"/>
                </a:lnTo>
                <a:lnTo>
                  <a:pt x="4058" y="646"/>
                </a:lnTo>
                <a:lnTo>
                  <a:pt x="4081" y="619"/>
                </a:lnTo>
                <a:lnTo>
                  <a:pt x="4105" y="594"/>
                </a:lnTo>
                <a:lnTo>
                  <a:pt x="4130" y="569"/>
                </a:lnTo>
                <a:lnTo>
                  <a:pt x="4132" y="566"/>
                </a:lnTo>
                <a:lnTo>
                  <a:pt x="4134" y="564"/>
                </a:lnTo>
                <a:lnTo>
                  <a:pt x="4136" y="563"/>
                </a:lnTo>
                <a:lnTo>
                  <a:pt x="4139" y="564"/>
                </a:lnTo>
                <a:lnTo>
                  <a:pt x="4142" y="566"/>
                </a:lnTo>
                <a:lnTo>
                  <a:pt x="4145" y="571"/>
                </a:lnTo>
                <a:lnTo>
                  <a:pt x="4145" y="574"/>
                </a:lnTo>
                <a:lnTo>
                  <a:pt x="4144" y="576"/>
                </a:lnTo>
                <a:lnTo>
                  <a:pt x="4146" y="576"/>
                </a:lnTo>
                <a:lnTo>
                  <a:pt x="4149" y="576"/>
                </a:lnTo>
                <a:lnTo>
                  <a:pt x="4152" y="575"/>
                </a:lnTo>
                <a:lnTo>
                  <a:pt x="4154" y="575"/>
                </a:lnTo>
                <a:lnTo>
                  <a:pt x="4157" y="576"/>
                </a:lnTo>
                <a:lnTo>
                  <a:pt x="4160" y="577"/>
                </a:lnTo>
                <a:lnTo>
                  <a:pt x="4158" y="574"/>
                </a:lnTo>
                <a:lnTo>
                  <a:pt x="4157" y="571"/>
                </a:lnTo>
                <a:lnTo>
                  <a:pt x="4156" y="567"/>
                </a:lnTo>
                <a:lnTo>
                  <a:pt x="4157" y="564"/>
                </a:lnTo>
                <a:lnTo>
                  <a:pt x="4156" y="564"/>
                </a:lnTo>
                <a:lnTo>
                  <a:pt x="4155" y="565"/>
                </a:lnTo>
                <a:lnTo>
                  <a:pt x="4151" y="564"/>
                </a:lnTo>
                <a:lnTo>
                  <a:pt x="4148" y="564"/>
                </a:lnTo>
                <a:lnTo>
                  <a:pt x="4146" y="562"/>
                </a:lnTo>
                <a:lnTo>
                  <a:pt x="4143" y="560"/>
                </a:lnTo>
                <a:lnTo>
                  <a:pt x="4142" y="559"/>
                </a:lnTo>
                <a:lnTo>
                  <a:pt x="4142" y="557"/>
                </a:lnTo>
                <a:lnTo>
                  <a:pt x="4142" y="555"/>
                </a:lnTo>
                <a:lnTo>
                  <a:pt x="4142" y="553"/>
                </a:lnTo>
                <a:lnTo>
                  <a:pt x="4144" y="549"/>
                </a:lnTo>
                <a:lnTo>
                  <a:pt x="4145" y="546"/>
                </a:lnTo>
                <a:lnTo>
                  <a:pt x="4147" y="543"/>
                </a:lnTo>
                <a:lnTo>
                  <a:pt x="4151" y="540"/>
                </a:lnTo>
                <a:lnTo>
                  <a:pt x="4168" y="514"/>
                </a:lnTo>
                <a:lnTo>
                  <a:pt x="4186" y="488"/>
                </a:lnTo>
                <a:lnTo>
                  <a:pt x="4203" y="462"/>
                </a:lnTo>
                <a:lnTo>
                  <a:pt x="4222" y="439"/>
                </a:lnTo>
                <a:lnTo>
                  <a:pt x="4222" y="439"/>
                </a:lnTo>
                <a:lnTo>
                  <a:pt x="4222" y="438"/>
                </a:lnTo>
                <a:lnTo>
                  <a:pt x="4225" y="440"/>
                </a:lnTo>
                <a:lnTo>
                  <a:pt x="4228" y="444"/>
                </a:lnTo>
                <a:lnTo>
                  <a:pt x="4234" y="449"/>
                </a:lnTo>
                <a:lnTo>
                  <a:pt x="4239" y="454"/>
                </a:lnTo>
                <a:lnTo>
                  <a:pt x="4243" y="459"/>
                </a:lnTo>
                <a:lnTo>
                  <a:pt x="4247" y="462"/>
                </a:lnTo>
                <a:lnTo>
                  <a:pt x="4250" y="463"/>
                </a:lnTo>
                <a:lnTo>
                  <a:pt x="4251" y="463"/>
                </a:lnTo>
                <a:lnTo>
                  <a:pt x="4250" y="458"/>
                </a:lnTo>
                <a:lnTo>
                  <a:pt x="4250" y="453"/>
                </a:lnTo>
                <a:lnTo>
                  <a:pt x="4250" y="448"/>
                </a:lnTo>
                <a:lnTo>
                  <a:pt x="4251" y="445"/>
                </a:lnTo>
                <a:lnTo>
                  <a:pt x="4254" y="438"/>
                </a:lnTo>
                <a:lnTo>
                  <a:pt x="4257" y="433"/>
                </a:lnTo>
                <a:lnTo>
                  <a:pt x="4261" y="428"/>
                </a:lnTo>
                <a:lnTo>
                  <a:pt x="4265" y="424"/>
                </a:lnTo>
                <a:lnTo>
                  <a:pt x="4267" y="420"/>
                </a:lnTo>
                <a:lnTo>
                  <a:pt x="4268" y="414"/>
                </a:lnTo>
                <a:lnTo>
                  <a:pt x="4273" y="417"/>
                </a:lnTo>
                <a:lnTo>
                  <a:pt x="4273" y="416"/>
                </a:lnTo>
                <a:lnTo>
                  <a:pt x="4273" y="416"/>
                </a:lnTo>
                <a:lnTo>
                  <a:pt x="4272" y="416"/>
                </a:lnTo>
                <a:lnTo>
                  <a:pt x="4271" y="416"/>
                </a:lnTo>
                <a:lnTo>
                  <a:pt x="4270" y="418"/>
                </a:lnTo>
                <a:lnTo>
                  <a:pt x="4279" y="422"/>
                </a:lnTo>
                <a:lnTo>
                  <a:pt x="4285" y="427"/>
                </a:lnTo>
                <a:lnTo>
                  <a:pt x="4285" y="427"/>
                </a:lnTo>
                <a:lnTo>
                  <a:pt x="4285" y="424"/>
                </a:lnTo>
                <a:lnTo>
                  <a:pt x="4285" y="421"/>
                </a:lnTo>
                <a:lnTo>
                  <a:pt x="4285" y="420"/>
                </a:lnTo>
                <a:lnTo>
                  <a:pt x="4286" y="419"/>
                </a:lnTo>
                <a:lnTo>
                  <a:pt x="4289" y="417"/>
                </a:lnTo>
                <a:lnTo>
                  <a:pt x="4296" y="416"/>
                </a:lnTo>
                <a:lnTo>
                  <a:pt x="4295" y="423"/>
                </a:lnTo>
                <a:lnTo>
                  <a:pt x="4295" y="423"/>
                </a:lnTo>
                <a:lnTo>
                  <a:pt x="4295" y="423"/>
                </a:lnTo>
                <a:lnTo>
                  <a:pt x="4291" y="424"/>
                </a:lnTo>
                <a:lnTo>
                  <a:pt x="4288" y="423"/>
                </a:lnTo>
                <a:lnTo>
                  <a:pt x="4285" y="421"/>
                </a:lnTo>
                <a:lnTo>
                  <a:pt x="4283" y="419"/>
                </a:lnTo>
                <a:lnTo>
                  <a:pt x="4281" y="416"/>
                </a:lnTo>
                <a:lnTo>
                  <a:pt x="4280" y="412"/>
                </a:lnTo>
                <a:lnTo>
                  <a:pt x="4279" y="408"/>
                </a:lnTo>
                <a:lnTo>
                  <a:pt x="4279" y="404"/>
                </a:lnTo>
                <a:lnTo>
                  <a:pt x="4280" y="400"/>
                </a:lnTo>
                <a:lnTo>
                  <a:pt x="4281" y="395"/>
                </a:lnTo>
                <a:lnTo>
                  <a:pt x="4283" y="391"/>
                </a:lnTo>
                <a:lnTo>
                  <a:pt x="4286" y="386"/>
                </a:lnTo>
                <a:lnTo>
                  <a:pt x="4290" y="382"/>
                </a:lnTo>
                <a:lnTo>
                  <a:pt x="4294" y="378"/>
                </a:lnTo>
                <a:lnTo>
                  <a:pt x="4299" y="374"/>
                </a:lnTo>
                <a:lnTo>
                  <a:pt x="4305" y="371"/>
                </a:lnTo>
                <a:lnTo>
                  <a:pt x="4308" y="381"/>
                </a:lnTo>
                <a:lnTo>
                  <a:pt x="4312" y="390"/>
                </a:lnTo>
                <a:lnTo>
                  <a:pt x="4312" y="389"/>
                </a:lnTo>
                <a:lnTo>
                  <a:pt x="4312" y="389"/>
                </a:lnTo>
                <a:lnTo>
                  <a:pt x="4312" y="383"/>
                </a:lnTo>
                <a:lnTo>
                  <a:pt x="4312" y="379"/>
                </a:lnTo>
                <a:lnTo>
                  <a:pt x="4313" y="375"/>
                </a:lnTo>
                <a:lnTo>
                  <a:pt x="4315" y="372"/>
                </a:lnTo>
                <a:lnTo>
                  <a:pt x="4316" y="370"/>
                </a:lnTo>
                <a:lnTo>
                  <a:pt x="4318" y="368"/>
                </a:lnTo>
                <a:lnTo>
                  <a:pt x="4320" y="367"/>
                </a:lnTo>
                <a:lnTo>
                  <a:pt x="4324" y="366"/>
                </a:lnTo>
                <a:lnTo>
                  <a:pt x="4336" y="367"/>
                </a:lnTo>
                <a:lnTo>
                  <a:pt x="4348" y="369"/>
                </a:lnTo>
                <a:lnTo>
                  <a:pt x="4347" y="375"/>
                </a:lnTo>
                <a:lnTo>
                  <a:pt x="4344" y="380"/>
                </a:lnTo>
                <a:lnTo>
                  <a:pt x="4341" y="385"/>
                </a:lnTo>
                <a:lnTo>
                  <a:pt x="4338" y="390"/>
                </a:lnTo>
                <a:lnTo>
                  <a:pt x="4330" y="400"/>
                </a:lnTo>
                <a:lnTo>
                  <a:pt x="4321" y="409"/>
                </a:lnTo>
                <a:lnTo>
                  <a:pt x="4313" y="419"/>
                </a:lnTo>
                <a:lnTo>
                  <a:pt x="4305" y="428"/>
                </a:lnTo>
                <a:lnTo>
                  <a:pt x="4299" y="438"/>
                </a:lnTo>
                <a:lnTo>
                  <a:pt x="4294" y="449"/>
                </a:lnTo>
                <a:lnTo>
                  <a:pt x="4290" y="451"/>
                </a:lnTo>
                <a:lnTo>
                  <a:pt x="4288" y="453"/>
                </a:lnTo>
                <a:lnTo>
                  <a:pt x="4286" y="456"/>
                </a:lnTo>
                <a:lnTo>
                  <a:pt x="4285" y="459"/>
                </a:lnTo>
                <a:lnTo>
                  <a:pt x="4282" y="463"/>
                </a:lnTo>
                <a:lnTo>
                  <a:pt x="4278" y="466"/>
                </a:lnTo>
                <a:lnTo>
                  <a:pt x="4270" y="470"/>
                </a:lnTo>
                <a:lnTo>
                  <a:pt x="4260" y="473"/>
                </a:lnTo>
                <a:lnTo>
                  <a:pt x="4260" y="473"/>
                </a:lnTo>
                <a:lnTo>
                  <a:pt x="4260" y="472"/>
                </a:lnTo>
                <a:lnTo>
                  <a:pt x="4242" y="504"/>
                </a:lnTo>
                <a:lnTo>
                  <a:pt x="4222" y="540"/>
                </a:lnTo>
                <a:lnTo>
                  <a:pt x="4212" y="557"/>
                </a:lnTo>
                <a:lnTo>
                  <a:pt x="4202" y="574"/>
                </a:lnTo>
                <a:lnTo>
                  <a:pt x="4191" y="591"/>
                </a:lnTo>
                <a:lnTo>
                  <a:pt x="4178" y="606"/>
                </a:lnTo>
                <a:lnTo>
                  <a:pt x="4181" y="606"/>
                </a:lnTo>
                <a:lnTo>
                  <a:pt x="4181" y="615"/>
                </a:lnTo>
                <a:lnTo>
                  <a:pt x="4179" y="619"/>
                </a:lnTo>
                <a:lnTo>
                  <a:pt x="4178" y="620"/>
                </a:lnTo>
                <a:lnTo>
                  <a:pt x="4177" y="620"/>
                </a:lnTo>
                <a:lnTo>
                  <a:pt x="4175" y="619"/>
                </a:lnTo>
                <a:lnTo>
                  <a:pt x="4174" y="618"/>
                </a:lnTo>
                <a:lnTo>
                  <a:pt x="4167" y="612"/>
                </a:lnTo>
                <a:lnTo>
                  <a:pt x="4163" y="609"/>
                </a:lnTo>
                <a:lnTo>
                  <a:pt x="4158" y="615"/>
                </a:lnTo>
                <a:lnTo>
                  <a:pt x="4153" y="619"/>
                </a:lnTo>
                <a:lnTo>
                  <a:pt x="4145" y="625"/>
                </a:lnTo>
                <a:lnTo>
                  <a:pt x="4127" y="632"/>
                </a:lnTo>
                <a:lnTo>
                  <a:pt x="4127" y="632"/>
                </a:lnTo>
                <a:lnTo>
                  <a:pt x="4127" y="632"/>
                </a:lnTo>
                <a:lnTo>
                  <a:pt x="4128" y="639"/>
                </a:lnTo>
                <a:lnTo>
                  <a:pt x="4128" y="645"/>
                </a:lnTo>
                <a:lnTo>
                  <a:pt x="4128" y="653"/>
                </a:lnTo>
                <a:lnTo>
                  <a:pt x="4127" y="661"/>
                </a:lnTo>
                <a:lnTo>
                  <a:pt x="4125" y="669"/>
                </a:lnTo>
                <a:lnTo>
                  <a:pt x="4122" y="675"/>
                </a:lnTo>
                <a:lnTo>
                  <a:pt x="4120" y="678"/>
                </a:lnTo>
                <a:lnTo>
                  <a:pt x="4117" y="680"/>
                </a:lnTo>
                <a:lnTo>
                  <a:pt x="4114" y="682"/>
                </a:lnTo>
                <a:lnTo>
                  <a:pt x="4110" y="683"/>
                </a:lnTo>
                <a:lnTo>
                  <a:pt x="4116" y="682"/>
                </a:lnTo>
                <a:lnTo>
                  <a:pt x="4116" y="692"/>
                </a:lnTo>
                <a:lnTo>
                  <a:pt x="4115" y="695"/>
                </a:lnTo>
                <a:lnTo>
                  <a:pt x="4113" y="695"/>
                </a:lnTo>
                <a:lnTo>
                  <a:pt x="4111" y="692"/>
                </a:lnTo>
                <a:lnTo>
                  <a:pt x="4106" y="683"/>
                </a:lnTo>
                <a:lnTo>
                  <a:pt x="4104" y="680"/>
                </a:lnTo>
                <a:lnTo>
                  <a:pt x="4105" y="685"/>
                </a:lnTo>
                <a:lnTo>
                  <a:pt x="4104" y="687"/>
                </a:lnTo>
                <a:lnTo>
                  <a:pt x="4103" y="691"/>
                </a:lnTo>
                <a:lnTo>
                  <a:pt x="4101" y="694"/>
                </a:lnTo>
                <a:lnTo>
                  <a:pt x="4098" y="698"/>
                </a:lnTo>
                <a:lnTo>
                  <a:pt x="4091" y="704"/>
                </a:lnTo>
                <a:lnTo>
                  <a:pt x="4086" y="710"/>
                </a:lnTo>
                <a:lnTo>
                  <a:pt x="4085" y="715"/>
                </a:lnTo>
                <a:lnTo>
                  <a:pt x="4082" y="719"/>
                </a:lnTo>
                <a:lnTo>
                  <a:pt x="4077" y="721"/>
                </a:lnTo>
                <a:lnTo>
                  <a:pt x="4073" y="721"/>
                </a:lnTo>
                <a:lnTo>
                  <a:pt x="4073" y="722"/>
                </a:lnTo>
                <a:lnTo>
                  <a:pt x="4073" y="722"/>
                </a:lnTo>
                <a:lnTo>
                  <a:pt x="4066" y="734"/>
                </a:lnTo>
                <a:lnTo>
                  <a:pt x="4058" y="746"/>
                </a:lnTo>
                <a:lnTo>
                  <a:pt x="4049" y="757"/>
                </a:lnTo>
                <a:lnTo>
                  <a:pt x="4039" y="768"/>
                </a:lnTo>
                <a:lnTo>
                  <a:pt x="4029" y="777"/>
                </a:lnTo>
                <a:lnTo>
                  <a:pt x="4019" y="786"/>
                </a:lnTo>
                <a:lnTo>
                  <a:pt x="4008" y="795"/>
                </a:lnTo>
                <a:lnTo>
                  <a:pt x="3995" y="803"/>
                </a:lnTo>
                <a:lnTo>
                  <a:pt x="3994" y="806"/>
                </a:lnTo>
                <a:lnTo>
                  <a:pt x="3994" y="808"/>
                </a:lnTo>
                <a:lnTo>
                  <a:pt x="3986" y="819"/>
                </a:lnTo>
                <a:lnTo>
                  <a:pt x="3978" y="830"/>
                </a:lnTo>
                <a:lnTo>
                  <a:pt x="3969" y="840"/>
                </a:lnTo>
                <a:lnTo>
                  <a:pt x="3959" y="849"/>
                </a:lnTo>
                <a:lnTo>
                  <a:pt x="3939" y="869"/>
                </a:lnTo>
                <a:lnTo>
                  <a:pt x="3920" y="887"/>
                </a:lnTo>
                <a:lnTo>
                  <a:pt x="3918" y="889"/>
                </a:lnTo>
                <a:lnTo>
                  <a:pt x="3915" y="891"/>
                </a:lnTo>
                <a:lnTo>
                  <a:pt x="3916" y="896"/>
                </a:lnTo>
                <a:lnTo>
                  <a:pt x="3918" y="899"/>
                </a:lnTo>
                <a:lnTo>
                  <a:pt x="3920" y="899"/>
                </a:lnTo>
                <a:lnTo>
                  <a:pt x="3922" y="899"/>
                </a:lnTo>
                <a:lnTo>
                  <a:pt x="3925" y="899"/>
                </a:lnTo>
                <a:lnTo>
                  <a:pt x="3929" y="898"/>
                </a:lnTo>
                <a:lnTo>
                  <a:pt x="3931" y="892"/>
                </a:lnTo>
                <a:lnTo>
                  <a:pt x="3935" y="888"/>
                </a:lnTo>
                <a:lnTo>
                  <a:pt x="3939" y="884"/>
                </a:lnTo>
                <a:lnTo>
                  <a:pt x="3943" y="880"/>
                </a:lnTo>
                <a:lnTo>
                  <a:pt x="3948" y="877"/>
                </a:lnTo>
                <a:lnTo>
                  <a:pt x="3952" y="873"/>
                </a:lnTo>
                <a:lnTo>
                  <a:pt x="3957" y="869"/>
                </a:lnTo>
                <a:lnTo>
                  <a:pt x="3960" y="864"/>
                </a:lnTo>
                <a:lnTo>
                  <a:pt x="3962" y="864"/>
                </a:lnTo>
                <a:lnTo>
                  <a:pt x="3964" y="864"/>
                </a:lnTo>
                <a:lnTo>
                  <a:pt x="3962" y="864"/>
                </a:lnTo>
                <a:lnTo>
                  <a:pt x="3960" y="864"/>
                </a:lnTo>
                <a:lnTo>
                  <a:pt x="3969" y="856"/>
                </a:lnTo>
                <a:lnTo>
                  <a:pt x="3979" y="847"/>
                </a:lnTo>
                <a:lnTo>
                  <a:pt x="3983" y="844"/>
                </a:lnTo>
                <a:lnTo>
                  <a:pt x="3987" y="839"/>
                </a:lnTo>
                <a:lnTo>
                  <a:pt x="3989" y="838"/>
                </a:lnTo>
                <a:lnTo>
                  <a:pt x="3991" y="838"/>
                </a:lnTo>
                <a:lnTo>
                  <a:pt x="3993" y="840"/>
                </a:lnTo>
                <a:lnTo>
                  <a:pt x="3997" y="844"/>
                </a:lnTo>
                <a:lnTo>
                  <a:pt x="4001" y="845"/>
                </a:lnTo>
                <a:lnTo>
                  <a:pt x="4003" y="847"/>
                </a:lnTo>
                <a:lnTo>
                  <a:pt x="4006" y="849"/>
                </a:lnTo>
                <a:lnTo>
                  <a:pt x="4007" y="851"/>
                </a:lnTo>
                <a:lnTo>
                  <a:pt x="4010" y="857"/>
                </a:lnTo>
                <a:lnTo>
                  <a:pt x="4010" y="864"/>
                </a:lnTo>
                <a:lnTo>
                  <a:pt x="4009" y="868"/>
                </a:lnTo>
                <a:lnTo>
                  <a:pt x="4007" y="873"/>
                </a:lnTo>
                <a:lnTo>
                  <a:pt x="4005" y="877"/>
                </a:lnTo>
                <a:lnTo>
                  <a:pt x="4002" y="881"/>
                </a:lnTo>
                <a:lnTo>
                  <a:pt x="3995" y="885"/>
                </a:lnTo>
                <a:lnTo>
                  <a:pt x="3990" y="890"/>
                </a:lnTo>
                <a:lnTo>
                  <a:pt x="3989" y="892"/>
                </a:lnTo>
                <a:lnTo>
                  <a:pt x="3989" y="893"/>
                </a:lnTo>
                <a:lnTo>
                  <a:pt x="3992" y="898"/>
                </a:lnTo>
                <a:lnTo>
                  <a:pt x="3995" y="903"/>
                </a:lnTo>
                <a:lnTo>
                  <a:pt x="3999" y="907"/>
                </a:lnTo>
                <a:lnTo>
                  <a:pt x="4005" y="912"/>
                </a:lnTo>
                <a:lnTo>
                  <a:pt x="4006" y="911"/>
                </a:lnTo>
                <a:lnTo>
                  <a:pt x="4007" y="909"/>
                </a:lnTo>
                <a:lnTo>
                  <a:pt x="4019" y="895"/>
                </a:lnTo>
                <a:lnTo>
                  <a:pt x="4031" y="882"/>
                </a:lnTo>
                <a:lnTo>
                  <a:pt x="4032" y="882"/>
                </a:lnTo>
                <a:lnTo>
                  <a:pt x="4032" y="881"/>
                </a:lnTo>
                <a:lnTo>
                  <a:pt x="4026" y="883"/>
                </a:lnTo>
                <a:lnTo>
                  <a:pt x="4020" y="886"/>
                </a:lnTo>
                <a:lnTo>
                  <a:pt x="4017" y="886"/>
                </a:lnTo>
                <a:lnTo>
                  <a:pt x="4015" y="886"/>
                </a:lnTo>
                <a:lnTo>
                  <a:pt x="4012" y="886"/>
                </a:lnTo>
                <a:lnTo>
                  <a:pt x="4009" y="884"/>
                </a:lnTo>
                <a:lnTo>
                  <a:pt x="4007" y="881"/>
                </a:lnTo>
                <a:lnTo>
                  <a:pt x="4007" y="877"/>
                </a:lnTo>
                <a:lnTo>
                  <a:pt x="4010" y="874"/>
                </a:lnTo>
                <a:lnTo>
                  <a:pt x="4012" y="871"/>
                </a:lnTo>
                <a:lnTo>
                  <a:pt x="4013" y="868"/>
                </a:lnTo>
                <a:lnTo>
                  <a:pt x="4013" y="865"/>
                </a:lnTo>
                <a:lnTo>
                  <a:pt x="4013" y="859"/>
                </a:lnTo>
                <a:lnTo>
                  <a:pt x="4011" y="852"/>
                </a:lnTo>
                <a:lnTo>
                  <a:pt x="4010" y="845"/>
                </a:lnTo>
                <a:lnTo>
                  <a:pt x="4009" y="839"/>
                </a:lnTo>
                <a:lnTo>
                  <a:pt x="4009" y="836"/>
                </a:lnTo>
                <a:lnTo>
                  <a:pt x="4009" y="833"/>
                </a:lnTo>
                <a:lnTo>
                  <a:pt x="4010" y="830"/>
                </a:lnTo>
                <a:lnTo>
                  <a:pt x="4012" y="827"/>
                </a:lnTo>
                <a:lnTo>
                  <a:pt x="4019" y="822"/>
                </a:lnTo>
                <a:lnTo>
                  <a:pt x="4026" y="817"/>
                </a:lnTo>
                <a:lnTo>
                  <a:pt x="4028" y="813"/>
                </a:lnTo>
                <a:lnTo>
                  <a:pt x="4030" y="810"/>
                </a:lnTo>
                <a:lnTo>
                  <a:pt x="4030" y="805"/>
                </a:lnTo>
                <a:lnTo>
                  <a:pt x="4028" y="798"/>
                </a:lnTo>
                <a:lnTo>
                  <a:pt x="4028" y="795"/>
                </a:lnTo>
                <a:lnTo>
                  <a:pt x="4028" y="792"/>
                </a:lnTo>
                <a:lnTo>
                  <a:pt x="4029" y="788"/>
                </a:lnTo>
                <a:lnTo>
                  <a:pt x="4031" y="785"/>
                </a:lnTo>
                <a:lnTo>
                  <a:pt x="4034" y="783"/>
                </a:lnTo>
                <a:lnTo>
                  <a:pt x="4038" y="782"/>
                </a:lnTo>
                <a:lnTo>
                  <a:pt x="4043" y="784"/>
                </a:lnTo>
                <a:lnTo>
                  <a:pt x="4050" y="789"/>
                </a:lnTo>
                <a:lnTo>
                  <a:pt x="4052" y="790"/>
                </a:lnTo>
                <a:lnTo>
                  <a:pt x="4054" y="790"/>
                </a:lnTo>
                <a:lnTo>
                  <a:pt x="4056" y="789"/>
                </a:lnTo>
                <a:lnTo>
                  <a:pt x="4057" y="787"/>
                </a:lnTo>
                <a:lnTo>
                  <a:pt x="4059" y="784"/>
                </a:lnTo>
                <a:lnTo>
                  <a:pt x="4060" y="781"/>
                </a:lnTo>
                <a:lnTo>
                  <a:pt x="4060" y="778"/>
                </a:lnTo>
                <a:lnTo>
                  <a:pt x="4060" y="775"/>
                </a:lnTo>
                <a:lnTo>
                  <a:pt x="4062" y="777"/>
                </a:lnTo>
                <a:lnTo>
                  <a:pt x="4064" y="778"/>
                </a:lnTo>
                <a:lnTo>
                  <a:pt x="4062" y="777"/>
                </a:lnTo>
                <a:lnTo>
                  <a:pt x="4060" y="775"/>
                </a:lnTo>
                <a:lnTo>
                  <a:pt x="4060" y="767"/>
                </a:lnTo>
                <a:lnTo>
                  <a:pt x="4063" y="759"/>
                </a:lnTo>
                <a:lnTo>
                  <a:pt x="4067" y="753"/>
                </a:lnTo>
                <a:lnTo>
                  <a:pt x="4072" y="746"/>
                </a:lnTo>
                <a:lnTo>
                  <a:pt x="4082" y="734"/>
                </a:lnTo>
                <a:lnTo>
                  <a:pt x="4093" y="722"/>
                </a:lnTo>
                <a:lnTo>
                  <a:pt x="4099" y="717"/>
                </a:lnTo>
                <a:lnTo>
                  <a:pt x="4104" y="710"/>
                </a:lnTo>
                <a:lnTo>
                  <a:pt x="4109" y="704"/>
                </a:lnTo>
                <a:lnTo>
                  <a:pt x="4113" y="697"/>
                </a:lnTo>
                <a:lnTo>
                  <a:pt x="4118" y="691"/>
                </a:lnTo>
                <a:lnTo>
                  <a:pt x="4123" y="684"/>
                </a:lnTo>
                <a:lnTo>
                  <a:pt x="4129" y="678"/>
                </a:lnTo>
                <a:lnTo>
                  <a:pt x="4136" y="673"/>
                </a:lnTo>
                <a:lnTo>
                  <a:pt x="4164" y="642"/>
                </a:lnTo>
                <a:lnTo>
                  <a:pt x="4193" y="610"/>
                </a:lnTo>
                <a:lnTo>
                  <a:pt x="4207" y="595"/>
                </a:lnTo>
                <a:lnTo>
                  <a:pt x="4220" y="580"/>
                </a:lnTo>
                <a:lnTo>
                  <a:pt x="4232" y="564"/>
                </a:lnTo>
                <a:lnTo>
                  <a:pt x="4242" y="549"/>
                </a:lnTo>
                <a:lnTo>
                  <a:pt x="4243" y="550"/>
                </a:lnTo>
                <a:lnTo>
                  <a:pt x="4243" y="548"/>
                </a:lnTo>
                <a:lnTo>
                  <a:pt x="4247" y="548"/>
                </a:lnTo>
                <a:lnTo>
                  <a:pt x="4251" y="547"/>
                </a:lnTo>
                <a:lnTo>
                  <a:pt x="4257" y="546"/>
                </a:lnTo>
                <a:lnTo>
                  <a:pt x="4262" y="545"/>
                </a:lnTo>
                <a:lnTo>
                  <a:pt x="4267" y="543"/>
                </a:lnTo>
                <a:lnTo>
                  <a:pt x="4269" y="541"/>
                </a:lnTo>
                <a:lnTo>
                  <a:pt x="4270" y="538"/>
                </a:lnTo>
                <a:lnTo>
                  <a:pt x="4271" y="535"/>
                </a:lnTo>
                <a:lnTo>
                  <a:pt x="4272" y="532"/>
                </a:lnTo>
                <a:lnTo>
                  <a:pt x="4272" y="529"/>
                </a:lnTo>
                <a:lnTo>
                  <a:pt x="4273" y="526"/>
                </a:lnTo>
                <a:lnTo>
                  <a:pt x="4274" y="523"/>
                </a:lnTo>
                <a:lnTo>
                  <a:pt x="4277" y="521"/>
                </a:lnTo>
                <a:lnTo>
                  <a:pt x="4281" y="519"/>
                </a:lnTo>
                <a:lnTo>
                  <a:pt x="4287" y="518"/>
                </a:lnTo>
                <a:lnTo>
                  <a:pt x="4300" y="517"/>
                </a:lnTo>
                <a:lnTo>
                  <a:pt x="4314" y="516"/>
                </a:lnTo>
                <a:lnTo>
                  <a:pt x="4314" y="516"/>
                </a:lnTo>
                <a:lnTo>
                  <a:pt x="4314" y="516"/>
                </a:lnTo>
                <a:lnTo>
                  <a:pt x="4307" y="500"/>
                </a:lnTo>
                <a:lnTo>
                  <a:pt x="4306" y="494"/>
                </a:lnTo>
                <a:lnTo>
                  <a:pt x="4309" y="492"/>
                </a:lnTo>
                <a:lnTo>
                  <a:pt x="4316" y="489"/>
                </a:lnTo>
                <a:lnTo>
                  <a:pt x="4315" y="487"/>
                </a:lnTo>
                <a:lnTo>
                  <a:pt x="4315" y="484"/>
                </a:lnTo>
                <a:lnTo>
                  <a:pt x="4315" y="484"/>
                </a:lnTo>
                <a:lnTo>
                  <a:pt x="4311" y="475"/>
                </a:lnTo>
                <a:lnTo>
                  <a:pt x="4307" y="463"/>
                </a:lnTo>
                <a:lnTo>
                  <a:pt x="4310" y="462"/>
                </a:lnTo>
                <a:lnTo>
                  <a:pt x="4312" y="460"/>
                </a:lnTo>
                <a:lnTo>
                  <a:pt x="4314" y="456"/>
                </a:lnTo>
                <a:lnTo>
                  <a:pt x="4316" y="453"/>
                </a:lnTo>
                <a:lnTo>
                  <a:pt x="4319" y="446"/>
                </a:lnTo>
                <a:lnTo>
                  <a:pt x="4320" y="443"/>
                </a:lnTo>
                <a:lnTo>
                  <a:pt x="4320" y="443"/>
                </a:lnTo>
                <a:lnTo>
                  <a:pt x="4320" y="441"/>
                </a:lnTo>
                <a:lnTo>
                  <a:pt x="4323" y="441"/>
                </a:lnTo>
                <a:lnTo>
                  <a:pt x="4326" y="441"/>
                </a:lnTo>
                <a:lnTo>
                  <a:pt x="4330" y="442"/>
                </a:lnTo>
                <a:lnTo>
                  <a:pt x="4338" y="443"/>
                </a:lnTo>
                <a:lnTo>
                  <a:pt x="4344" y="443"/>
                </a:lnTo>
                <a:lnTo>
                  <a:pt x="4347" y="435"/>
                </a:lnTo>
                <a:lnTo>
                  <a:pt x="4349" y="427"/>
                </a:lnTo>
                <a:lnTo>
                  <a:pt x="4351" y="423"/>
                </a:lnTo>
                <a:lnTo>
                  <a:pt x="4354" y="419"/>
                </a:lnTo>
                <a:lnTo>
                  <a:pt x="4357" y="415"/>
                </a:lnTo>
                <a:lnTo>
                  <a:pt x="4363" y="410"/>
                </a:lnTo>
                <a:lnTo>
                  <a:pt x="4370" y="418"/>
                </a:lnTo>
                <a:lnTo>
                  <a:pt x="4376" y="428"/>
                </a:lnTo>
                <a:lnTo>
                  <a:pt x="4380" y="432"/>
                </a:lnTo>
                <a:lnTo>
                  <a:pt x="4384" y="435"/>
                </a:lnTo>
                <a:lnTo>
                  <a:pt x="4387" y="437"/>
                </a:lnTo>
                <a:lnTo>
                  <a:pt x="4389" y="437"/>
                </a:lnTo>
                <a:lnTo>
                  <a:pt x="4392" y="438"/>
                </a:lnTo>
                <a:lnTo>
                  <a:pt x="4395" y="437"/>
                </a:lnTo>
                <a:lnTo>
                  <a:pt x="4395" y="437"/>
                </a:lnTo>
                <a:lnTo>
                  <a:pt x="4392" y="421"/>
                </a:lnTo>
                <a:lnTo>
                  <a:pt x="4396" y="409"/>
                </a:lnTo>
                <a:lnTo>
                  <a:pt x="4399" y="395"/>
                </a:lnTo>
                <a:lnTo>
                  <a:pt x="4402" y="381"/>
                </a:lnTo>
                <a:lnTo>
                  <a:pt x="4404" y="370"/>
                </a:lnTo>
                <a:lnTo>
                  <a:pt x="4403" y="362"/>
                </a:lnTo>
                <a:lnTo>
                  <a:pt x="4404" y="353"/>
                </a:lnTo>
                <a:lnTo>
                  <a:pt x="4405" y="346"/>
                </a:lnTo>
                <a:lnTo>
                  <a:pt x="4408" y="339"/>
                </a:lnTo>
                <a:lnTo>
                  <a:pt x="4411" y="332"/>
                </a:lnTo>
                <a:lnTo>
                  <a:pt x="4416" y="326"/>
                </a:lnTo>
                <a:lnTo>
                  <a:pt x="4420" y="320"/>
                </a:lnTo>
                <a:lnTo>
                  <a:pt x="4425" y="314"/>
                </a:lnTo>
                <a:lnTo>
                  <a:pt x="4427" y="320"/>
                </a:lnTo>
                <a:lnTo>
                  <a:pt x="4428" y="326"/>
                </a:lnTo>
                <a:lnTo>
                  <a:pt x="4426" y="331"/>
                </a:lnTo>
                <a:lnTo>
                  <a:pt x="4424" y="336"/>
                </a:lnTo>
                <a:lnTo>
                  <a:pt x="4419" y="346"/>
                </a:lnTo>
                <a:lnTo>
                  <a:pt x="4416" y="357"/>
                </a:lnTo>
                <a:lnTo>
                  <a:pt x="4421" y="364"/>
                </a:lnTo>
                <a:lnTo>
                  <a:pt x="4424" y="371"/>
                </a:lnTo>
                <a:lnTo>
                  <a:pt x="4425" y="379"/>
                </a:lnTo>
                <a:lnTo>
                  <a:pt x="4425" y="387"/>
                </a:lnTo>
                <a:lnTo>
                  <a:pt x="4424" y="396"/>
                </a:lnTo>
                <a:lnTo>
                  <a:pt x="4421" y="405"/>
                </a:lnTo>
                <a:lnTo>
                  <a:pt x="4416" y="414"/>
                </a:lnTo>
                <a:lnTo>
                  <a:pt x="4409" y="422"/>
                </a:lnTo>
                <a:lnTo>
                  <a:pt x="4405" y="432"/>
                </a:lnTo>
                <a:lnTo>
                  <a:pt x="4401" y="441"/>
                </a:lnTo>
                <a:lnTo>
                  <a:pt x="4396" y="453"/>
                </a:lnTo>
                <a:lnTo>
                  <a:pt x="4390" y="465"/>
                </a:lnTo>
                <a:lnTo>
                  <a:pt x="4386" y="470"/>
                </a:lnTo>
                <a:lnTo>
                  <a:pt x="4381" y="474"/>
                </a:lnTo>
                <a:lnTo>
                  <a:pt x="4375" y="477"/>
                </a:lnTo>
                <a:lnTo>
                  <a:pt x="4367" y="479"/>
                </a:lnTo>
                <a:lnTo>
                  <a:pt x="4367" y="479"/>
                </a:lnTo>
                <a:lnTo>
                  <a:pt x="4366" y="478"/>
                </a:lnTo>
                <a:lnTo>
                  <a:pt x="4365" y="485"/>
                </a:lnTo>
                <a:lnTo>
                  <a:pt x="4364" y="489"/>
                </a:lnTo>
                <a:lnTo>
                  <a:pt x="4364" y="489"/>
                </a:lnTo>
                <a:lnTo>
                  <a:pt x="4360" y="493"/>
                </a:lnTo>
                <a:lnTo>
                  <a:pt x="4355" y="498"/>
                </a:lnTo>
                <a:lnTo>
                  <a:pt x="4354" y="500"/>
                </a:lnTo>
                <a:lnTo>
                  <a:pt x="4354" y="503"/>
                </a:lnTo>
                <a:lnTo>
                  <a:pt x="4355" y="506"/>
                </a:lnTo>
                <a:lnTo>
                  <a:pt x="4359" y="509"/>
                </a:lnTo>
                <a:lnTo>
                  <a:pt x="4360" y="512"/>
                </a:lnTo>
                <a:lnTo>
                  <a:pt x="4361" y="516"/>
                </a:lnTo>
                <a:lnTo>
                  <a:pt x="4362" y="518"/>
                </a:lnTo>
                <a:lnTo>
                  <a:pt x="4363" y="519"/>
                </a:lnTo>
                <a:lnTo>
                  <a:pt x="4365" y="519"/>
                </a:lnTo>
                <a:lnTo>
                  <a:pt x="4367" y="519"/>
                </a:lnTo>
                <a:lnTo>
                  <a:pt x="4371" y="518"/>
                </a:lnTo>
                <a:lnTo>
                  <a:pt x="4374" y="515"/>
                </a:lnTo>
                <a:lnTo>
                  <a:pt x="4375" y="512"/>
                </a:lnTo>
                <a:lnTo>
                  <a:pt x="4375" y="509"/>
                </a:lnTo>
                <a:lnTo>
                  <a:pt x="4373" y="503"/>
                </a:lnTo>
                <a:lnTo>
                  <a:pt x="4372" y="499"/>
                </a:lnTo>
                <a:lnTo>
                  <a:pt x="4373" y="497"/>
                </a:lnTo>
                <a:lnTo>
                  <a:pt x="4374" y="496"/>
                </a:lnTo>
                <a:lnTo>
                  <a:pt x="4380" y="496"/>
                </a:lnTo>
                <a:lnTo>
                  <a:pt x="4387" y="496"/>
                </a:lnTo>
                <a:lnTo>
                  <a:pt x="4387" y="495"/>
                </a:lnTo>
                <a:lnTo>
                  <a:pt x="4387" y="494"/>
                </a:lnTo>
                <a:lnTo>
                  <a:pt x="4387" y="491"/>
                </a:lnTo>
                <a:lnTo>
                  <a:pt x="4388" y="488"/>
                </a:lnTo>
                <a:lnTo>
                  <a:pt x="4389" y="486"/>
                </a:lnTo>
                <a:lnTo>
                  <a:pt x="4391" y="483"/>
                </a:lnTo>
                <a:lnTo>
                  <a:pt x="4391" y="480"/>
                </a:lnTo>
                <a:lnTo>
                  <a:pt x="4392" y="477"/>
                </a:lnTo>
                <a:lnTo>
                  <a:pt x="4393" y="474"/>
                </a:lnTo>
                <a:lnTo>
                  <a:pt x="4395" y="473"/>
                </a:lnTo>
                <a:lnTo>
                  <a:pt x="4392" y="472"/>
                </a:lnTo>
                <a:lnTo>
                  <a:pt x="4390" y="472"/>
                </a:lnTo>
                <a:lnTo>
                  <a:pt x="4389" y="471"/>
                </a:lnTo>
                <a:lnTo>
                  <a:pt x="4388" y="470"/>
                </a:lnTo>
                <a:lnTo>
                  <a:pt x="4390" y="466"/>
                </a:lnTo>
                <a:lnTo>
                  <a:pt x="4392" y="463"/>
                </a:lnTo>
                <a:lnTo>
                  <a:pt x="4397" y="459"/>
                </a:lnTo>
                <a:lnTo>
                  <a:pt x="4403" y="457"/>
                </a:lnTo>
                <a:lnTo>
                  <a:pt x="4409" y="456"/>
                </a:lnTo>
                <a:lnTo>
                  <a:pt x="4416" y="456"/>
                </a:lnTo>
                <a:lnTo>
                  <a:pt x="4419" y="454"/>
                </a:lnTo>
                <a:lnTo>
                  <a:pt x="4420" y="453"/>
                </a:lnTo>
                <a:lnTo>
                  <a:pt x="4421" y="451"/>
                </a:lnTo>
                <a:lnTo>
                  <a:pt x="4421" y="449"/>
                </a:lnTo>
                <a:lnTo>
                  <a:pt x="4421" y="445"/>
                </a:lnTo>
                <a:lnTo>
                  <a:pt x="4420" y="441"/>
                </a:lnTo>
                <a:lnTo>
                  <a:pt x="4420" y="436"/>
                </a:lnTo>
                <a:lnTo>
                  <a:pt x="4421" y="432"/>
                </a:lnTo>
                <a:lnTo>
                  <a:pt x="4424" y="428"/>
                </a:lnTo>
                <a:lnTo>
                  <a:pt x="4427" y="425"/>
                </a:lnTo>
                <a:lnTo>
                  <a:pt x="4434" y="422"/>
                </a:lnTo>
                <a:lnTo>
                  <a:pt x="4440" y="419"/>
                </a:lnTo>
                <a:lnTo>
                  <a:pt x="4443" y="419"/>
                </a:lnTo>
                <a:lnTo>
                  <a:pt x="4445" y="418"/>
                </a:lnTo>
                <a:lnTo>
                  <a:pt x="4447" y="419"/>
                </a:lnTo>
                <a:lnTo>
                  <a:pt x="4448" y="420"/>
                </a:lnTo>
                <a:lnTo>
                  <a:pt x="4449" y="423"/>
                </a:lnTo>
                <a:lnTo>
                  <a:pt x="4449" y="427"/>
                </a:lnTo>
                <a:lnTo>
                  <a:pt x="4448" y="431"/>
                </a:lnTo>
                <a:lnTo>
                  <a:pt x="4448" y="435"/>
                </a:lnTo>
                <a:lnTo>
                  <a:pt x="4449" y="436"/>
                </a:lnTo>
                <a:lnTo>
                  <a:pt x="4450" y="438"/>
                </a:lnTo>
                <a:lnTo>
                  <a:pt x="4452" y="439"/>
                </a:lnTo>
                <a:lnTo>
                  <a:pt x="4454" y="439"/>
                </a:lnTo>
                <a:lnTo>
                  <a:pt x="4464" y="426"/>
                </a:lnTo>
                <a:lnTo>
                  <a:pt x="4473" y="414"/>
                </a:lnTo>
                <a:lnTo>
                  <a:pt x="4477" y="408"/>
                </a:lnTo>
                <a:lnTo>
                  <a:pt x="4481" y="404"/>
                </a:lnTo>
                <a:lnTo>
                  <a:pt x="4483" y="403"/>
                </a:lnTo>
                <a:lnTo>
                  <a:pt x="4486" y="402"/>
                </a:lnTo>
                <a:lnTo>
                  <a:pt x="4489" y="403"/>
                </a:lnTo>
                <a:lnTo>
                  <a:pt x="4492" y="406"/>
                </a:lnTo>
                <a:lnTo>
                  <a:pt x="4496" y="411"/>
                </a:lnTo>
                <a:lnTo>
                  <a:pt x="4499" y="418"/>
                </a:lnTo>
                <a:lnTo>
                  <a:pt x="4499" y="421"/>
                </a:lnTo>
                <a:lnTo>
                  <a:pt x="4498" y="424"/>
                </a:lnTo>
                <a:lnTo>
                  <a:pt x="4497" y="427"/>
                </a:lnTo>
                <a:lnTo>
                  <a:pt x="4495" y="429"/>
                </a:lnTo>
                <a:lnTo>
                  <a:pt x="4492" y="432"/>
                </a:lnTo>
                <a:lnTo>
                  <a:pt x="4490" y="436"/>
                </a:lnTo>
                <a:lnTo>
                  <a:pt x="4488" y="440"/>
                </a:lnTo>
                <a:lnTo>
                  <a:pt x="4486" y="444"/>
                </a:lnTo>
                <a:lnTo>
                  <a:pt x="4484" y="448"/>
                </a:lnTo>
                <a:lnTo>
                  <a:pt x="4481" y="451"/>
                </a:lnTo>
                <a:lnTo>
                  <a:pt x="4478" y="454"/>
                </a:lnTo>
                <a:lnTo>
                  <a:pt x="4473" y="456"/>
                </a:lnTo>
                <a:lnTo>
                  <a:pt x="4470" y="457"/>
                </a:lnTo>
                <a:lnTo>
                  <a:pt x="4468" y="459"/>
                </a:lnTo>
                <a:lnTo>
                  <a:pt x="4467" y="462"/>
                </a:lnTo>
                <a:lnTo>
                  <a:pt x="4467" y="465"/>
                </a:lnTo>
                <a:lnTo>
                  <a:pt x="4467" y="468"/>
                </a:lnTo>
                <a:lnTo>
                  <a:pt x="4466" y="473"/>
                </a:lnTo>
                <a:lnTo>
                  <a:pt x="4466" y="476"/>
                </a:lnTo>
                <a:lnTo>
                  <a:pt x="4464" y="478"/>
                </a:lnTo>
                <a:lnTo>
                  <a:pt x="4463" y="487"/>
                </a:lnTo>
                <a:lnTo>
                  <a:pt x="4462" y="496"/>
                </a:lnTo>
                <a:lnTo>
                  <a:pt x="4454" y="509"/>
                </a:lnTo>
                <a:lnTo>
                  <a:pt x="4445" y="520"/>
                </a:lnTo>
                <a:lnTo>
                  <a:pt x="4441" y="527"/>
                </a:lnTo>
                <a:lnTo>
                  <a:pt x="4438" y="533"/>
                </a:lnTo>
                <a:lnTo>
                  <a:pt x="4437" y="540"/>
                </a:lnTo>
                <a:lnTo>
                  <a:pt x="4437" y="547"/>
                </a:lnTo>
                <a:lnTo>
                  <a:pt x="4438" y="553"/>
                </a:lnTo>
                <a:lnTo>
                  <a:pt x="4439" y="559"/>
                </a:lnTo>
                <a:lnTo>
                  <a:pt x="4434" y="560"/>
                </a:lnTo>
                <a:lnTo>
                  <a:pt x="4438" y="556"/>
                </a:lnTo>
                <a:lnTo>
                  <a:pt x="4442" y="554"/>
                </a:lnTo>
                <a:lnTo>
                  <a:pt x="4454" y="555"/>
                </a:lnTo>
                <a:lnTo>
                  <a:pt x="4464" y="555"/>
                </a:lnTo>
                <a:lnTo>
                  <a:pt x="4470" y="556"/>
                </a:lnTo>
                <a:lnTo>
                  <a:pt x="4474" y="558"/>
                </a:lnTo>
                <a:lnTo>
                  <a:pt x="4475" y="560"/>
                </a:lnTo>
                <a:lnTo>
                  <a:pt x="4475" y="562"/>
                </a:lnTo>
                <a:lnTo>
                  <a:pt x="4475" y="564"/>
                </a:lnTo>
                <a:lnTo>
                  <a:pt x="4474" y="567"/>
                </a:lnTo>
                <a:lnTo>
                  <a:pt x="4472" y="576"/>
                </a:lnTo>
                <a:lnTo>
                  <a:pt x="4469" y="589"/>
                </a:lnTo>
                <a:lnTo>
                  <a:pt x="4467" y="589"/>
                </a:lnTo>
                <a:lnTo>
                  <a:pt x="4465" y="589"/>
                </a:lnTo>
                <a:lnTo>
                  <a:pt x="4450" y="574"/>
                </a:lnTo>
                <a:lnTo>
                  <a:pt x="4436" y="559"/>
                </a:lnTo>
                <a:lnTo>
                  <a:pt x="4436" y="559"/>
                </a:lnTo>
                <a:lnTo>
                  <a:pt x="4434" y="569"/>
                </a:lnTo>
                <a:lnTo>
                  <a:pt x="4434" y="578"/>
                </a:lnTo>
                <a:lnTo>
                  <a:pt x="4434" y="584"/>
                </a:lnTo>
                <a:lnTo>
                  <a:pt x="4435" y="588"/>
                </a:lnTo>
                <a:lnTo>
                  <a:pt x="4436" y="593"/>
                </a:lnTo>
                <a:lnTo>
                  <a:pt x="4438" y="597"/>
                </a:lnTo>
                <a:lnTo>
                  <a:pt x="4430" y="594"/>
                </a:lnTo>
                <a:lnTo>
                  <a:pt x="4423" y="590"/>
                </a:lnTo>
                <a:lnTo>
                  <a:pt x="4424" y="595"/>
                </a:lnTo>
                <a:lnTo>
                  <a:pt x="4425" y="600"/>
                </a:lnTo>
                <a:lnTo>
                  <a:pt x="4427" y="605"/>
                </a:lnTo>
                <a:lnTo>
                  <a:pt x="4430" y="609"/>
                </a:lnTo>
                <a:lnTo>
                  <a:pt x="4433" y="614"/>
                </a:lnTo>
                <a:lnTo>
                  <a:pt x="4435" y="619"/>
                </a:lnTo>
                <a:lnTo>
                  <a:pt x="4436" y="624"/>
                </a:lnTo>
                <a:lnTo>
                  <a:pt x="4435" y="629"/>
                </a:lnTo>
                <a:lnTo>
                  <a:pt x="4439" y="632"/>
                </a:lnTo>
                <a:lnTo>
                  <a:pt x="4442" y="635"/>
                </a:lnTo>
                <a:lnTo>
                  <a:pt x="4444" y="638"/>
                </a:lnTo>
                <a:lnTo>
                  <a:pt x="4446" y="641"/>
                </a:lnTo>
                <a:lnTo>
                  <a:pt x="4448" y="647"/>
                </a:lnTo>
                <a:lnTo>
                  <a:pt x="4449" y="653"/>
                </a:lnTo>
                <a:lnTo>
                  <a:pt x="4449" y="667"/>
                </a:lnTo>
                <a:lnTo>
                  <a:pt x="4449" y="681"/>
                </a:lnTo>
                <a:lnTo>
                  <a:pt x="4449" y="683"/>
                </a:lnTo>
                <a:lnTo>
                  <a:pt x="4449" y="686"/>
                </a:lnTo>
                <a:lnTo>
                  <a:pt x="4442" y="686"/>
                </a:lnTo>
                <a:lnTo>
                  <a:pt x="4435" y="687"/>
                </a:lnTo>
                <a:lnTo>
                  <a:pt x="4430" y="690"/>
                </a:lnTo>
                <a:lnTo>
                  <a:pt x="4425" y="692"/>
                </a:lnTo>
                <a:lnTo>
                  <a:pt x="4422" y="695"/>
                </a:lnTo>
                <a:lnTo>
                  <a:pt x="4419" y="699"/>
                </a:lnTo>
                <a:lnTo>
                  <a:pt x="4417" y="703"/>
                </a:lnTo>
                <a:lnTo>
                  <a:pt x="4416" y="707"/>
                </a:lnTo>
                <a:lnTo>
                  <a:pt x="4413" y="726"/>
                </a:lnTo>
                <a:lnTo>
                  <a:pt x="4410" y="746"/>
                </a:lnTo>
                <a:lnTo>
                  <a:pt x="4410" y="749"/>
                </a:lnTo>
                <a:lnTo>
                  <a:pt x="4410" y="751"/>
                </a:lnTo>
                <a:lnTo>
                  <a:pt x="4407" y="753"/>
                </a:lnTo>
                <a:lnTo>
                  <a:pt x="4403" y="754"/>
                </a:lnTo>
                <a:lnTo>
                  <a:pt x="4400" y="755"/>
                </a:lnTo>
                <a:lnTo>
                  <a:pt x="4397" y="754"/>
                </a:lnTo>
                <a:lnTo>
                  <a:pt x="4391" y="751"/>
                </a:lnTo>
                <a:lnTo>
                  <a:pt x="4386" y="747"/>
                </a:lnTo>
                <a:lnTo>
                  <a:pt x="4383" y="750"/>
                </a:lnTo>
                <a:lnTo>
                  <a:pt x="4379" y="753"/>
                </a:lnTo>
                <a:lnTo>
                  <a:pt x="4378" y="756"/>
                </a:lnTo>
                <a:lnTo>
                  <a:pt x="4376" y="758"/>
                </a:lnTo>
                <a:lnTo>
                  <a:pt x="4381" y="761"/>
                </a:lnTo>
                <a:lnTo>
                  <a:pt x="4385" y="764"/>
                </a:lnTo>
                <a:lnTo>
                  <a:pt x="4386" y="766"/>
                </a:lnTo>
                <a:lnTo>
                  <a:pt x="4388" y="768"/>
                </a:lnTo>
                <a:lnTo>
                  <a:pt x="4388" y="771"/>
                </a:lnTo>
                <a:lnTo>
                  <a:pt x="4389" y="774"/>
                </a:lnTo>
                <a:lnTo>
                  <a:pt x="4387" y="781"/>
                </a:lnTo>
                <a:lnTo>
                  <a:pt x="4384" y="788"/>
                </a:lnTo>
                <a:lnTo>
                  <a:pt x="4381" y="795"/>
                </a:lnTo>
                <a:lnTo>
                  <a:pt x="4378" y="802"/>
                </a:lnTo>
                <a:lnTo>
                  <a:pt x="4376" y="804"/>
                </a:lnTo>
                <a:lnTo>
                  <a:pt x="4375" y="806"/>
                </a:lnTo>
                <a:lnTo>
                  <a:pt x="4377" y="809"/>
                </a:lnTo>
                <a:lnTo>
                  <a:pt x="4381" y="811"/>
                </a:lnTo>
                <a:lnTo>
                  <a:pt x="4380" y="814"/>
                </a:lnTo>
                <a:lnTo>
                  <a:pt x="4378" y="816"/>
                </a:lnTo>
                <a:lnTo>
                  <a:pt x="4375" y="818"/>
                </a:lnTo>
                <a:lnTo>
                  <a:pt x="4372" y="819"/>
                </a:lnTo>
                <a:lnTo>
                  <a:pt x="4372" y="822"/>
                </a:lnTo>
                <a:lnTo>
                  <a:pt x="4372" y="825"/>
                </a:lnTo>
                <a:lnTo>
                  <a:pt x="4370" y="828"/>
                </a:lnTo>
                <a:lnTo>
                  <a:pt x="4368" y="831"/>
                </a:lnTo>
                <a:lnTo>
                  <a:pt x="4364" y="836"/>
                </a:lnTo>
                <a:lnTo>
                  <a:pt x="4362" y="842"/>
                </a:lnTo>
                <a:lnTo>
                  <a:pt x="4366" y="845"/>
                </a:lnTo>
                <a:lnTo>
                  <a:pt x="4370" y="846"/>
                </a:lnTo>
                <a:lnTo>
                  <a:pt x="4373" y="845"/>
                </a:lnTo>
                <a:lnTo>
                  <a:pt x="4376" y="843"/>
                </a:lnTo>
                <a:lnTo>
                  <a:pt x="4380" y="837"/>
                </a:lnTo>
                <a:lnTo>
                  <a:pt x="4385" y="833"/>
                </a:lnTo>
                <a:lnTo>
                  <a:pt x="4389" y="825"/>
                </a:lnTo>
                <a:lnTo>
                  <a:pt x="4393" y="816"/>
                </a:lnTo>
                <a:lnTo>
                  <a:pt x="4395" y="813"/>
                </a:lnTo>
                <a:lnTo>
                  <a:pt x="4398" y="810"/>
                </a:lnTo>
                <a:lnTo>
                  <a:pt x="4401" y="810"/>
                </a:lnTo>
                <a:lnTo>
                  <a:pt x="4403" y="810"/>
                </a:lnTo>
                <a:lnTo>
                  <a:pt x="4406" y="810"/>
                </a:lnTo>
                <a:lnTo>
                  <a:pt x="4410" y="811"/>
                </a:lnTo>
                <a:lnTo>
                  <a:pt x="4401" y="824"/>
                </a:lnTo>
                <a:lnTo>
                  <a:pt x="4391" y="837"/>
                </a:lnTo>
                <a:lnTo>
                  <a:pt x="4382" y="848"/>
                </a:lnTo>
                <a:lnTo>
                  <a:pt x="4372" y="860"/>
                </a:lnTo>
                <a:lnTo>
                  <a:pt x="4362" y="870"/>
                </a:lnTo>
                <a:lnTo>
                  <a:pt x="4352" y="881"/>
                </a:lnTo>
                <a:lnTo>
                  <a:pt x="4352" y="881"/>
                </a:lnTo>
                <a:lnTo>
                  <a:pt x="4350" y="888"/>
                </a:lnTo>
                <a:lnTo>
                  <a:pt x="4345" y="894"/>
                </a:lnTo>
                <a:lnTo>
                  <a:pt x="4340" y="899"/>
                </a:lnTo>
                <a:lnTo>
                  <a:pt x="4333" y="902"/>
                </a:lnTo>
                <a:lnTo>
                  <a:pt x="4331" y="911"/>
                </a:lnTo>
                <a:lnTo>
                  <a:pt x="4327" y="917"/>
                </a:lnTo>
                <a:lnTo>
                  <a:pt x="4325" y="919"/>
                </a:lnTo>
                <a:lnTo>
                  <a:pt x="4321" y="921"/>
                </a:lnTo>
                <a:lnTo>
                  <a:pt x="4317" y="922"/>
                </a:lnTo>
                <a:lnTo>
                  <a:pt x="4313" y="923"/>
                </a:lnTo>
                <a:lnTo>
                  <a:pt x="4312" y="921"/>
                </a:lnTo>
                <a:lnTo>
                  <a:pt x="4313" y="919"/>
                </a:lnTo>
                <a:lnTo>
                  <a:pt x="4314" y="917"/>
                </a:lnTo>
                <a:lnTo>
                  <a:pt x="4316" y="915"/>
                </a:lnTo>
                <a:lnTo>
                  <a:pt x="4317" y="913"/>
                </a:lnTo>
                <a:lnTo>
                  <a:pt x="4318" y="911"/>
                </a:lnTo>
                <a:lnTo>
                  <a:pt x="4317" y="908"/>
                </a:lnTo>
                <a:lnTo>
                  <a:pt x="4315" y="907"/>
                </a:lnTo>
                <a:lnTo>
                  <a:pt x="4315" y="908"/>
                </a:lnTo>
                <a:lnTo>
                  <a:pt x="4315" y="908"/>
                </a:lnTo>
                <a:lnTo>
                  <a:pt x="4309" y="915"/>
                </a:lnTo>
                <a:lnTo>
                  <a:pt x="4304" y="920"/>
                </a:lnTo>
                <a:lnTo>
                  <a:pt x="4300" y="926"/>
                </a:lnTo>
                <a:lnTo>
                  <a:pt x="4296" y="932"/>
                </a:lnTo>
                <a:lnTo>
                  <a:pt x="4300" y="934"/>
                </a:lnTo>
                <a:lnTo>
                  <a:pt x="4303" y="936"/>
                </a:lnTo>
                <a:lnTo>
                  <a:pt x="4300" y="944"/>
                </a:lnTo>
                <a:lnTo>
                  <a:pt x="4295" y="952"/>
                </a:lnTo>
                <a:lnTo>
                  <a:pt x="4290" y="959"/>
                </a:lnTo>
                <a:lnTo>
                  <a:pt x="4285" y="966"/>
                </a:lnTo>
                <a:lnTo>
                  <a:pt x="4271" y="979"/>
                </a:lnTo>
                <a:lnTo>
                  <a:pt x="4259" y="991"/>
                </a:lnTo>
                <a:lnTo>
                  <a:pt x="4243" y="1010"/>
                </a:lnTo>
                <a:lnTo>
                  <a:pt x="4225" y="1029"/>
                </a:lnTo>
                <a:lnTo>
                  <a:pt x="4209" y="1048"/>
                </a:lnTo>
                <a:lnTo>
                  <a:pt x="4193" y="1066"/>
                </a:lnTo>
                <a:lnTo>
                  <a:pt x="4176" y="1086"/>
                </a:lnTo>
                <a:lnTo>
                  <a:pt x="4160" y="1105"/>
                </a:lnTo>
                <a:lnTo>
                  <a:pt x="4144" y="1124"/>
                </a:lnTo>
                <a:lnTo>
                  <a:pt x="4128" y="1145"/>
                </a:lnTo>
                <a:lnTo>
                  <a:pt x="4121" y="1157"/>
                </a:lnTo>
                <a:lnTo>
                  <a:pt x="4115" y="1170"/>
                </a:lnTo>
                <a:lnTo>
                  <a:pt x="4114" y="1174"/>
                </a:lnTo>
                <a:lnTo>
                  <a:pt x="4112" y="1176"/>
                </a:lnTo>
                <a:lnTo>
                  <a:pt x="4110" y="1179"/>
                </a:lnTo>
                <a:lnTo>
                  <a:pt x="4108" y="1181"/>
                </a:lnTo>
                <a:lnTo>
                  <a:pt x="4102" y="1183"/>
                </a:lnTo>
                <a:lnTo>
                  <a:pt x="4096" y="1187"/>
                </a:lnTo>
                <a:lnTo>
                  <a:pt x="4095" y="1187"/>
                </a:lnTo>
                <a:lnTo>
                  <a:pt x="4096" y="1194"/>
                </a:lnTo>
                <a:lnTo>
                  <a:pt x="4097" y="1201"/>
                </a:lnTo>
                <a:lnTo>
                  <a:pt x="4096" y="1208"/>
                </a:lnTo>
                <a:lnTo>
                  <a:pt x="4095" y="1216"/>
                </a:lnTo>
                <a:lnTo>
                  <a:pt x="4096" y="1220"/>
                </a:lnTo>
                <a:lnTo>
                  <a:pt x="4097" y="1223"/>
                </a:lnTo>
                <a:lnTo>
                  <a:pt x="4096" y="1226"/>
                </a:lnTo>
                <a:lnTo>
                  <a:pt x="4096" y="1228"/>
                </a:lnTo>
                <a:lnTo>
                  <a:pt x="4093" y="1231"/>
                </a:lnTo>
                <a:lnTo>
                  <a:pt x="4088" y="1232"/>
                </a:lnTo>
                <a:lnTo>
                  <a:pt x="4083" y="1233"/>
                </a:lnTo>
                <a:lnTo>
                  <a:pt x="4079" y="1234"/>
                </a:lnTo>
                <a:lnTo>
                  <a:pt x="4077" y="1235"/>
                </a:lnTo>
                <a:lnTo>
                  <a:pt x="4076" y="1237"/>
                </a:lnTo>
                <a:lnTo>
                  <a:pt x="4075" y="1238"/>
                </a:lnTo>
                <a:lnTo>
                  <a:pt x="4074" y="1242"/>
                </a:lnTo>
                <a:lnTo>
                  <a:pt x="4073" y="1239"/>
                </a:lnTo>
                <a:lnTo>
                  <a:pt x="4072" y="1237"/>
                </a:lnTo>
                <a:lnTo>
                  <a:pt x="4072" y="1235"/>
                </a:lnTo>
                <a:lnTo>
                  <a:pt x="4072" y="1233"/>
                </a:lnTo>
                <a:lnTo>
                  <a:pt x="4074" y="1229"/>
                </a:lnTo>
                <a:lnTo>
                  <a:pt x="4076" y="1225"/>
                </a:lnTo>
                <a:lnTo>
                  <a:pt x="4078" y="1222"/>
                </a:lnTo>
                <a:lnTo>
                  <a:pt x="4079" y="1218"/>
                </a:lnTo>
                <a:lnTo>
                  <a:pt x="4079" y="1217"/>
                </a:lnTo>
                <a:lnTo>
                  <a:pt x="4079" y="1215"/>
                </a:lnTo>
                <a:lnTo>
                  <a:pt x="4077" y="1213"/>
                </a:lnTo>
                <a:lnTo>
                  <a:pt x="4076" y="1212"/>
                </a:lnTo>
                <a:lnTo>
                  <a:pt x="4075" y="1212"/>
                </a:lnTo>
                <a:lnTo>
                  <a:pt x="4074" y="1213"/>
                </a:lnTo>
                <a:lnTo>
                  <a:pt x="4070" y="1216"/>
                </a:lnTo>
                <a:lnTo>
                  <a:pt x="4067" y="1220"/>
                </a:lnTo>
                <a:lnTo>
                  <a:pt x="4065" y="1224"/>
                </a:lnTo>
                <a:lnTo>
                  <a:pt x="4065" y="1228"/>
                </a:lnTo>
                <a:lnTo>
                  <a:pt x="4065" y="1238"/>
                </a:lnTo>
                <a:lnTo>
                  <a:pt x="4064" y="1248"/>
                </a:lnTo>
                <a:lnTo>
                  <a:pt x="4064" y="1248"/>
                </a:lnTo>
                <a:lnTo>
                  <a:pt x="4064" y="1249"/>
                </a:lnTo>
                <a:lnTo>
                  <a:pt x="4074" y="1251"/>
                </a:lnTo>
                <a:lnTo>
                  <a:pt x="4084" y="1255"/>
                </a:lnTo>
                <a:lnTo>
                  <a:pt x="4087" y="1257"/>
                </a:lnTo>
                <a:lnTo>
                  <a:pt x="4089" y="1262"/>
                </a:lnTo>
                <a:lnTo>
                  <a:pt x="4089" y="1268"/>
                </a:lnTo>
                <a:lnTo>
                  <a:pt x="4087" y="1276"/>
                </a:lnTo>
                <a:lnTo>
                  <a:pt x="4086" y="1277"/>
                </a:lnTo>
                <a:lnTo>
                  <a:pt x="4084" y="1277"/>
                </a:lnTo>
                <a:lnTo>
                  <a:pt x="4082" y="1278"/>
                </a:lnTo>
                <a:lnTo>
                  <a:pt x="4080" y="1277"/>
                </a:lnTo>
                <a:lnTo>
                  <a:pt x="4079" y="1272"/>
                </a:lnTo>
                <a:lnTo>
                  <a:pt x="4077" y="1269"/>
                </a:lnTo>
                <a:lnTo>
                  <a:pt x="4075" y="1268"/>
                </a:lnTo>
                <a:lnTo>
                  <a:pt x="4073" y="1269"/>
                </a:lnTo>
                <a:lnTo>
                  <a:pt x="4067" y="1272"/>
                </a:lnTo>
                <a:lnTo>
                  <a:pt x="4062" y="1273"/>
                </a:lnTo>
                <a:lnTo>
                  <a:pt x="4060" y="1272"/>
                </a:lnTo>
                <a:lnTo>
                  <a:pt x="4058" y="1270"/>
                </a:lnTo>
                <a:lnTo>
                  <a:pt x="4061" y="1279"/>
                </a:lnTo>
                <a:lnTo>
                  <a:pt x="4062" y="1287"/>
                </a:lnTo>
                <a:lnTo>
                  <a:pt x="4062" y="1291"/>
                </a:lnTo>
                <a:lnTo>
                  <a:pt x="4060" y="1294"/>
                </a:lnTo>
                <a:lnTo>
                  <a:pt x="4057" y="1298"/>
                </a:lnTo>
                <a:lnTo>
                  <a:pt x="4053" y="1301"/>
                </a:lnTo>
                <a:lnTo>
                  <a:pt x="4060" y="1305"/>
                </a:lnTo>
                <a:lnTo>
                  <a:pt x="4066" y="1309"/>
                </a:lnTo>
                <a:lnTo>
                  <a:pt x="4072" y="1315"/>
                </a:lnTo>
                <a:lnTo>
                  <a:pt x="4077" y="1321"/>
                </a:lnTo>
                <a:lnTo>
                  <a:pt x="4081" y="1324"/>
                </a:lnTo>
                <a:lnTo>
                  <a:pt x="4085" y="1328"/>
                </a:lnTo>
                <a:lnTo>
                  <a:pt x="4088" y="1326"/>
                </a:lnTo>
                <a:lnTo>
                  <a:pt x="4090" y="1327"/>
                </a:lnTo>
                <a:lnTo>
                  <a:pt x="4093" y="1329"/>
                </a:lnTo>
                <a:lnTo>
                  <a:pt x="4096" y="1331"/>
                </a:lnTo>
                <a:lnTo>
                  <a:pt x="4098" y="1333"/>
                </a:lnTo>
                <a:lnTo>
                  <a:pt x="4102" y="1334"/>
                </a:lnTo>
                <a:lnTo>
                  <a:pt x="4105" y="1333"/>
                </a:lnTo>
                <a:lnTo>
                  <a:pt x="4110" y="1329"/>
                </a:lnTo>
                <a:lnTo>
                  <a:pt x="4111" y="1327"/>
                </a:lnTo>
                <a:lnTo>
                  <a:pt x="4113" y="1326"/>
                </a:lnTo>
                <a:lnTo>
                  <a:pt x="4114" y="1327"/>
                </a:lnTo>
                <a:lnTo>
                  <a:pt x="4115" y="1327"/>
                </a:lnTo>
                <a:lnTo>
                  <a:pt x="4117" y="1330"/>
                </a:lnTo>
                <a:lnTo>
                  <a:pt x="4119" y="1334"/>
                </a:lnTo>
                <a:lnTo>
                  <a:pt x="4121" y="1339"/>
                </a:lnTo>
                <a:lnTo>
                  <a:pt x="4123" y="1344"/>
                </a:lnTo>
                <a:lnTo>
                  <a:pt x="4127" y="1348"/>
                </a:lnTo>
                <a:lnTo>
                  <a:pt x="4131" y="1351"/>
                </a:lnTo>
                <a:lnTo>
                  <a:pt x="4140" y="1349"/>
                </a:lnTo>
                <a:lnTo>
                  <a:pt x="4148" y="1347"/>
                </a:lnTo>
                <a:lnTo>
                  <a:pt x="4151" y="1332"/>
                </a:lnTo>
                <a:lnTo>
                  <a:pt x="4155" y="1317"/>
                </a:lnTo>
                <a:lnTo>
                  <a:pt x="4167" y="1300"/>
                </a:lnTo>
                <a:lnTo>
                  <a:pt x="4180" y="1282"/>
                </a:lnTo>
                <a:lnTo>
                  <a:pt x="4194" y="1265"/>
                </a:lnTo>
                <a:lnTo>
                  <a:pt x="4206" y="1248"/>
                </a:lnTo>
                <a:lnTo>
                  <a:pt x="4207" y="1244"/>
                </a:lnTo>
                <a:lnTo>
                  <a:pt x="4208" y="1238"/>
                </a:lnTo>
                <a:lnTo>
                  <a:pt x="4210" y="1234"/>
                </a:lnTo>
                <a:lnTo>
                  <a:pt x="4212" y="1230"/>
                </a:lnTo>
                <a:lnTo>
                  <a:pt x="4217" y="1223"/>
                </a:lnTo>
                <a:lnTo>
                  <a:pt x="4223" y="1217"/>
                </a:lnTo>
                <a:lnTo>
                  <a:pt x="4227" y="1211"/>
                </a:lnTo>
                <a:lnTo>
                  <a:pt x="4232" y="1206"/>
                </a:lnTo>
                <a:lnTo>
                  <a:pt x="4234" y="1206"/>
                </a:lnTo>
                <a:lnTo>
                  <a:pt x="4235" y="1207"/>
                </a:lnTo>
                <a:lnTo>
                  <a:pt x="4237" y="1211"/>
                </a:lnTo>
                <a:lnTo>
                  <a:pt x="4240" y="1218"/>
                </a:lnTo>
                <a:lnTo>
                  <a:pt x="4241" y="1222"/>
                </a:lnTo>
                <a:lnTo>
                  <a:pt x="4243" y="1223"/>
                </a:lnTo>
                <a:lnTo>
                  <a:pt x="4245" y="1221"/>
                </a:lnTo>
                <a:lnTo>
                  <a:pt x="4247" y="1219"/>
                </a:lnTo>
                <a:lnTo>
                  <a:pt x="4249" y="1216"/>
                </a:lnTo>
                <a:lnTo>
                  <a:pt x="4251" y="1214"/>
                </a:lnTo>
                <a:lnTo>
                  <a:pt x="4253" y="1213"/>
                </a:lnTo>
                <a:lnTo>
                  <a:pt x="4254" y="1213"/>
                </a:lnTo>
                <a:lnTo>
                  <a:pt x="4256" y="1214"/>
                </a:lnTo>
                <a:lnTo>
                  <a:pt x="4258" y="1215"/>
                </a:lnTo>
                <a:lnTo>
                  <a:pt x="4257" y="1220"/>
                </a:lnTo>
                <a:lnTo>
                  <a:pt x="4255" y="1225"/>
                </a:lnTo>
                <a:lnTo>
                  <a:pt x="4253" y="1229"/>
                </a:lnTo>
                <a:lnTo>
                  <a:pt x="4250" y="1233"/>
                </a:lnTo>
                <a:lnTo>
                  <a:pt x="4243" y="1241"/>
                </a:lnTo>
                <a:lnTo>
                  <a:pt x="4237" y="1249"/>
                </a:lnTo>
                <a:lnTo>
                  <a:pt x="4235" y="1252"/>
                </a:lnTo>
                <a:lnTo>
                  <a:pt x="4234" y="1254"/>
                </a:lnTo>
                <a:lnTo>
                  <a:pt x="4232" y="1254"/>
                </a:lnTo>
                <a:lnTo>
                  <a:pt x="4231" y="1253"/>
                </a:lnTo>
                <a:lnTo>
                  <a:pt x="4229" y="1252"/>
                </a:lnTo>
                <a:lnTo>
                  <a:pt x="4228" y="1249"/>
                </a:lnTo>
                <a:lnTo>
                  <a:pt x="4226" y="1248"/>
                </a:lnTo>
                <a:lnTo>
                  <a:pt x="4225" y="1247"/>
                </a:lnTo>
                <a:lnTo>
                  <a:pt x="4223" y="1247"/>
                </a:lnTo>
                <a:lnTo>
                  <a:pt x="4222" y="1248"/>
                </a:lnTo>
                <a:lnTo>
                  <a:pt x="4218" y="1250"/>
                </a:lnTo>
                <a:lnTo>
                  <a:pt x="4214" y="1255"/>
                </a:lnTo>
                <a:lnTo>
                  <a:pt x="4215" y="1262"/>
                </a:lnTo>
                <a:lnTo>
                  <a:pt x="4216" y="1270"/>
                </a:lnTo>
                <a:lnTo>
                  <a:pt x="4217" y="1278"/>
                </a:lnTo>
                <a:lnTo>
                  <a:pt x="4219" y="1286"/>
                </a:lnTo>
                <a:lnTo>
                  <a:pt x="4213" y="1298"/>
                </a:lnTo>
                <a:lnTo>
                  <a:pt x="4207" y="1309"/>
                </a:lnTo>
                <a:lnTo>
                  <a:pt x="4205" y="1310"/>
                </a:lnTo>
                <a:lnTo>
                  <a:pt x="4204" y="1310"/>
                </a:lnTo>
                <a:lnTo>
                  <a:pt x="4201" y="1318"/>
                </a:lnTo>
                <a:lnTo>
                  <a:pt x="4196" y="1325"/>
                </a:lnTo>
                <a:lnTo>
                  <a:pt x="4196" y="1326"/>
                </a:lnTo>
                <a:lnTo>
                  <a:pt x="4196" y="1327"/>
                </a:lnTo>
                <a:lnTo>
                  <a:pt x="4195" y="1332"/>
                </a:lnTo>
                <a:lnTo>
                  <a:pt x="4194" y="1338"/>
                </a:lnTo>
                <a:lnTo>
                  <a:pt x="4191" y="1343"/>
                </a:lnTo>
                <a:lnTo>
                  <a:pt x="4189" y="1348"/>
                </a:lnTo>
                <a:lnTo>
                  <a:pt x="4188" y="1351"/>
                </a:lnTo>
                <a:lnTo>
                  <a:pt x="4187" y="1353"/>
                </a:lnTo>
                <a:lnTo>
                  <a:pt x="4190" y="1357"/>
                </a:lnTo>
                <a:lnTo>
                  <a:pt x="4194" y="1359"/>
                </a:lnTo>
                <a:lnTo>
                  <a:pt x="4198" y="1359"/>
                </a:lnTo>
                <a:lnTo>
                  <a:pt x="4202" y="1357"/>
                </a:lnTo>
                <a:lnTo>
                  <a:pt x="4204" y="1354"/>
                </a:lnTo>
                <a:lnTo>
                  <a:pt x="4205" y="1351"/>
                </a:lnTo>
                <a:lnTo>
                  <a:pt x="4206" y="1348"/>
                </a:lnTo>
                <a:lnTo>
                  <a:pt x="4208" y="1346"/>
                </a:lnTo>
                <a:lnTo>
                  <a:pt x="4211" y="1345"/>
                </a:lnTo>
                <a:lnTo>
                  <a:pt x="4214" y="1344"/>
                </a:lnTo>
                <a:lnTo>
                  <a:pt x="4220" y="1333"/>
                </a:lnTo>
                <a:lnTo>
                  <a:pt x="4226" y="1323"/>
                </a:lnTo>
                <a:lnTo>
                  <a:pt x="4233" y="1312"/>
                </a:lnTo>
                <a:lnTo>
                  <a:pt x="4239" y="1302"/>
                </a:lnTo>
                <a:lnTo>
                  <a:pt x="4245" y="1288"/>
                </a:lnTo>
                <a:lnTo>
                  <a:pt x="4251" y="1276"/>
                </a:lnTo>
                <a:lnTo>
                  <a:pt x="4252" y="1282"/>
                </a:lnTo>
                <a:lnTo>
                  <a:pt x="4253" y="1288"/>
                </a:lnTo>
                <a:lnTo>
                  <a:pt x="4253" y="1294"/>
                </a:lnTo>
                <a:lnTo>
                  <a:pt x="4253" y="1300"/>
                </a:lnTo>
                <a:lnTo>
                  <a:pt x="4251" y="1311"/>
                </a:lnTo>
                <a:lnTo>
                  <a:pt x="4247" y="1321"/>
                </a:lnTo>
                <a:lnTo>
                  <a:pt x="4236" y="1339"/>
                </a:lnTo>
                <a:lnTo>
                  <a:pt x="4225" y="1358"/>
                </a:lnTo>
                <a:lnTo>
                  <a:pt x="4221" y="1366"/>
                </a:lnTo>
                <a:lnTo>
                  <a:pt x="4216" y="1374"/>
                </a:lnTo>
                <a:lnTo>
                  <a:pt x="4215" y="1379"/>
                </a:lnTo>
                <a:lnTo>
                  <a:pt x="4214" y="1383"/>
                </a:lnTo>
                <a:lnTo>
                  <a:pt x="4213" y="1388"/>
                </a:lnTo>
                <a:lnTo>
                  <a:pt x="4214" y="1393"/>
                </a:lnTo>
                <a:lnTo>
                  <a:pt x="4209" y="1410"/>
                </a:lnTo>
                <a:lnTo>
                  <a:pt x="4206" y="1427"/>
                </a:lnTo>
                <a:lnTo>
                  <a:pt x="4204" y="1435"/>
                </a:lnTo>
                <a:lnTo>
                  <a:pt x="4202" y="1443"/>
                </a:lnTo>
                <a:lnTo>
                  <a:pt x="4199" y="1451"/>
                </a:lnTo>
                <a:lnTo>
                  <a:pt x="4195" y="1458"/>
                </a:lnTo>
                <a:lnTo>
                  <a:pt x="4193" y="1462"/>
                </a:lnTo>
                <a:lnTo>
                  <a:pt x="4193" y="1465"/>
                </a:lnTo>
                <a:lnTo>
                  <a:pt x="4193" y="1468"/>
                </a:lnTo>
                <a:lnTo>
                  <a:pt x="4194" y="1470"/>
                </a:lnTo>
                <a:lnTo>
                  <a:pt x="4196" y="1475"/>
                </a:lnTo>
                <a:lnTo>
                  <a:pt x="4197" y="1479"/>
                </a:lnTo>
                <a:lnTo>
                  <a:pt x="4198" y="1483"/>
                </a:lnTo>
                <a:lnTo>
                  <a:pt x="4198" y="1487"/>
                </a:lnTo>
                <a:lnTo>
                  <a:pt x="4198" y="1494"/>
                </a:lnTo>
                <a:lnTo>
                  <a:pt x="4195" y="1501"/>
                </a:lnTo>
                <a:lnTo>
                  <a:pt x="4192" y="1507"/>
                </a:lnTo>
                <a:lnTo>
                  <a:pt x="4187" y="1513"/>
                </a:lnTo>
                <a:lnTo>
                  <a:pt x="4181" y="1518"/>
                </a:lnTo>
                <a:lnTo>
                  <a:pt x="4175" y="1522"/>
                </a:lnTo>
                <a:lnTo>
                  <a:pt x="4171" y="1525"/>
                </a:lnTo>
                <a:lnTo>
                  <a:pt x="4168" y="1528"/>
                </a:lnTo>
                <a:lnTo>
                  <a:pt x="4165" y="1532"/>
                </a:lnTo>
                <a:lnTo>
                  <a:pt x="4163" y="1536"/>
                </a:lnTo>
                <a:lnTo>
                  <a:pt x="4162" y="1540"/>
                </a:lnTo>
                <a:lnTo>
                  <a:pt x="4160" y="1543"/>
                </a:lnTo>
                <a:lnTo>
                  <a:pt x="4158" y="1547"/>
                </a:lnTo>
                <a:lnTo>
                  <a:pt x="4155" y="1549"/>
                </a:lnTo>
                <a:lnTo>
                  <a:pt x="4152" y="1553"/>
                </a:lnTo>
                <a:lnTo>
                  <a:pt x="4151" y="1556"/>
                </a:lnTo>
                <a:lnTo>
                  <a:pt x="4151" y="1559"/>
                </a:lnTo>
                <a:lnTo>
                  <a:pt x="4153" y="1563"/>
                </a:lnTo>
                <a:lnTo>
                  <a:pt x="4154" y="1566"/>
                </a:lnTo>
                <a:lnTo>
                  <a:pt x="4156" y="1569"/>
                </a:lnTo>
                <a:lnTo>
                  <a:pt x="4157" y="1574"/>
                </a:lnTo>
                <a:lnTo>
                  <a:pt x="4156" y="1577"/>
                </a:lnTo>
                <a:lnTo>
                  <a:pt x="4151" y="1580"/>
                </a:lnTo>
                <a:lnTo>
                  <a:pt x="4147" y="1583"/>
                </a:lnTo>
                <a:lnTo>
                  <a:pt x="4145" y="1587"/>
                </a:lnTo>
                <a:lnTo>
                  <a:pt x="4143" y="1591"/>
                </a:lnTo>
                <a:lnTo>
                  <a:pt x="4139" y="1600"/>
                </a:lnTo>
                <a:lnTo>
                  <a:pt x="4134" y="1610"/>
                </a:lnTo>
                <a:lnTo>
                  <a:pt x="4131" y="1617"/>
                </a:lnTo>
                <a:lnTo>
                  <a:pt x="4129" y="1624"/>
                </a:lnTo>
                <a:lnTo>
                  <a:pt x="4127" y="1632"/>
                </a:lnTo>
                <a:lnTo>
                  <a:pt x="4126" y="1639"/>
                </a:lnTo>
                <a:lnTo>
                  <a:pt x="4126" y="1654"/>
                </a:lnTo>
                <a:lnTo>
                  <a:pt x="4127" y="1668"/>
                </a:lnTo>
                <a:lnTo>
                  <a:pt x="4128" y="1674"/>
                </a:lnTo>
                <a:lnTo>
                  <a:pt x="4132" y="1679"/>
                </a:lnTo>
                <a:lnTo>
                  <a:pt x="4141" y="1663"/>
                </a:lnTo>
                <a:lnTo>
                  <a:pt x="4149" y="1646"/>
                </a:lnTo>
                <a:lnTo>
                  <a:pt x="4156" y="1629"/>
                </a:lnTo>
                <a:lnTo>
                  <a:pt x="4166" y="1613"/>
                </a:lnTo>
                <a:lnTo>
                  <a:pt x="4170" y="1607"/>
                </a:lnTo>
                <a:lnTo>
                  <a:pt x="4175" y="1603"/>
                </a:lnTo>
                <a:lnTo>
                  <a:pt x="4181" y="1601"/>
                </a:lnTo>
                <a:lnTo>
                  <a:pt x="4188" y="1600"/>
                </a:lnTo>
                <a:lnTo>
                  <a:pt x="4188" y="1604"/>
                </a:lnTo>
                <a:lnTo>
                  <a:pt x="4189" y="1608"/>
                </a:lnTo>
                <a:lnTo>
                  <a:pt x="4189" y="1611"/>
                </a:lnTo>
                <a:lnTo>
                  <a:pt x="4187" y="1612"/>
                </a:lnTo>
                <a:lnTo>
                  <a:pt x="4182" y="1611"/>
                </a:lnTo>
                <a:lnTo>
                  <a:pt x="4179" y="1611"/>
                </a:lnTo>
                <a:lnTo>
                  <a:pt x="4176" y="1611"/>
                </a:lnTo>
                <a:lnTo>
                  <a:pt x="4175" y="1613"/>
                </a:lnTo>
                <a:lnTo>
                  <a:pt x="4173" y="1618"/>
                </a:lnTo>
                <a:lnTo>
                  <a:pt x="4173" y="1624"/>
                </a:lnTo>
                <a:lnTo>
                  <a:pt x="4173" y="1632"/>
                </a:lnTo>
                <a:lnTo>
                  <a:pt x="4173" y="1639"/>
                </a:lnTo>
                <a:lnTo>
                  <a:pt x="4171" y="1642"/>
                </a:lnTo>
                <a:lnTo>
                  <a:pt x="4169" y="1644"/>
                </a:lnTo>
                <a:lnTo>
                  <a:pt x="4165" y="1646"/>
                </a:lnTo>
                <a:lnTo>
                  <a:pt x="4159" y="1648"/>
                </a:lnTo>
                <a:lnTo>
                  <a:pt x="4156" y="1649"/>
                </a:lnTo>
                <a:lnTo>
                  <a:pt x="4154" y="1652"/>
                </a:lnTo>
                <a:lnTo>
                  <a:pt x="4152" y="1655"/>
                </a:lnTo>
                <a:lnTo>
                  <a:pt x="4152" y="1659"/>
                </a:lnTo>
                <a:lnTo>
                  <a:pt x="4154" y="1667"/>
                </a:lnTo>
                <a:lnTo>
                  <a:pt x="4156" y="1675"/>
                </a:lnTo>
                <a:lnTo>
                  <a:pt x="4154" y="1678"/>
                </a:lnTo>
                <a:lnTo>
                  <a:pt x="4152" y="1680"/>
                </a:lnTo>
                <a:lnTo>
                  <a:pt x="4150" y="1682"/>
                </a:lnTo>
                <a:lnTo>
                  <a:pt x="4148" y="1682"/>
                </a:lnTo>
                <a:lnTo>
                  <a:pt x="4143" y="1680"/>
                </a:lnTo>
                <a:lnTo>
                  <a:pt x="4137" y="1679"/>
                </a:lnTo>
                <a:lnTo>
                  <a:pt x="4135" y="1679"/>
                </a:lnTo>
                <a:lnTo>
                  <a:pt x="4132" y="1679"/>
                </a:lnTo>
                <a:lnTo>
                  <a:pt x="4134" y="1682"/>
                </a:lnTo>
                <a:lnTo>
                  <a:pt x="4135" y="1683"/>
                </a:lnTo>
                <a:lnTo>
                  <a:pt x="4136" y="1689"/>
                </a:lnTo>
                <a:lnTo>
                  <a:pt x="4136" y="1694"/>
                </a:lnTo>
                <a:lnTo>
                  <a:pt x="4136" y="1699"/>
                </a:lnTo>
                <a:lnTo>
                  <a:pt x="4136" y="1704"/>
                </a:lnTo>
                <a:lnTo>
                  <a:pt x="4134" y="1708"/>
                </a:lnTo>
                <a:lnTo>
                  <a:pt x="4132" y="1713"/>
                </a:lnTo>
                <a:lnTo>
                  <a:pt x="4128" y="1717"/>
                </a:lnTo>
                <a:lnTo>
                  <a:pt x="4123" y="1720"/>
                </a:lnTo>
                <a:lnTo>
                  <a:pt x="4122" y="1720"/>
                </a:lnTo>
                <a:lnTo>
                  <a:pt x="4122" y="1720"/>
                </a:lnTo>
                <a:lnTo>
                  <a:pt x="4122" y="1725"/>
                </a:lnTo>
                <a:lnTo>
                  <a:pt x="4122" y="1729"/>
                </a:lnTo>
                <a:lnTo>
                  <a:pt x="4121" y="1734"/>
                </a:lnTo>
                <a:lnTo>
                  <a:pt x="4120" y="1739"/>
                </a:lnTo>
                <a:lnTo>
                  <a:pt x="4121" y="1741"/>
                </a:lnTo>
                <a:lnTo>
                  <a:pt x="4122" y="1742"/>
                </a:lnTo>
                <a:lnTo>
                  <a:pt x="4123" y="1746"/>
                </a:lnTo>
                <a:lnTo>
                  <a:pt x="4123" y="1750"/>
                </a:lnTo>
                <a:lnTo>
                  <a:pt x="4122" y="1751"/>
                </a:lnTo>
                <a:lnTo>
                  <a:pt x="4121" y="1752"/>
                </a:lnTo>
                <a:lnTo>
                  <a:pt x="4119" y="1752"/>
                </a:lnTo>
                <a:lnTo>
                  <a:pt x="4116" y="1752"/>
                </a:lnTo>
                <a:lnTo>
                  <a:pt x="4114" y="1751"/>
                </a:lnTo>
                <a:lnTo>
                  <a:pt x="4111" y="1750"/>
                </a:lnTo>
                <a:lnTo>
                  <a:pt x="4110" y="1751"/>
                </a:lnTo>
                <a:lnTo>
                  <a:pt x="4108" y="1752"/>
                </a:lnTo>
                <a:lnTo>
                  <a:pt x="4106" y="1754"/>
                </a:lnTo>
                <a:lnTo>
                  <a:pt x="4104" y="1755"/>
                </a:lnTo>
                <a:lnTo>
                  <a:pt x="4102" y="1755"/>
                </a:lnTo>
                <a:lnTo>
                  <a:pt x="4100" y="1755"/>
                </a:lnTo>
                <a:lnTo>
                  <a:pt x="4094" y="1752"/>
                </a:lnTo>
                <a:lnTo>
                  <a:pt x="4087" y="1747"/>
                </a:lnTo>
                <a:lnTo>
                  <a:pt x="4084" y="1744"/>
                </a:lnTo>
                <a:lnTo>
                  <a:pt x="4081" y="1742"/>
                </a:lnTo>
                <a:lnTo>
                  <a:pt x="4079" y="1741"/>
                </a:lnTo>
                <a:lnTo>
                  <a:pt x="4077" y="1741"/>
                </a:lnTo>
                <a:lnTo>
                  <a:pt x="4075" y="1741"/>
                </a:lnTo>
                <a:lnTo>
                  <a:pt x="4073" y="1742"/>
                </a:lnTo>
                <a:lnTo>
                  <a:pt x="4072" y="1744"/>
                </a:lnTo>
                <a:lnTo>
                  <a:pt x="4071" y="1745"/>
                </a:lnTo>
                <a:lnTo>
                  <a:pt x="4071" y="1747"/>
                </a:lnTo>
                <a:lnTo>
                  <a:pt x="4071" y="1749"/>
                </a:lnTo>
                <a:lnTo>
                  <a:pt x="4073" y="1754"/>
                </a:lnTo>
                <a:lnTo>
                  <a:pt x="4073" y="1758"/>
                </a:lnTo>
                <a:lnTo>
                  <a:pt x="4073" y="1761"/>
                </a:lnTo>
                <a:lnTo>
                  <a:pt x="4073" y="1765"/>
                </a:lnTo>
                <a:lnTo>
                  <a:pt x="4074" y="1768"/>
                </a:lnTo>
                <a:lnTo>
                  <a:pt x="4075" y="1770"/>
                </a:lnTo>
                <a:lnTo>
                  <a:pt x="4075" y="1773"/>
                </a:lnTo>
                <a:lnTo>
                  <a:pt x="4075" y="1776"/>
                </a:lnTo>
                <a:lnTo>
                  <a:pt x="4075" y="1777"/>
                </a:lnTo>
                <a:lnTo>
                  <a:pt x="4075" y="1778"/>
                </a:lnTo>
                <a:lnTo>
                  <a:pt x="4080" y="1777"/>
                </a:lnTo>
                <a:lnTo>
                  <a:pt x="4084" y="1776"/>
                </a:lnTo>
                <a:lnTo>
                  <a:pt x="4086" y="1771"/>
                </a:lnTo>
                <a:lnTo>
                  <a:pt x="4089" y="1767"/>
                </a:lnTo>
                <a:lnTo>
                  <a:pt x="4091" y="1766"/>
                </a:lnTo>
                <a:lnTo>
                  <a:pt x="4094" y="1765"/>
                </a:lnTo>
                <a:lnTo>
                  <a:pt x="4097" y="1764"/>
                </a:lnTo>
                <a:lnTo>
                  <a:pt x="4100" y="1764"/>
                </a:lnTo>
                <a:lnTo>
                  <a:pt x="4100" y="1769"/>
                </a:lnTo>
                <a:lnTo>
                  <a:pt x="4100" y="1774"/>
                </a:lnTo>
                <a:lnTo>
                  <a:pt x="4098" y="1780"/>
                </a:lnTo>
                <a:lnTo>
                  <a:pt x="4096" y="1784"/>
                </a:lnTo>
                <a:lnTo>
                  <a:pt x="4094" y="1788"/>
                </a:lnTo>
                <a:lnTo>
                  <a:pt x="4089" y="1792"/>
                </a:lnTo>
                <a:lnTo>
                  <a:pt x="4078" y="1797"/>
                </a:lnTo>
                <a:lnTo>
                  <a:pt x="4058" y="1804"/>
                </a:lnTo>
                <a:lnTo>
                  <a:pt x="4057" y="1801"/>
                </a:lnTo>
                <a:lnTo>
                  <a:pt x="4058" y="1798"/>
                </a:lnTo>
                <a:lnTo>
                  <a:pt x="4059" y="1796"/>
                </a:lnTo>
                <a:lnTo>
                  <a:pt x="4061" y="1794"/>
                </a:lnTo>
                <a:lnTo>
                  <a:pt x="4063" y="1793"/>
                </a:lnTo>
                <a:lnTo>
                  <a:pt x="4065" y="1790"/>
                </a:lnTo>
                <a:lnTo>
                  <a:pt x="4067" y="1788"/>
                </a:lnTo>
                <a:lnTo>
                  <a:pt x="4068" y="1786"/>
                </a:lnTo>
                <a:lnTo>
                  <a:pt x="4062" y="1784"/>
                </a:lnTo>
                <a:lnTo>
                  <a:pt x="4056" y="1783"/>
                </a:lnTo>
                <a:lnTo>
                  <a:pt x="4051" y="1784"/>
                </a:lnTo>
                <a:lnTo>
                  <a:pt x="4047" y="1786"/>
                </a:lnTo>
                <a:lnTo>
                  <a:pt x="4042" y="1789"/>
                </a:lnTo>
                <a:lnTo>
                  <a:pt x="4039" y="1794"/>
                </a:lnTo>
                <a:lnTo>
                  <a:pt x="4035" y="1799"/>
                </a:lnTo>
                <a:lnTo>
                  <a:pt x="4033" y="1804"/>
                </a:lnTo>
                <a:lnTo>
                  <a:pt x="4022" y="1824"/>
                </a:lnTo>
                <a:lnTo>
                  <a:pt x="4012" y="1844"/>
                </a:lnTo>
                <a:lnTo>
                  <a:pt x="4002" y="1865"/>
                </a:lnTo>
                <a:lnTo>
                  <a:pt x="3991" y="1885"/>
                </a:lnTo>
                <a:lnTo>
                  <a:pt x="3980" y="1906"/>
                </a:lnTo>
                <a:lnTo>
                  <a:pt x="3970" y="1926"/>
                </a:lnTo>
                <a:lnTo>
                  <a:pt x="3959" y="1945"/>
                </a:lnTo>
                <a:lnTo>
                  <a:pt x="3946" y="1965"/>
                </a:lnTo>
                <a:lnTo>
                  <a:pt x="3926" y="2000"/>
                </a:lnTo>
                <a:lnTo>
                  <a:pt x="3907" y="2037"/>
                </a:lnTo>
                <a:lnTo>
                  <a:pt x="3898" y="2054"/>
                </a:lnTo>
                <a:lnTo>
                  <a:pt x="3888" y="2073"/>
                </a:lnTo>
                <a:lnTo>
                  <a:pt x="3876" y="2089"/>
                </a:lnTo>
                <a:lnTo>
                  <a:pt x="3863" y="2104"/>
                </a:lnTo>
                <a:lnTo>
                  <a:pt x="3859" y="2108"/>
                </a:lnTo>
                <a:lnTo>
                  <a:pt x="3857" y="2112"/>
                </a:lnTo>
                <a:lnTo>
                  <a:pt x="3855" y="2117"/>
                </a:lnTo>
                <a:lnTo>
                  <a:pt x="3854" y="2123"/>
                </a:lnTo>
                <a:lnTo>
                  <a:pt x="3852" y="2128"/>
                </a:lnTo>
                <a:lnTo>
                  <a:pt x="3850" y="2132"/>
                </a:lnTo>
                <a:lnTo>
                  <a:pt x="3848" y="2137"/>
                </a:lnTo>
                <a:lnTo>
                  <a:pt x="3844" y="2140"/>
                </a:lnTo>
                <a:lnTo>
                  <a:pt x="3844" y="2140"/>
                </a:lnTo>
                <a:lnTo>
                  <a:pt x="3825" y="2172"/>
                </a:lnTo>
                <a:lnTo>
                  <a:pt x="3805" y="2205"/>
                </a:lnTo>
                <a:lnTo>
                  <a:pt x="3785" y="2237"/>
                </a:lnTo>
                <a:lnTo>
                  <a:pt x="3763" y="2267"/>
                </a:lnTo>
                <a:lnTo>
                  <a:pt x="3759" y="2274"/>
                </a:lnTo>
                <a:lnTo>
                  <a:pt x="3755" y="2280"/>
                </a:lnTo>
                <a:lnTo>
                  <a:pt x="3752" y="2287"/>
                </a:lnTo>
                <a:lnTo>
                  <a:pt x="3750" y="2296"/>
                </a:lnTo>
                <a:lnTo>
                  <a:pt x="3749" y="2303"/>
                </a:lnTo>
                <a:lnTo>
                  <a:pt x="3748" y="2311"/>
                </a:lnTo>
                <a:lnTo>
                  <a:pt x="3748" y="2319"/>
                </a:lnTo>
                <a:lnTo>
                  <a:pt x="3748" y="2326"/>
                </a:lnTo>
                <a:lnTo>
                  <a:pt x="3749" y="2329"/>
                </a:lnTo>
                <a:lnTo>
                  <a:pt x="3749" y="2332"/>
                </a:lnTo>
                <a:lnTo>
                  <a:pt x="3748" y="2335"/>
                </a:lnTo>
                <a:lnTo>
                  <a:pt x="3746" y="2337"/>
                </a:lnTo>
                <a:lnTo>
                  <a:pt x="3739" y="2340"/>
                </a:lnTo>
                <a:lnTo>
                  <a:pt x="3733" y="2344"/>
                </a:lnTo>
                <a:lnTo>
                  <a:pt x="3727" y="2347"/>
                </a:lnTo>
                <a:lnTo>
                  <a:pt x="3721" y="2351"/>
                </a:lnTo>
                <a:lnTo>
                  <a:pt x="3712" y="2360"/>
                </a:lnTo>
                <a:lnTo>
                  <a:pt x="3703" y="2370"/>
                </a:lnTo>
                <a:lnTo>
                  <a:pt x="3689" y="2392"/>
                </a:lnTo>
                <a:lnTo>
                  <a:pt x="3673" y="2416"/>
                </a:lnTo>
                <a:lnTo>
                  <a:pt x="3666" y="2427"/>
                </a:lnTo>
                <a:lnTo>
                  <a:pt x="3658" y="2439"/>
                </a:lnTo>
                <a:lnTo>
                  <a:pt x="3653" y="2444"/>
                </a:lnTo>
                <a:lnTo>
                  <a:pt x="3649" y="2449"/>
                </a:lnTo>
                <a:lnTo>
                  <a:pt x="3643" y="2452"/>
                </a:lnTo>
                <a:lnTo>
                  <a:pt x="3637" y="2455"/>
                </a:lnTo>
                <a:lnTo>
                  <a:pt x="3637" y="2455"/>
                </a:lnTo>
                <a:lnTo>
                  <a:pt x="3637" y="2455"/>
                </a:lnTo>
                <a:lnTo>
                  <a:pt x="3635" y="2458"/>
                </a:lnTo>
                <a:lnTo>
                  <a:pt x="3632" y="2462"/>
                </a:lnTo>
                <a:lnTo>
                  <a:pt x="3624" y="2469"/>
                </a:lnTo>
                <a:lnTo>
                  <a:pt x="3618" y="2477"/>
                </a:lnTo>
                <a:lnTo>
                  <a:pt x="3615" y="2484"/>
                </a:lnTo>
                <a:lnTo>
                  <a:pt x="3613" y="2492"/>
                </a:lnTo>
                <a:lnTo>
                  <a:pt x="3612" y="2501"/>
                </a:lnTo>
                <a:lnTo>
                  <a:pt x="3613" y="2511"/>
                </a:lnTo>
                <a:lnTo>
                  <a:pt x="3614" y="2520"/>
                </a:lnTo>
                <a:lnTo>
                  <a:pt x="3617" y="2530"/>
                </a:lnTo>
                <a:lnTo>
                  <a:pt x="3628" y="2513"/>
                </a:lnTo>
                <a:lnTo>
                  <a:pt x="3641" y="2496"/>
                </a:lnTo>
                <a:lnTo>
                  <a:pt x="3652" y="2480"/>
                </a:lnTo>
                <a:lnTo>
                  <a:pt x="3663" y="2464"/>
                </a:lnTo>
                <a:lnTo>
                  <a:pt x="3668" y="2457"/>
                </a:lnTo>
                <a:lnTo>
                  <a:pt x="3673" y="2449"/>
                </a:lnTo>
                <a:lnTo>
                  <a:pt x="3676" y="2446"/>
                </a:lnTo>
                <a:lnTo>
                  <a:pt x="3680" y="2444"/>
                </a:lnTo>
                <a:lnTo>
                  <a:pt x="3684" y="2442"/>
                </a:lnTo>
                <a:lnTo>
                  <a:pt x="3689" y="2441"/>
                </a:lnTo>
                <a:lnTo>
                  <a:pt x="3694" y="2428"/>
                </a:lnTo>
                <a:lnTo>
                  <a:pt x="3699" y="2415"/>
                </a:lnTo>
                <a:lnTo>
                  <a:pt x="3706" y="2402"/>
                </a:lnTo>
                <a:lnTo>
                  <a:pt x="3714" y="2390"/>
                </a:lnTo>
                <a:lnTo>
                  <a:pt x="3732" y="2368"/>
                </a:lnTo>
                <a:lnTo>
                  <a:pt x="3751" y="2346"/>
                </a:lnTo>
                <a:lnTo>
                  <a:pt x="3756" y="2345"/>
                </a:lnTo>
                <a:lnTo>
                  <a:pt x="3760" y="2342"/>
                </a:lnTo>
                <a:lnTo>
                  <a:pt x="3761" y="2341"/>
                </a:lnTo>
                <a:lnTo>
                  <a:pt x="3764" y="2341"/>
                </a:lnTo>
                <a:lnTo>
                  <a:pt x="3779" y="2324"/>
                </a:lnTo>
                <a:lnTo>
                  <a:pt x="3793" y="2309"/>
                </a:lnTo>
                <a:lnTo>
                  <a:pt x="3799" y="2301"/>
                </a:lnTo>
                <a:lnTo>
                  <a:pt x="3805" y="2293"/>
                </a:lnTo>
                <a:lnTo>
                  <a:pt x="3810" y="2283"/>
                </a:lnTo>
                <a:lnTo>
                  <a:pt x="3815" y="2272"/>
                </a:lnTo>
                <a:lnTo>
                  <a:pt x="3817" y="2270"/>
                </a:lnTo>
                <a:lnTo>
                  <a:pt x="3818" y="2268"/>
                </a:lnTo>
                <a:lnTo>
                  <a:pt x="3820" y="2267"/>
                </a:lnTo>
                <a:lnTo>
                  <a:pt x="3823" y="2267"/>
                </a:lnTo>
                <a:lnTo>
                  <a:pt x="3826" y="2268"/>
                </a:lnTo>
                <a:lnTo>
                  <a:pt x="3829" y="2272"/>
                </a:lnTo>
                <a:lnTo>
                  <a:pt x="3832" y="2279"/>
                </a:lnTo>
                <a:lnTo>
                  <a:pt x="3836" y="2289"/>
                </a:lnTo>
                <a:lnTo>
                  <a:pt x="3836" y="2289"/>
                </a:lnTo>
                <a:lnTo>
                  <a:pt x="3836" y="2289"/>
                </a:lnTo>
                <a:lnTo>
                  <a:pt x="3838" y="2287"/>
                </a:lnTo>
                <a:lnTo>
                  <a:pt x="3840" y="2286"/>
                </a:lnTo>
                <a:lnTo>
                  <a:pt x="3842" y="2284"/>
                </a:lnTo>
                <a:lnTo>
                  <a:pt x="3843" y="2282"/>
                </a:lnTo>
                <a:lnTo>
                  <a:pt x="3844" y="2277"/>
                </a:lnTo>
                <a:lnTo>
                  <a:pt x="3844" y="2271"/>
                </a:lnTo>
                <a:lnTo>
                  <a:pt x="3844" y="2265"/>
                </a:lnTo>
                <a:lnTo>
                  <a:pt x="3845" y="2260"/>
                </a:lnTo>
                <a:lnTo>
                  <a:pt x="3846" y="2257"/>
                </a:lnTo>
                <a:lnTo>
                  <a:pt x="3847" y="2256"/>
                </a:lnTo>
                <a:lnTo>
                  <a:pt x="3849" y="2254"/>
                </a:lnTo>
                <a:lnTo>
                  <a:pt x="3852" y="2253"/>
                </a:lnTo>
                <a:lnTo>
                  <a:pt x="3839" y="2256"/>
                </a:lnTo>
                <a:lnTo>
                  <a:pt x="3838" y="2251"/>
                </a:lnTo>
                <a:lnTo>
                  <a:pt x="3836" y="2240"/>
                </a:lnTo>
                <a:lnTo>
                  <a:pt x="3834" y="2228"/>
                </a:lnTo>
                <a:lnTo>
                  <a:pt x="3834" y="2223"/>
                </a:lnTo>
                <a:lnTo>
                  <a:pt x="3838" y="2219"/>
                </a:lnTo>
                <a:lnTo>
                  <a:pt x="3844" y="2215"/>
                </a:lnTo>
                <a:lnTo>
                  <a:pt x="3848" y="2215"/>
                </a:lnTo>
                <a:lnTo>
                  <a:pt x="3853" y="2214"/>
                </a:lnTo>
                <a:lnTo>
                  <a:pt x="3851" y="2214"/>
                </a:lnTo>
                <a:lnTo>
                  <a:pt x="3849" y="2214"/>
                </a:lnTo>
                <a:lnTo>
                  <a:pt x="3853" y="2209"/>
                </a:lnTo>
                <a:lnTo>
                  <a:pt x="3857" y="2204"/>
                </a:lnTo>
                <a:lnTo>
                  <a:pt x="3859" y="2199"/>
                </a:lnTo>
                <a:lnTo>
                  <a:pt x="3860" y="2194"/>
                </a:lnTo>
                <a:lnTo>
                  <a:pt x="3860" y="2194"/>
                </a:lnTo>
                <a:lnTo>
                  <a:pt x="3860" y="2194"/>
                </a:lnTo>
                <a:lnTo>
                  <a:pt x="3860" y="2192"/>
                </a:lnTo>
                <a:lnTo>
                  <a:pt x="3860" y="2189"/>
                </a:lnTo>
                <a:lnTo>
                  <a:pt x="3861" y="2187"/>
                </a:lnTo>
                <a:lnTo>
                  <a:pt x="3864" y="2185"/>
                </a:lnTo>
                <a:lnTo>
                  <a:pt x="3867" y="2181"/>
                </a:lnTo>
                <a:lnTo>
                  <a:pt x="3872" y="2176"/>
                </a:lnTo>
                <a:lnTo>
                  <a:pt x="3877" y="2173"/>
                </a:lnTo>
                <a:lnTo>
                  <a:pt x="3882" y="2168"/>
                </a:lnTo>
                <a:lnTo>
                  <a:pt x="3887" y="2163"/>
                </a:lnTo>
                <a:lnTo>
                  <a:pt x="3889" y="2158"/>
                </a:lnTo>
                <a:lnTo>
                  <a:pt x="3891" y="2155"/>
                </a:lnTo>
                <a:lnTo>
                  <a:pt x="3892" y="2153"/>
                </a:lnTo>
                <a:lnTo>
                  <a:pt x="3894" y="2153"/>
                </a:lnTo>
                <a:lnTo>
                  <a:pt x="3896" y="2155"/>
                </a:lnTo>
                <a:lnTo>
                  <a:pt x="3900" y="2160"/>
                </a:lnTo>
                <a:lnTo>
                  <a:pt x="3904" y="2167"/>
                </a:lnTo>
                <a:lnTo>
                  <a:pt x="3907" y="2172"/>
                </a:lnTo>
                <a:lnTo>
                  <a:pt x="3913" y="2174"/>
                </a:lnTo>
                <a:lnTo>
                  <a:pt x="3917" y="2175"/>
                </a:lnTo>
                <a:lnTo>
                  <a:pt x="3921" y="2175"/>
                </a:lnTo>
                <a:lnTo>
                  <a:pt x="3921" y="2175"/>
                </a:lnTo>
                <a:lnTo>
                  <a:pt x="3920" y="2176"/>
                </a:lnTo>
                <a:lnTo>
                  <a:pt x="3922" y="2173"/>
                </a:lnTo>
                <a:lnTo>
                  <a:pt x="3922" y="2168"/>
                </a:lnTo>
                <a:lnTo>
                  <a:pt x="3921" y="2161"/>
                </a:lnTo>
                <a:lnTo>
                  <a:pt x="3919" y="2152"/>
                </a:lnTo>
                <a:lnTo>
                  <a:pt x="3916" y="2135"/>
                </a:lnTo>
                <a:lnTo>
                  <a:pt x="3913" y="2125"/>
                </a:lnTo>
                <a:lnTo>
                  <a:pt x="3917" y="2144"/>
                </a:lnTo>
                <a:lnTo>
                  <a:pt x="3932" y="2142"/>
                </a:lnTo>
                <a:lnTo>
                  <a:pt x="3935" y="2141"/>
                </a:lnTo>
                <a:lnTo>
                  <a:pt x="3937" y="2138"/>
                </a:lnTo>
                <a:lnTo>
                  <a:pt x="3939" y="2135"/>
                </a:lnTo>
                <a:lnTo>
                  <a:pt x="3941" y="2132"/>
                </a:lnTo>
                <a:lnTo>
                  <a:pt x="3941" y="2128"/>
                </a:lnTo>
                <a:lnTo>
                  <a:pt x="3941" y="2125"/>
                </a:lnTo>
                <a:lnTo>
                  <a:pt x="3941" y="2121"/>
                </a:lnTo>
                <a:lnTo>
                  <a:pt x="3939" y="2119"/>
                </a:lnTo>
                <a:lnTo>
                  <a:pt x="3942" y="2109"/>
                </a:lnTo>
                <a:lnTo>
                  <a:pt x="3942" y="2109"/>
                </a:lnTo>
                <a:lnTo>
                  <a:pt x="3932" y="2108"/>
                </a:lnTo>
                <a:lnTo>
                  <a:pt x="3925" y="2108"/>
                </a:lnTo>
                <a:lnTo>
                  <a:pt x="3921" y="2110"/>
                </a:lnTo>
                <a:lnTo>
                  <a:pt x="3919" y="2113"/>
                </a:lnTo>
                <a:lnTo>
                  <a:pt x="3918" y="2116"/>
                </a:lnTo>
                <a:lnTo>
                  <a:pt x="3917" y="2119"/>
                </a:lnTo>
                <a:lnTo>
                  <a:pt x="3916" y="2120"/>
                </a:lnTo>
                <a:lnTo>
                  <a:pt x="3915" y="2121"/>
                </a:lnTo>
                <a:lnTo>
                  <a:pt x="3914" y="2121"/>
                </a:lnTo>
                <a:lnTo>
                  <a:pt x="3912" y="2121"/>
                </a:lnTo>
                <a:lnTo>
                  <a:pt x="3906" y="2112"/>
                </a:lnTo>
                <a:lnTo>
                  <a:pt x="3902" y="2105"/>
                </a:lnTo>
                <a:lnTo>
                  <a:pt x="3902" y="2102"/>
                </a:lnTo>
                <a:lnTo>
                  <a:pt x="3903" y="2099"/>
                </a:lnTo>
                <a:lnTo>
                  <a:pt x="3906" y="2097"/>
                </a:lnTo>
                <a:lnTo>
                  <a:pt x="3912" y="2096"/>
                </a:lnTo>
                <a:lnTo>
                  <a:pt x="3914" y="2095"/>
                </a:lnTo>
                <a:lnTo>
                  <a:pt x="3915" y="2094"/>
                </a:lnTo>
                <a:lnTo>
                  <a:pt x="3914" y="2093"/>
                </a:lnTo>
                <a:lnTo>
                  <a:pt x="3913" y="2092"/>
                </a:lnTo>
                <a:lnTo>
                  <a:pt x="3909" y="2090"/>
                </a:lnTo>
                <a:lnTo>
                  <a:pt x="3905" y="2087"/>
                </a:lnTo>
                <a:lnTo>
                  <a:pt x="3911" y="2113"/>
                </a:lnTo>
                <a:lnTo>
                  <a:pt x="3919" y="2111"/>
                </a:lnTo>
                <a:lnTo>
                  <a:pt x="3928" y="2110"/>
                </a:lnTo>
                <a:lnTo>
                  <a:pt x="3926" y="2109"/>
                </a:lnTo>
                <a:lnTo>
                  <a:pt x="3922" y="2107"/>
                </a:lnTo>
                <a:lnTo>
                  <a:pt x="3918" y="2104"/>
                </a:lnTo>
                <a:lnTo>
                  <a:pt x="3914" y="2101"/>
                </a:lnTo>
                <a:lnTo>
                  <a:pt x="3910" y="2096"/>
                </a:lnTo>
                <a:lnTo>
                  <a:pt x="3907" y="2091"/>
                </a:lnTo>
                <a:lnTo>
                  <a:pt x="3907" y="2088"/>
                </a:lnTo>
                <a:lnTo>
                  <a:pt x="3907" y="2085"/>
                </a:lnTo>
                <a:lnTo>
                  <a:pt x="3907" y="2082"/>
                </a:lnTo>
                <a:lnTo>
                  <a:pt x="3910" y="2079"/>
                </a:lnTo>
                <a:lnTo>
                  <a:pt x="3913" y="2074"/>
                </a:lnTo>
                <a:lnTo>
                  <a:pt x="3916" y="2070"/>
                </a:lnTo>
                <a:lnTo>
                  <a:pt x="3919" y="2066"/>
                </a:lnTo>
                <a:lnTo>
                  <a:pt x="3922" y="2063"/>
                </a:lnTo>
                <a:lnTo>
                  <a:pt x="3926" y="2062"/>
                </a:lnTo>
                <a:lnTo>
                  <a:pt x="3929" y="2062"/>
                </a:lnTo>
                <a:lnTo>
                  <a:pt x="3933" y="2063"/>
                </a:lnTo>
                <a:lnTo>
                  <a:pt x="3936" y="2068"/>
                </a:lnTo>
                <a:lnTo>
                  <a:pt x="3940" y="2068"/>
                </a:lnTo>
                <a:lnTo>
                  <a:pt x="3943" y="2068"/>
                </a:lnTo>
                <a:lnTo>
                  <a:pt x="3944" y="2063"/>
                </a:lnTo>
                <a:lnTo>
                  <a:pt x="3945" y="2059"/>
                </a:lnTo>
                <a:lnTo>
                  <a:pt x="3945" y="2057"/>
                </a:lnTo>
                <a:lnTo>
                  <a:pt x="3946" y="2055"/>
                </a:lnTo>
                <a:lnTo>
                  <a:pt x="3947" y="2054"/>
                </a:lnTo>
                <a:lnTo>
                  <a:pt x="3949" y="2053"/>
                </a:lnTo>
                <a:lnTo>
                  <a:pt x="3956" y="2051"/>
                </a:lnTo>
                <a:lnTo>
                  <a:pt x="3961" y="2049"/>
                </a:lnTo>
                <a:lnTo>
                  <a:pt x="3966" y="2046"/>
                </a:lnTo>
                <a:lnTo>
                  <a:pt x="3970" y="2043"/>
                </a:lnTo>
                <a:lnTo>
                  <a:pt x="3977" y="2035"/>
                </a:lnTo>
                <a:lnTo>
                  <a:pt x="3983" y="2027"/>
                </a:lnTo>
                <a:lnTo>
                  <a:pt x="3994" y="2009"/>
                </a:lnTo>
                <a:lnTo>
                  <a:pt x="4006" y="1991"/>
                </a:lnTo>
                <a:lnTo>
                  <a:pt x="4007" y="1988"/>
                </a:lnTo>
                <a:lnTo>
                  <a:pt x="4009" y="1985"/>
                </a:lnTo>
                <a:lnTo>
                  <a:pt x="4011" y="1982"/>
                </a:lnTo>
                <a:lnTo>
                  <a:pt x="4014" y="1979"/>
                </a:lnTo>
                <a:lnTo>
                  <a:pt x="4020" y="1975"/>
                </a:lnTo>
                <a:lnTo>
                  <a:pt x="4025" y="1970"/>
                </a:lnTo>
                <a:lnTo>
                  <a:pt x="4032" y="1958"/>
                </a:lnTo>
                <a:lnTo>
                  <a:pt x="4038" y="1944"/>
                </a:lnTo>
                <a:lnTo>
                  <a:pt x="4043" y="1946"/>
                </a:lnTo>
                <a:lnTo>
                  <a:pt x="4048" y="1949"/>
                </a:lnTo>
                <a:lnTo>
                  <a:pt x="4050" y="1952"/>
                </a:lnTo>
                <a:lnTo>
                  <a:pt x="4051" y="1955"/>
                </a:lnTo>
                <a:lnTo>
                  <a:pt x="4051" y="1964"/>
                </a:lnTo>
                <a:lnTo>
                  <a:pt x="4050" y="1972"/>
                </a:lnTo>
                <a:lnTo>
                  <a:pt x="4044" y="1977"/>
                </a:lnTo>
                <a:lnTo>
                  <a:pt x="4039" y="1983"/>
                </a:lnTo>
                <a:lnTo>
                  <a:pt x="4039" y="1983"/>
                </a:lnTo>
                <a:lnTo>
                  <a:pt x="4039" y="1984"/>
                </a:lnTo>
                <a:lnTo>
                  <a:pt x="4038" y="1991"/>
                </a:lnTo>
                <a:lnTo>
                  <a:pt x="4036" y="1998"/>
                </a:lnTo>
                <a:lnTo>
                  <a:pt x="4034" y="2005"/>
                </a:lnTo>
                <a:lnTo>
                  <a:pt x="4031" y="2013"/>
                </a:lnTo>
                <a:lnTo>
                  <a:pt x="4025" y="2026"/>
                </a:lnTo>
                <a:lnTo>
                  <a:pt x="4018" y="2039"/>
                </a:lnTo>
                <a:lnTo>
                  <a:pt x="4028" y="2023"/>
                </a:lnTo>
                <a:lnTo>
                  <a:pt x="4038" y="2006"/>
                </a:lnTo>
                <a:lnTo>
                  <a:pt x="4048" y="1989"/>
                </a:lnTo>
                <a:lnTo>
                  <a:pt x="4056" y="1973"/>
                </a:lnTo>
                <a:lnTo>
                  <a:pt x="4071" y="1940"/>
                </a:lnTo>
                <a:lnTo>
                  <a:pt x="4088" y="1909"/>
                </a:lnTo>
                <a:lnTo>
                  <a:pt x="4105" y="1877"/>
                </a:lnTo>
                <a:lnTo>
                  <a:pt x="4121" y="1845"/>
                </a:lnTo>
                <a:lnTo>
                  <a:pt x="4121" y="1845"/>
                </a:lnTo>
                <a:lnTo>
                  <a:pt x="4121" y="1845"/>
                </a:lnTo>
                <a:lnTo>
                  <a:pt x="4114" y="1842"/>
                </a:lnTo>
                <a:lnTo>
                  <a:pt x="4108" y="1838"/>
                </a:lnTo>
                <a:lnTo>
                  <a:pt x="4102" y="1833"/>
                </a:lnTo>
                <a:lnTo>
                  <a:pt x="4097" y="1828"/>
                </a:lnTo>
                <a:lnTo>
                  <a:pt x="4091" y="1823"/>
                </a:lnTo>
                <a:lnTo>
                  <a:pt x="4085" y="1818"/>
                </a:lnTo>
                <a:lnTo>
                  <a:pt x="4078" y="1815"/>
                </a:lnTo>
                <a:lnTo>
                  <a:pt x="4070" y="1813"/>
                </a:lnTo>
                <a:lnTo>
                  <a:pt x="4078" y="1811"/>
                </a:lnTo>
                <a:lnTo>
                  <a:pt x="4085" y="1808"/>
                </a:lnTo>
                <a:lnTo>
                  <a:pt x="4094" y="1806"/>
                </a:lnTo>
                <a:lnTo>
                  <a:pt x="4101" y="1804"/>
                </a:lnTo>
                <a:lnTo>
                  <a:pt x="4102" y="1806"/>
                </a:lnTo>
                <a:lnTo>
                  <a:pt x="4105" y="1807"/>
                </a:lnTo>
                <a:lnTo>
                  <a:pt x="4108" y="1807"/>
                </a:lnTo>
                <a:lnTo>
                  <a:pt x="4111" y="1807"/>
                </a:lnTo>
                <a:lnTo>
                  <a:pt x="4114" y="1807"/>
                </a:lnTo>
                <a:lnTo>
                  <a:pt x="4116" y="1809"/>
                </a:lnTo>
                <a:lnTo>
                  <a:pt x="4117" y="1812"/>
                </a:lnTo>
                <a:lnTo>
                  <a:pt x="4115" y="1817"/>
                </a:lnTo>
                <a:lnTo>
                  <a:pt x="4115" y="1820"/>
                </a:lnTo>
                <a:lnTo>
                  <a:pt x="4115" y="1823"/>
                </a:lnTo>
                <a:lnTo>
                  <a:pt x="4115" y="1825"/>
                </a:lnTo>
                <a:lnTo>
                  <a:pt x="4117" y="1827"/>
                </a:lnTo>
                <a:lnTo>
                  <a:pt x="4121" y="1829"/>
                </a:lnTo>
                <a:lnTo>
                  <a:pt x="4125" y="1831"/>
                </a:lnTo>
                <a:lnTo>
                  <a:pt x="4125" y="1831"/>
                </a:lnTo>
                <a:lnTo>
                  <a:pt x="4125" y="1831"/>
                </a:lnTo>
                <a:lnTo>
                  <a:pt x="4136" y="1812"/>
                </a:lnTo>
                <a:lnTo>
                  <a:pt x="4147" y="1793"/>
                </a:lnTo>
                <a:lnTo>
                  <a:pt x="4156" y="1773"/>
                </a:lnTo>
                <a:lnTo>
                  <a:pt x="4167" y="1755"/>
                </a:lnTo>
                <a:lnTo>
                  <a:pt x="4169" y="1754"/>
                </a:lnTo>
                <a:lnTo>
                  <a:pt x="4171" y="1753"/>
                </a:lnTo>
                <a:lnTo>
                  <a:pt x="4174" y="1750"/>
                </a:lnTo>
                <a:lnTo>
                  <a:pt x="4176" y="1746"/>
                </a:lnTo>
                <a:lnTo>
                  <a:pt x="4175" y="1744"/>
                </a:lnTo>
                <a:lnTo>
                  <a:pt x="4175" y="1743"/>
                </a:lnTo>
                <a:lnTo>
                  <a:pt x="4174" y="1738"/>
                </a:lnTo>
                <a:lnTo>
                  <a:pt x="4174" y="1731"/>
                </a:lnTo>
                <a:lnTo>
                  <a:pt x="4177" y="1725"/>
                </a:lnTo>
                <a:lnTo>
                  <a:pt x="4181" y="1719"/>
                </a:lnTo>
                <a:lnTo>
                  <a:pt x="4182" y="1715"/>
                </a:lnTo>
                <a:lnTo>
                  <a:pt x="4185" y="1711"/>
                </a:lnTo>
                <a:lnTo>
                  <a:pt x="4188" y="1708"/>
                </a:lnTo>
                <a:lnTo>
                  <a:pt x="4191" y="1705"/>
                </a:lnTo>
                <a:lnTo>
                  <a:pt x="4198" y="1698"/>
                </a:lnTo>
                <a:lnTo>
                  <a:pt x="4205" y="1691"/>
                </a:lnTo>
                <a:lnTo>
                  <a:pt x="4208" y="1687"/>
                </a:lnTo>
                <a:lnTo>
                  <a:pt x="4210" y="1682"/>
                </a:lnTo>
                <a:lnTo>
                  <a:pt x="4212" y="1676"/>
                </a:lnTo>
                <a:lnTo>
                  <a:pt x="4213" y="1670"/>
                </a:lnTo>
                <a:lnTo>
                  <a:pt x="4214" y="1665"/>
                </a:lnTo>
                <a:lnTo>
                  <a:pt x="4215" y="1660"/>
                </a:lnTo>
                <a:lnTo>
                  <a:pt x="4217" y="1655"/>
                </a:lnTo>
                <a:lnTo>
                  <a:pt x="4219" y="1651"/>
                </a:lnTo>
                <a:lnTo>
                  <a:pt x="4224" y="1643"/>
                </a:lnTo>
                <a:lnTo>
                  <a:pt x="4231" y="1636"/>
                </a:lnTo>
                <a:lnTo>
                  <a:pt x="4246" y="1623"/>
                </a:lnTo>
                <a:lnTo>
                  <a:pt x="4261" y="1611"/>
                </a:lnTo>
                <a:lnTo>
                  <a:pt x="4265" y="1608"/>
                </a:lnTo>
                <a:lnTo>
                  <a:pt x="4267" y="1604"/>
                </a:lnTo>
                <a:lnTo>
                  <a:pt x="4268" y="1600"/>
                </a:lnTo>
                <a:lnTo>
                  <a:pt x="4270" y="1596"/>
                </a:lnTo>
                <a:lnTo>
                  <a:pt x="4262" y="1595"/>
                </a:lnTo>
                <a:lnTo>
                  <a:pt x="4254" y="1593"/>
                </a:lnTo>
                <a:lnTo>
                  <a:pt x="4257" y="1586"/>
                </a:lnTo>
                <a:lnTo>
                  <a:pt x="4260" y="1579"/>
                </a:lnTo>
                <a:lnTo>
                  <a:pt x="4262" y="1576"/>
                </a:lnTo>
                <a:lnTo>
                  <a:pt x="4265" y="1573"/>
                </a:lnTo>
                <a:lnTo>
                  <a:pt x="4267" y="1570"/>
                </a:lnTo>
                <a:lnTo>
                  <a:pt x="4271" y="1568"/>
                </a:lnTo>
                <a:lnTo>
                  <a:pt x="4285" y="1564"/>
                </a:lnTo>
                <a:lnTo>
                  <a:pt x="4298" y="1560"/>
                </a:lnTo>
                <a:lnTo>
                  <a:pt x="4299" y="1555"/>
                </a:lnTo>
                <a:lnTo>
                  <a:pt x="4299" y="1549"/>
                </a:lnTo>
                <a:lnTo>
                  <a:pt x="4299" y="1549"/>
                </a:lnTo>
                <a:lnTo>
                  <a:pt x="4293" y="1552"/>
                </a:lnTo>
                <a:lnTo>
                  <a:pt x="4287" y="1554"/>
                </a:lnTo>
                <a:lnTo>
                  <a:pt x="4285" y="1554"/>
                </a:lnTo>
                <a:lnTo>
                  <a:pt x="4282" y="1553"/>
                </a:lnTo>
                <a:lnTo>
                  <a:pt x="4281" y="1550"/>
                </a:lnTo>
                <a:lnTo>
                  <a:pt x="4280" y="1546"/>
                </a:lnTo>
                <a:lnTo>
                  <a:pt x="4278" y="1543"/>
                </a:lnTo>
                <a:lnTo>
                  <a:pt x="4275" y="1541"/>
                </a:lnTo>
                <a:lnTo>
                  <a:pt x="4271" y="1540"/>
                </a:lnTo>
                <a:lnTo>
                  <a:pt x="4268" y="1538"/>
                </a:lnTo>
                <a:lnTo>
                  <a:pt x="4265" y="1537"/>
                </a:lnTo>
                <a:lnTo>
                  <a:pt x="4264" y="1534"/>
                </a:lnTo>
                <a:lnTo>
                  <a:pt x="4266" y="1531"/>
                </a:lnTo>
                <a:lnTo>
                  <a:pt x="4270" y="1526"/>
                </a:lnTo>
                <a:lnTo>
                  <a:pt x="4280" y="1527"/>
                </a:lnTo>
                <a:lnTo>
                  <a:pt x="4289" y="1529"/>
                </a:lnTo>
                <a:lnTo>
                  <a:pt x="4297" y="1532"/>
                </a:lnTo>
                <a:lnTo>
                  <a:pt x="4306" y="1535"/>
                </a:lnTo>
                <a:lnTo>
                  <a:pt x="4314" y="1519"/>
                </a:lnTo>
                <a:lnTo>
                  <a:pt x="4325" y="1503"/>
                </a:lnTo>
                <a:lnTo>
                  <a:pt x="4336" y="1489"/>
                </a:lnTo>
                <a:lnTo>
                  <a:pt x="4349" y="1476"/>
                </a:lnTo>
                <a:lnTo>
                  <a:pt x="4349" y="1471"/>
                </a:lnTo>
                <a:lnTo>
                  <a:pt x="4351" y="1466"/>
                </a:lnTo>
                <a:lnTo>
                  <a:pt x="4351" y="1464"/>
                </a:lnTo>
                <a:lnTo>
                  <a:pt x="4352" y="1463"/>
                </a:lnTo>
                <a:lnTo>
                  <a:pt x="4353" y="1462"/>
                </a:lnTo>
                <a:lnTo>
                  <a:pt x="4355" y="1462"/>
                </a:lnTo>
                <a:lnTo>
                  <a:pt x="4358" y="1465"/>
                </a:lnTo>
                <a:lnTo>
                  <a:pt x="4360" y="1468"/>
                </a:lnTo>
                <a:lnTo>
                  <a:pt x="4360" y="1470"/>
                </a:lnTo>
                <a:lnTo>
                  <a:pt x="4360" y="1473"/>
                </a:lnTo>
                <a:lnTo>
                  <a:pt x="4358" y="1480"/>
                </a:lnTo>
                <a:lnTo>
                  <a:pt x="4355" y="1486"/>
                </a:lnTo>
                <a:lnTo>
                  <a:pt x="4354" y="1492"/>
                </a:lnTo>
                <a:lnTo>
                  <a:pt x="4353" y="1498"/>
                </a:lnTo>
                <a:lnTo>
                  <a:pt x="4352" y="1504"/>
                </a:lnTo>
                <a:lnTo>
                  <a:pt x="4353" y="1509"/>
                </a:lnTo>
                <a:lnTo>
                  <a:pt x="4354" y="1514"/>
                </a:lnTo>
                <a:lnTo>
                  <a:pt x="4355" y="1521"/>
                </a:lnTo>
                <a:lnTo>
                  <a:pt x="4355" y="1526"/>
                </a:lnTo>
                <a:lnTo>
                  <a:pt x="4355" y="1531"/>
                </a:lnTo>
                <a:lnTo>
                  <a:pt x="4353" y="1537"/>
                </a:lnTo>
                <a:lnTo>
                  <a:pt x="4350" y="1542"/>
                </a:lnTo>
                <a:lnTo>
                  <a:pt x="4349" y="1542"/>
                </a:lnTo>
                <a:lnTo>
                  <a:pt x="4348" y="1542"/>
                </a:lnTo>
                <a:lnTo>
                  <a:pt x="4347" y="1546"/>
                </a:lnTo>
                <a:lnTo>
                  <a:pt x="4345" y="1551"/>
                </a:lnTo>
                <a:lnTo>
                  <a:pt x="4343" y="1555"/>
                </a:lnTo>
                <a:lnTo>
                  <a:pt x="4340" y="1559"/>
                </a:lnTo>
                <a:lnTo>
                  <a:pt x="4333" y="1572"/>
                </a:lnTo>
                <a:lnTo>
                  <a:pt x="4325" y="1583"/>
                </a:lnTo>
                <a:lnTo>
                  <a:pt x="4321" y="1589"/>
                </a:lnTo>
                <a:lnTo>
                  <a:pt x="4319" y="1595"/>
                </a:lnTo>
                <a:lnTo>
                  <a:pt x="4318" y="1602"/>
                </a:lnTo>
                <a:lnTo>
                  <a:pt x="4320" y="1610"/>
                </a:lnTo>
                <a:lnTo>
                  <a:pt x="4331" y="1601"/>
                </a:lnTo>
                <a:lnTo>
                  <a:pt x="4339" y="1591"/>
                </a:lnTo>
                <a:lnTo>
                  <a:pt x="4347" y="1581"/>
                </a:lnTo>
                <a:lnTo>
                  <a:pt x="4353" y="1568"/>
                </a:lnTo>
                <a:lnTo>
                  <a:pt x="4353" y="1561"/>
                </a:lnTo>
                <a:lnTo>
                  <a:pt x="4353" y="1555"/>
                </a:lnTo>
                <a:lnTo>
                  <a:pt x="4354" y="1552"/>
                </a:lnTo>
                <a:lnTo>
                  <a:pt x="4356" y="1549"/>
                </a:lnTo>
                <a:lnTo>
                  <a:pt x="4358" y="1547"/>
                </a:lnTo>
                <a:lnTo>
                  <a:pt x="4361" y="1545"/>
                </a:lnTo>
                <a:lnTo>
                  <a:pt x="4361" y="1544"/>
                </a:lnTo>
                <a:lnTo>
                  <a:pt x="4361" y="1544"/>
                </a:lnTo>
                <a:lnTo>
                  <a:pt x="4363" y="1540"/>
                </a:lnTo>
                <a:lnTo>
                  <a:pt x="4365" y="1537"/>
                </a:lnTo>
                <a:lnTo>
                  <a:pt x="4372" y="1529"/>
                </a:lnTo>
                <a:lnTo>
                  <a:pt x="4378" y="1520"/>
                </a:lnTo>
                <a:lnTo>
                  <a:pt x="4382" y="1515"/>
                </a:lnTo>
                <a:lnTo>
                  <a:pt x="4386" y="1513"/>
                </a:lnTo>
                <a:lnTo>
                  <a:pt x="4389" y="1513"/>
                </a:lnTo>
                <a:lnTo>
                  <a:pt x="4392" y="1513"/>
                </a:lnTo>
                <a:lnTo>
                  <a:pt x="4395" y="1514"/>
                </a:lnTo>
                <a:lnTo>
                  <a:pt x="4399" y="1515"/>
                </a:lnTo>
                <a:lnTo>
                  <a:pt x="4414" y="1503"/>
                </a:lnTo>
                <a:lnTo>
                  <a:pt x="4429" y="1491"/>
                </a:lnTo>
                <a:lnTo>
                  <a:pt x="4428" y="1487"/>
                </a:lnTo>
                <a:lnTo>
                  <a:pt x="4429" y="1484"/>
                </a:lnTo>
                <a:lnTo>
                  <a:pt x="4430" y="1481"/>
                </a:lnTo>
                <a:lnTo>
                  <a:pt x="4432" y="1478"/>
                </a:lnTo>
                <a:lnTo>
                  <a:pt x="4434" y="1469"/>
                </a:lnTo>
                <a:lnTo>
                  <a:pt x="4437" y="1460"/>
                </a:lnTo>
                <a:lnTo>
                  <a:pt x="4439" y="1456"/>
                </a:lnTo>
                <a:lnTo>
                  <a:pt x="4442" y="1452"/>
                </a:lnTo>
                <a:lnTo>
                  <a:pt x="4445" y="1449"/>
                </a:lnTo>
                <a:lnTo>
                  <a:pt x="4449" y="1446"/>
                </a:lnTo>
                <a:lnTo>
                  <a:pt x="4452" y="1444"/>
                </a:lnTo>
                <a:lnTo>
                  <a:pt x="4455" y="1441"/>
                </a:lnTo>
                <a:lnTo>
                  <a:pt x="4456" y="1438"/>
                </a:lnTo>
                <a:lnTo>
                  <a:pt x="4458" y="1434"/>
                </a:lnTo>
                <a:lnTo>
                  <a:pt x="4459" y="1431"/>
                </a:lnTo>
                <a:lnTo>
                  <a:pt x="4462" y="1428"/>
                </a:lnTo>
                <a:lnTo>
                  <a:pt x="4465" y="1426"/>
                </a:lnTo>
                <a:lnTo>
                  <a:pt x="4469" y="1425"/>
                </a:lnTo>
                <a:lnTo>
                  <a:pt x="4469" y="1425"/>
                </a:lnTo>
                <a:lnTo>
                  <a:pt x="4469" y="1420"/>
                </a:lnTo>
                <a:lnTo>
                  <a:pt x="4467" y="1415"/>
                </a:lnTo>
                <a:lnTo>
                  <a:pt x="4467" y="1412"/>
                </a:lnTo>
                <a:lnTo>
                  <a:pt x="4467" y="1410"/>
                </a:lnTo>
                <a:lnTo>
                  <a:pt x="4469" y="1408"/>
                </a:lnTo>
                <a:lnTo>
                  <a:pt x="4472" y="1405"/>
                </a:lnTo>
                <a:lnTo>
                  <a:pt x="4475" y="1403"/>
                </a:lnTo>
                <a:lnTo>
                  <a:pt x="4477" y="1401"/>
                </a:lnTo>
                <a:lnTo>
                  <a:pt x="4478" y="1398"/>
                </a:lnTo>
                <a:lnTo>
                  <a:pt x="4479" y="1395"/>
                </a:lnTo>
                <a:lnTo>
                  <a:pt x="4481" y="1392"/>
                </a:lnTo>
                <a:lnTo>
                  <a:pt x="4482" y="1390"/>
                </a:lnTo>
                <a:lnTo>
                  <a:pt x="4483" y="1390"/>
                </a:lnTo>
                <a:lnTo>
                  <a:pt x="4484" y="1391"/>
                </a:lnTo>
                <a:lnTo>
                  <a:pt x="4488" y="1395"/>
                </a:lnTo>
                <a:lnTo>
                  <a:pt x="4492" y="1398"/>
                </a:lnTo>
                <a:lnTo>
                  <a:pt x="4497" y="1401"/>
                </a:lnTo>
                <a:lnTo>
                  <a:pt x="4502" y="1403"/>
                </a:lnTo>
                <a:lnTo>
                  <a:pt x="4506" y="1408"/>
                </a:lnTo>
                <a:lnTo>
                  <a:pt x="4510" y="1411"/>
                </a:lnTo>
                <a:lnTo>
                  <a:pt x="4513" y="1416"/>
                </a:lnTo>
                <a:lnTo>
                  <a:pt x="4513" y="1422"/>
                </a:lnTo>
                <a:lnTo>
                  <a:pt x="4511" y="1432"/>
                </a:lnTo>
                <a:lnTo>
                  <a:pt x="4508" y="1441"/>
                </a:lnTo>
                <a:lnTo>
                  <a:pt x="4508" y="1441"/>
                </a:lnTo>
                <a:lnTo>
                  <a:pt x="4516" y="1441"/>
                </a:lnTo>
                <a:lnTo>
                  <a:pt x="4521" y="1443"/>
                </a:lnTo>
                <a:lnTo>
                  <a:pt x="4523" y="1445"/>
                </a:lnTo>
                <a:lnTo>
                  <a:pt x="4524" y="1447"/>
                </a:lnTo>
                <a:lnTo>
                  <a:pt x="4524" y="1451"/>
                </a:lnTo>
                <a:lnTo>
                  <a:pt x="4522" y="1456"/>
                </a:lnTo>
                <a:lnTo>
                  <a:pt x="4521" y="1460"/>
                </a:lnTo>
                <a:lnTo>
                  <a:pt x="4519" y="1466"/>
                </a:lnTo>
                <a:lnTo>
                  <a:pt x="4519" y="1468"/>
                </a:lnTo>
                <a:lnTo>
                  <a:pt x="4520" y="1470"/>
                </a:lnTo>
                <a:lnTo>
                  <a:pt x="4522" y="1471"/>
                </a:lnTo>
                <a:lnTo>
                  <a:pt x="4525" y="1473"/>
                </a:lnTo>
                <a:lnTo>
                  <a:pt x="4528" y="1472"/>
                </a:lnTo>
                <a:lnTo>
                  <a:pt x="4531" y="1472"/>
                </a:lnTo>
                <a:lnTo>
                  <a:pt x="4533" y="1473"/>
                </a:lnTo>
                <a:lnTo>
                  <a:pt x="4535" y="1475"/>
                </a:lnTo>
                <a:lnTo>
                  <a:pt x="4540" y="1482"/>
                </a:lnTo>
                <a:lnTo>
                  <a:pt x="4544" y="1485"/>
                </a:lnTo>
                <a:lnTo>
                  <a:pt x="4545" y="1486"/>
                </a:lnTo>
                <a:lnTo>
                  <a:pt x="4547" y="1485"/>
                </a:lnTo>
                <a:lnTo>
                  <a:pt x="4548" y="1485"/>
                </a:lnTo>
                <a:lnTo>
                  <a:pt x="4549" y="1483"/>
                </a:lnTo>
                <a:lnTo>
                  <a:pt x="4552" y="1476"/>
                </a:lnTo>
                <a:lnTo>
                  <a:pt x="4556" y="1468"/>
                </a:lnTo>
                <a:lnTo>
                  <a:pt x="4558" y="1466"/>
                </a:lnTo>
                <a:lnTo>
                  <a:pt x="4560" y="1464"/>
                </a:lnTo>
                <a:lnTo>
                  <a:pt x="4562" y="1462"/>
                </a:lnTo>
                <a:lnTo>
                  <a:pt x="4565" y="1460"/>
                </a:lnTo>
                <a:lnTo>
                  <a:pt x="4567" y="1457"/>
                </a:lnTo>
                <a:lnTo>
                  <a:pt x="4570" y="1453"/>
                </a:lnTo>
                <a:lnTo>
                  <a:pt x="4573" y="1452"/>
                </a:lnTo>
                <a:lnTo>
                  <a:pt x="4576" y="1451"/>
                </a:lnTo>
                <a:lnTo>
                  <a:pt x="4578" y="1450"/>
                </a:lnTo>
                <a:lnTo>
                  <a:pt x="4581" y="1450"/>
                </a:lnTo>
                <a:lnTo>
                  <a:pt x="4587" y="1451"/>
                </a:lnTo>
                <a:lnTo>
                  <a:pt x="4592" y="1455"/>
                </a:lnTo>
                <a:lnTo>
                  <a:pt x="4593" y="1462"/>
                </a:lnTo>
                <a:lnTo>
                  <a:pt x="4592" y="1467"/>
                </a:lnTo>
                <a:lnTo>
                  <a:pt x="4589" y="1471"/>
                </a:lnTo>
                <a:lnTo>
                  <a:pt x="4585" y="1474"/>
                </a:lnTo>
                <a:lnTo>
                  <a:pt x="4584" y="1482"/>
                </a:lnTo>
                <a:lnTo>
                  <a:pt x="4582" y="1490"/>
                </a:lnTo>
                <a:lnTo>
                  <a:pt x="4579" y="1497"/>
                </a:lnTo>
                <a:lnTo>
                  <a:pt x="4576" y="1504"/>
                </a:lnTo>
                <a:lnTo>
                  <a:pt x="4568" y="1518"/>
                </a:lnTo>
                <a:lnTo>
                  <a:pt x="4562" y="1532"/>
                </a:lnTo>
                <a:lnTo>
                  <a:pt x="4559" y="1537"/>
                </a:lnTo>
                <a:lnTo>
                  <a:pt x="4555" y="1540"/>
                </a:lnTo>
                <a:lnTo>
                  <a:pt x="4552" y="1541"/>
                </a:lnTo>
                <a:lnTo>
                  <a:pt x="4550" y="1541"/>
                </a:lnTo>
                <a:lnTo>
                  <a:pt x="4547" y="1540"/>
                </a:lnTo>
                <a:lnTo>
                  <a:pt x="4545" y="1538"/>
                </a:lnTo>
                <a:lnTo>
                  <a:pt x="4541" y="1533"/>
                </a:lnTo>
                <a:lnTo>
                  <a:pt x="4536" y="1530"/>
                </a:lnTo>
                <a:lnTo>
                  <a:pt x="4534" y="1530"/>
                </a:lnTo>
                <a:lnTo>
                  <a:pt x="4531" y="1531"/>
                </a:lnTo>
                <a:lnTo>
                  <a:pt x="4529" y="1532"/>
                </a:lnTo>
                <a:lnTo>
                  <a:pt x="4526" y="1535"/>
                </a:lnTo>
                <a:lnTo>
                  <a:pt x="4522" y="1532"/>
                </a:lnTo>
                <a:lnTo>
                  <a:pt x="4519" y="1528"/>
                </a:lnTo>
                <a:lnTo>
                  <a:pt x="4518" y="1524"/>
                </a:lnTo>
                <a:lnTo>
                  <a:pt x="4519" y="1519"/>
                </a:lnTo>
                <a:lnTo>
                  <a:pt x="4520" y="1515"/>
                </a:lnTo>
                <a:lnTo>
                  <a:pt x="4519" y="1513"/>
                </a:lnTo>
                <a:lnTo>
                  <a:pt x="4518" y="1514"/>
                </a:lnTo>
                <a:lnTo>
                  <a:pt x="4516" y="1515"/>
                </a:lnTo>
                <a:lnTo>
                  <a:pt x="4516" y="1530"/>
                </a:lnTo>
                <a:lnTo>
                  <a:pt x="4518" y="1544"/>
                </a:lnTo>
                <a:lnTo>
                  <a:pt x="4523" y="1552"/>
                </a:lnTo>
                <a:lnTo>
                  <a:pt x="4529" y="1559"/>
                </a:lnTo>
                <a:lnTo>
                  <a:pt x="4542" y="1568"/>
                </a:lnTo>
                <a:lnTo>
                  <a:pt x="4555" y="1575"/>
                </a:lnTo>
                <a:lnTo>
                  <a:pt x="4555" y="1575"/>
                </a:lnTo>
                <a:lnTo>
                  <a:pt x="4559" y="1574"/>
                </a:lnTo>
                <a:lnTo>
                  <a:pt x="4562" y="1572"/>
                </a:lnTo>
                <a:lnTo>
                  <a:pt x="4564" y="1568"/>
                </a:lnTo>
                <a:lnTo>
                  <a:pt x="4566" y="1565"/>
                </a:lnTo>
                <a:lnTo>
                  <a:pt x="4568" y="1557"/>
                </a:lnTo>
                <a:lnTo>
                  <a:pt x="4568" y="1548"/>
                </a:lnTo>
                <a:lnTo>
                  <a:pt x="4569" y="1539"/>
                </a:lnTo>
                <a:lnTo>
                  <a:pt x="4571" y="1531"/>
                </a:lnTo>
                <a:lnTo>
                  <a:pt x="4573" y="1528"/>
                </a:lnTo>
                <a:lnTo>
                  <a:pt x="4575" y="1525"/>
                </a:lnTo>
                <a:lnTo>
                  <a:pt x="4578" y="1523"/>
                </a:lnTo>
                <a:lnTo>
                  <a:pt x="4582" y="1522"/>
                </a:lnTo>
                <a:lnTo>
                  <a:pt x="4584" y="1523"/>
                </a:lnTo>
                <a:lnTo>
                  <a:pt x="4587" y="1522"/>
                </a:lnTo>
                <a:lnTo>
                  <a:pt x="4589" y="1521"/>
                </a:lnTo>
                <a:lnTo>
                  <a:pt x="4590" y="1518"/>
                </a:lnTo>
                <a:lnTo>
                  <a:pt x="4591" y="1514"/>
                </a:lnTo>
                <a:lnTo>
                  <a:pt x="4592" y="1511"/>
                </a:lnTo>
                <a:lnTo>
                  <a:pt x="4591" y="1507"/>
                </a:lnTo>
                <a:lnTo>
                  <a:pt x="4590" y="1502"/>
                </a:lnTo>
                <a:lnTo>
                  <a:pt x="4590" y="1499"/>
                </a:lnTo>
                <a:lnTo>
                  <a:pt x="4588" y="1494"/>
                </a:lnTo>
                <a:lnTo>
                  <a:pt x="4588" y="1492"/>
                </a:lnTo>
                <a:lnTo>
                  <a:pt x="4589" y="1491"/>
                </a:lnTo>
                <a:lnTo>
                  <a:pt x="4592" y="1491"/>
                </a:lnTo>
                <a:lnTo>
                  <a:pt x="4596" y="1492"/>
                </a:lnTo>
                <a:lnTo>
                  <a:pt x="4603" y="1495"/>
                </a:lnTo>
                <a:lnTo>
                  <a:pt x="4609" y="1499"/>
                </a:lnTo>
                <a:lnTo>
                  <a:pt x="4610" y="1499"/>
                </a:lnTo>
                <a:lnTo>
                  <a:pt x="4611" y="1498"/>
                </a:lnTo>
                <a:lnTo>
                  <a:pt x="4611" y="1498"/>
                </a:lnTo>
                <a:lnTo>
                  <a:pt x="4611" y="1498"/>
                </a:lnTo>
                <a:lnTo>
                  <a:pt x="4612" y="1500"/>
                </a:lnTo>
                <a:lnTo>
                  <a:pt x="4613" y="1501"/>
                </a:lnTo>
                <a:lnTo>
                  <a:pt x="4614" y="1505"/>
                </a:lnTo>
                <a:lnTo>
                  <a:pt x="4614" y="1509"/>
                </a:lnTo>
                <a:lnTo>
                  <a:pt x="4612" y="1512"/>
                </a:lnTo>
                <a:lnTo>
                  <a:pt x="4610" y="1517"/>
                </a:lnTo>
                <a:lnTo>
                  <a:pt x="4604" y="1520"/>
                </a:lnTo>
                <a:lnTo>
                  <a:pt x="4600" y="1525"/>
                </a:lnTo>
                <a:lnTo>
                  <a:pt x="4595" y="1531"/>
                </a:lnTo>
                <a:lnTo>
                  <a:pt x="4592" y="1537"/>
                </a:lnTo>
                <a:lnTo>
                  <a:pt x="4587" y="1543"/>
                </a:lnTo>
                <a:lnTo>
                  <a:pt x="4583" y="1547"/>
                </a:lnTo>
                <a:lnTo>
                  <a:pt x="4580" y="1549"/>
                </a:lnTo>
                <a:lnTo>
                  <a:pt x="4576" y="1550"/>
                </a:lnTo>
                <a:lnTo>
                  <a:pt x="4572" y="1551"/>
                </a:lnTo>
                <a:lnTo>
                  <a:pt x="4568" y="1551"/>
                </a:lnTo>
                <a:lnTo>
                  <a:pt x="4566" y="1551"/>
                </a:lnTo>
                <a:lnTo>
                  <a:pt x="4566" y="1553"/>
                </a:lnTo>
                <a:lnTo>
                  <a:pt x="4566" y="1555"/>
                </a:lnTo>
                <a:lnTo>
                  <a:pt x="4566" y="1558"/>
                </a:lnTo>
                <a:lnTo>
                  <a:pt x="4567" y="1565"/>
                </a:lnTo>
                <a:lnTo>
                  <a:pt x="4567" y="1572"/>
                </a:lnTo>
                <a:lnTo>
                  <a:pt x="4566" y="1570"/>
                </a:lnTo>
                <a:lnTo>
                  <a:pt x="4565" y="1568"/>
                </a:lnTo>
                <a:lnTo>
                  <a:pt x="4566" y="1570"/>
                </a:lnTo>
                <a:lnTo>
                  <a:pt x="4567" y="1572"/>
                </a:lnTo>
                <a:lnTo>
                  <a:pt x="4568" y="1575"/>
                </a:lnTo>
                <a:lnTo>
                  <a:pt x="4568" y="1577"/>
                </a:lnTo>
                <a:lnTo>
                  <a:pt x="4568" y="1582"/>
                </a:lnTo>
                <a:lnTo>
                  <a:pt x="4568" y="1586"/>
                </a:lnTo>
                <a:lnTo>
                  <a:pt x="4566" y="1589"/>
                </a:lnTo>
                <a:lnTo>
                  <a:pt x="4565" y="1592"/>
                </a:lnTo>
                <a:lnTo>
                  <a:pt x="4562" y="1594"/>
                </a:lnTo>
                <a:lnTo>
                  <a:pt x="4559" y="1596"/>
                </a:lnTo>
                <a:lnTo>
                  <a:pt x="4555" y="1598"/>
                </a:lnTo>
                <a:lnTo>
                  <a:pt x="4550" y="1599"/>
                </a:lnTo>
                <a:lnTo>
                  <a:pt x="4550" y="1599"/>
                </a:lnTo>
                <a:lnTo>
                  <a:pt x="4550" y="1599"/>
                </a:lnTo>
                <a:lnTo>
                  <a:pt x="4552" y="1607"/>
                </a:lnTo>
                <a:lnTo>
                  <a:pt x="4556" y="1614"/>
                </a:lnTo>
                <a:lnTo>
                  <a:pt x="4558" y="1617"/>
                </a:lnTo>
                <a:lnTo>
                  <a:pt x="4561" y="1619"/>
                </a:lnTo>
                <a:lnTo>
                  <a:pt x="4564" y="1620"/>
                </a:lnTo>
                <a:lnTo>
                  <a:pt x="4570" y="1621"/>
                </a:lnTo>
                <a:lnTo>
                  <a:pt x="4570" y="1622"/>
                </a:lnTo>
                <a:lnTo>
                  <a:pt x="4570" y="1625"/>
                </a:lnTo>
                <a:lnTo>
                  <a:pt x="4571" y="1629"/>
                </a:lnTo>
                <a:lnTo>
                  <a:pt x="4570" y="1635"/>
                </a:lnTo>
                <a:lnTo>
                  <a:pt x="4567" y="1641"/>
                </a:lnTo>
                <a:lnTo>
                  <a:pt x="4563" y="1645"/>
                </a:lnTo>
                <a:lnTo>
                  <a:pt x="4558" y="1650"/>
                </a:lnTo>
                <a:lnTo>
                  <a:pt x="4558" y="1649"/>
                </a:lnTo>
                <a:lnTo>
                  <a:pt x="4555" y="1650"/>
                </a:lnTo>
                <a:lnTo>
                  <a:pt x="4554" y="1650"/>
                </a:lnTo>
                <a:lnTo>
                  <a:pt x="4551" y="1649"/>
                </a:lnTo>
                <a:lnTo>
                  <a:pt x="4550" y="1648"/>
                </a:lnTo>
                <a:lnTo>
                  <a:pt x="4549" y="1645"/>
                </a:lnTo>
                <a:lnTo>
                  <a:pt x="4548" y="1642"/>
                </a:lnTo>
                <a:lnTo>
                  <a:pt x="4546" y="1639"/>
                </a:lnTo>
                <a:lnTo>
                  <a:pt x="4546" y="1635"/>
                </a:lnTo>
                <a:lnTo>
                  <a:pt x="4546" y="1632"/>
                </a:lnTo>
                <a:lnTo>
                  <a:pt x="4547" y="1628"/>
                </a:lnTo>
                <a:lnTo>
                  <a:pt x="4547" y="1624"/>
                </a:lnTo>
                <a:lnTo>
                  <a:pt x="4546" y="1621"/>
                </a:lnTo>
                <a:lnTo>
                  <a:pt x="4544" y="1619"/>
                </a:lnTo>
                <a:lnTo>
                  <a:pt x="4539" y="1617"/>
                </a:lnTo>
                <a:lnTo>
                  <a:pt x="4538" y="1621"/>
                </a:lnTo>
                <a:lnTo>
                  <a:pt x="4536" y="1623"/>
                </a:lnTo>
                <a:lnTo>
                  <a:pt x="4534" y="1625"/>
                </a:lnTo>
                <a:lnTo>
                  <a:pt x="4531" y="1627"/>
                </a:lnTo>
                <a:lnTo>
                  <a:pt x="4529" y="1632"/>
                </a:lnTo>
                <a:lnTo>
                  <a:pt x="4527" y="1637"/>
                </a:lnTo>
                <a:lnTo>
                  <a:pt x="4530" y="1640"/>
                </a:lnTo>
                <a:lnTo>
                  <a:pt x="4533" y="1643"/>
                </a:lnTo>
                <a:lnTo>
                  <a:pt x="4534" y="1647"/>
                </a:lnTo>
                <a:lnTo>
                  <a:pt x="4534" y="1651"/>
                </a:lnTo>
                <a:lnTo>
                  <a:pt x="4533" y="1658"/>
                </a:lnTo>
                <a:lnTo>
                  <a:pt x="4530" y="1666"/>
                </a:lnTo>
                <a:lnTo>
                  <a:pt x="4527" y="1669"/>
                </a:lnTo>
                <a:lnTo>
                  <a:pt x="4525" y="1672"/>
                </a:lnTo>
                <a:lnTo>
                  <a:pt x="4530" y="1684"/>
                </a:lnTo>
                <a:lnTo>
                  <a:pt x="4536" y="1695"/>
                </a:lnTo>
                <a:lnTo>
                  <a:pt x="4535" y="1698"/>
                </a:lnTo>
                <a:lnTo>
                  <a:pt x="4534" y="1701"/>
                </a:lnTo>
                <a:lnTo>
                  <a:pt x="4532" y="1704"/>
                </a:lnTo>
                <a:lnTo>
                  <a:pt x="4530" y="1706"/>
                </a:lnTo>
                <a:lnTo>
                  <a:pt x="4526" y="1710"/>
                </a:lnTo>
                <a:lnTo>
                  <a:pt x="4522" y="1715"/>
                </a:lnTo>
                <a:lnTo>
                  <a:pt x="4521" y="1715"/>
                </a:lnTo>
                <a:lnTo>
                  <a:pt x="4520" y="1716"/>
                </a:lnTo>
                <a:lnTo>
                  <a:pt x="4527" y="1718"/>
                </a:lnTo>
                <a:lnTo>
                  <a:pt x="4535" y="1719"/>
                </a:lnTo>
                <a:lnTo>
                  <a:pt x="4536" y="1722"/>
                </a:lnTo>
                <a:lnTo>
                  <a:pt x="4537" y="1725"/>
                </a:lnTo>
                <a:lnTo>
                  <a:pt x="4532" y="1731"/>
                </a:lnTo>
                <a:lnTo>
                  <a:pt x="4529" y="1738"/>
                </a:lnTo>
                <a:lnTo>
                  <a:pt x="4526" y="1745"/>
                </a:lnTo>
                <a:lnTo>
                  <a:pt x="4523" y="1752"/>
                </a:lnTo>
                <a:lnTo>
                  <a:pt x="4520" y="1758"/>
                </a:lnTo>
                <a:lnTo>
                  <a:pt x="4516" y="1765"/>
                </a:lnTo>
                <a:lnTo>
                  <a:pt x="4514" y="1767"/>
                </a:lnTo>
                <a:lnTo>
                  <a:pt x="4511" y="1770"/>
                </a:lnTo>
                <a:lnTo>
                  <a:pt x="4508" y="1772"/>
                </a:lnTo>
                <a:lnTo>
                  <a:pt x="4503" y="1773"/>
                </a:lnTo>
                <a:lnTo>
                  <a:pt x="4501" y="1778"/>
                </a:lnTo>
                <a:lnTo>
                  <a:pt x="4499" y="1783"/>
                </a:lnTo>
                <a:lnTo>
                  <a:pt x="4496" y="1790"/>
                </a:lnTo>
                <a:lnTo>
                  <a:pt x="4492" y="1798"/>
                </a:lnTo>
                <a:lnTo>
                  <a:pt x="4491" y="1802"/>
                </a:lnTo>
                <a:lnTo>
                  <a:pt x="4490" y="1806"/>
                </a:lnTo>
                <a:lnTo>
                  <a:pt x="4490" y="1810"/>
                </a:lnTo>
                <a:lnTo>
                  <a:pt x="4492" y="1815"/>
                </a:lnTo>
                <a:lnTo>
                  <a:pt x="4491" y="1823"/>
                </a:lnTo>
                <a:lnTo>
                  <a:pt x="4489" y="1833"/>
                </a:lnTo>
                <a:lnTo>
                  <a:pt x="4489" y="1838"/>
                </a:lnTo>
                <a:lnTo>
                  <a:pt x="4488" y="1842"/>
                </a:lnTo>
                <a:lnTo>
                  <a:pt x="4487" y="1845"/>
                </a:lnTo>
                <a:lnTo>
                  <a:pt x="4486" y="1846"/>
                </a:lnTo>
                <a:lnTo>
                  <a:pt x="4486" y="1846"/>
                </a:lnTo>
                <a:lnTo>
                  <a:pt x="4486" y="1846"/>
                </a:lnTo>
                <a:lnTo>
                  <a:pt x="4485" y="1846"/>
                </a:lnTo>
                <a:lnTo>
                  <a:pt x="4485" y="1846"/>
                </a:lnTo>
                <a:lnTo>
                  <a:pt x="4488" y="1845"/>
                </a:lnTo>
                <a:lnTo>
                  <a:pt x="4491" y="1844"/>
                </a:lnTo>
                <a:lnTo>
                  <a:pt x="4492" y="1844"/>
                </a:lnTo>
                <a:lnTo>
                  <a:pt x="4494" y="1848"/>
                </a:lnTo>
                <a:lnTo>
                  <a:pt x="4489" y="1838"/>
                </a:lnTo>
                <a:lnTo>
                  <a:pt x="4493" y="1846"/>
                </a:lnTo>
                <a:lnTo>
                  <a:pt x="4499" y="1854"/>
                </a:lnTo>
                <a:lnTo>
                  <a:pt x="4499" y="1856"/>
                </a:lnTo>
                <a:lnTo>
                  <a:pt x="4499" y="1858"/>
                </a:lnTo>
                <a:lnTo>
                  <a:pt x="4499" y="1860"/>
                </a:lnTo>
                <a:lnTo>
                  <a:pt x="4498" y="1863"/>
                </a:lnTo>
                <a:lnTo>
                  <a:pt x="4493" y="1868"/>
                </a:lnTo>
                <a:lnTo>
                  <a:pt x="4485" y="1873"/>
                </a:lnTo>
                <a:lnTo>
                  <a:pt x="4485" y="1873"/>
                </a:lnTo>
                <a:lnTo>
                  <a:pt x="4485" y="1873"/>
                </a:lnTo>
                <a:lnTo>
                  <a:pt x="4493" y="1878"/>
                </a:lnTo>
                <a:lnTo>
                  <a:pt x="4502" y="1883"/>
                </a:lnTo>
                <a:lnTo>
                  <a:pt x="4514" y="1890"/>
                </a:lnTo>
                <a:lnTo>
                  <a:pt x="4524" y="1897"/>
                </a:lnTo>
                <a:lnTo>
                  <a:pt x="4526" y="1903"/>
                </a:lnTo>
                <a:lnTo>
                  <a:pt x="4528" y="1908"/>
                </a:lnTo>
                <a:lnTo>
                  <a:pt x="4532" y="1910"/>
                </a:lnTo>
                <a:lnTo>
                  <a:pt x="4534" y="1912"/>
                </a:lnTo>
                <a:lnTo>
                  <a:pt x="4536" y="1915"/>
                </a:lnTo>
                <a:lnTo>
                  <a:pt x="4537" y="1918"/>
                </a:lnTo>
                <a:lnTo>
                  <a:pt x="4538" y="1925"/>
                </a:lnTo>
                <a:lnTo>
                  <a:pt x="4541" y="1930"/>
                </a:lnTo>
                <a:lnTo>
                  <a:pt x="4540" y="1932"/>
                </a:lnTo>
                <a:lnTo>
                  <a:pt x="4539" y="1934"/>
                </a:lnTo>
                <a:lnTo>
                  <a:pt x="4536" y="1937"/>
                </a:lnTo>
                <a:lnTo>
                  <a:pt x="4534" y="1942"/>
                </a:lnTo>
                <a:lnTo>
                  <a:pt x="4532" y="1943"/>
                </a:lnTo>
                <a:lnTo>
                  <a:pt x="4530" y="1944"/>
                </a:lnTo>
                <a:lnTo>
                  <a:pt x="4527" y="1943"/>
                </a:lnTo>
                <a:lnTo>
                  <a:pt x="4524" y="1939"/>
                </a:lnTo>
                <a:lnTo>
                  <a:pt x="4520" y="1930"/>
                </a:lnTo>
                <a:lnTo>
                  <a:pt x="4517" y="1920"/>
                </a:lnTo>
                <a:lnTo>
                  <a:pt x="4514" y="1916"/>
                </a:lnTo>
                <a:lnTo>
                  <a:pt x="4509" y="1911"/>
                </a:lnTo>
                <a:lnTo>
                  <a:pt x="4501" y="1907"/>
                </a:lnTo>
                <a:lnTo>
                  <a:pt x="4490" y="1903"/>
                </a:lnTo>
                <a:lnTo>
                  <a:pt x="4490" y="1901"/>
                </a:lnTo>
                <a:lnTo>
                  <a:pt x="4490" y="1904"/>
                </a:lnTo>
                <a:lnTo>
                  <a:pt x="4491" y="1906"/>
                </a:lnTo>
                <a:lnTo>
                  <a:pt x="4491" y="1908"/>
                </a:lnTo>
                <a:lnTo>
                  <a:pt x="4491" y="1909"/>
                </a:lnTo>
                <a:lnTo>
                  <a:pt x="4491" y="1909"/>
                </a:lnTo>
                <a:lnTo>
                  <a:pt x="4490" y="1909"/>
                </a:lnTo>
                <a:lnTo>
                  <a:pt x="4490" y="1908"/>
                </a:lnTo>
                <a:lnTo>
                  <a:pt x="4491" y="1908"/>
                </a:lnTo>
                <a:lnTo>
                  <a:pt x="4492" y="1908"/>
                </a:lnTo>
                <a:lnTo>
                  <a:pt x="4494" y="1908"/>
                </a:lnTo>
                <a:lnTo>
                  <a:pt x="4498" y="1909"/>
                </a:lnTo>
                <a:lnTo>
                  <a:pt x="4499" y="1909"/>
                </a:lnTo>
                <a:lnTo>
                  <a:pt x="4499" y="1909"/>
                </a:lnTo>
                <a:lnTo>
                  <a:pt x="4497" y="1909"/>
                </a:lnTo>
                <a:lnTo>
                  <a:pt x="4496" y="1909"/>
                </a:lnTo>
                <a:lnTo>
                  <a:pt x="4496" y="1908"/>
                </a:lnTo>
                <a:lnTo>
                  <a:pt x="4495" y="1906"/>
                </a:lnTo>
                <a:lnTo>
                  <a:pt x="4494" y="1896"/>
                </a:lnTo>
                <a:lnTo>
                  <a:pt x="4491" y="1878"/>
                </a:lnTo>
                <a:lnTo>
                  <a:pt x="4491" y="1878"/>
                </a:lnTo>
                <a:lnTo>
                  <a:pt x="4487" y="1878"/>
                </a:lnTo>
                <a:lnTo>
                  <a:pt x="4484" y="1878"/>
                </a:lnTo>
                <a:lnTo>
                  <a:pt x="4481" y="1876"/>
                </a:lnTo>
                <a:lnTo>
                  <a:pt x="4479" y="1874"/>
                </a:lnTo>
                <a:lnTo>
                  <a:pt x="4477" y="1869"/>
                </a:lnTo>
                <a:lnTo>
                  <a:pt x="4476" y="1862"/>
                </a:lnTo>
                <a:lnTo>
                  <a:pt x="4477" y="1846"/>
                </a:lnTo>
                <a:lnTo>
                  <a:pt x="4478" y="1834"/>
                </a:lnTo>
                <a:lnTo>
                  <a:pt x="4480" y="1848"/>
                </a:lnTo>
                <a:lnTo>
                  <a:pt x="4481" y="1848"/>
                </a:lnTo>
                <a:lnTo>
                  <a:pt x="4480" y="1857"/>
                </a:lnTo>
                <a:lnTo>
                  <a:pt x="4478" y="1862"/>
                </a:lnTo>
                <a:lnTo>
                  <a:pt x="4477" y="1863"/>
                </a:lnTo>
                <a:lnTo>
                  <a:pt x="4476" y="1864"/>
                </a:lnTo>
                <a:lnTo>
                  <a:pt x="4474" y="1864"/>
                </a:lnTo>
                <a:lnTo>
                  <a:pt x="4473" y="1863"/>
                </a:lnTo>
                <a:lnTo>
                  <a:pt x="4470" y="1862"/>
                </a:lnTo>
                <a:lnTo>
                  <a:pt x="4467" y="1860"/>
                </a:lnTo>
                <a:lnTo>
                  <a:pt x="4466" y="1860"/>
                </a:lnTo>
                <a:lnTo>
                  <a:pt x="4466" y="1860"/>
                </a:lnTo>
                <a:lnTo>
                  <a:pt x="4465" y="1861"/>
                </a:lnTo>
                <a:lnTo>
                  <a:pt x="4465" y="1863"/>
                </a:lnTo>
                <a:lnTo>
                  <a:pt x="4464" y="1867"/>
                </a:lnTo>
                <a:lnTo>
                  <a:pt x="4462" y="1870"/>
                </a:lnTo>
                <a:lnTo>
                  <a:pt x="4459" y="1872"/>
                </a:lnTo>
                <a:lnTo>
                  <a:pt x="4456" y="1874"/>
                </a:lnTo>
                <a:lnTo>
                  <a:pt x="4449" y="1876"/>
                </a:lnTo>
                <a:lnTo>
                  <a:pt x="4440" y="1877"/>
                </a:lnTo>
                <a:lnTo>
                  <a:pt x="4440" y="1877"/>
                </a:lnTo>
                <a:lnTo>
                  <a:pt x="4441" y="1885"/>
                </a:lnTo>
                <a:lnTo>
                  <a:pt x="4443" y="1893"/>
                </a:lnTo>
                <a:lnTo>
                  <a:pt x="4444" y="1897"/>
                </a:lnTo>
                <a:lnTo>
                  <a:pt x="4443" y="1901"/>
                </a:lnTo>
                <a:lnTo>
                  <a:pt x="4440" y="1906"/>
                </a:lnTo>
                <a:lnTo>
                  <a:pt x="4435" y="1909"/>
                </a:lnTo>
                <a:lnTo>
                  <a:pt x="4433" y="1916"/>
                </a:lnTo>
                <a:lnTo>
                  <a:pt x="4432" y="1922"/>
                </a:lnTo>
                <a:lnTo>
                  <a:pt x="4430" y="1925"/>
                </a:lnTo>
                <a:lnTo>
                  <a:pt x="4428" y="1928"/>
                </a:lnTo>
                <a:lnTo>
                  <a:pt x="4426" y="1930"/>
                </a:lnTo>
                <a:lnTo>
                  <a:pt x="4422" y="1932"/>
                </a:lnTo>
                <a:lnTo>
                  <a:pt x="4411" y="1958"/>
                </a:lnTo>
                <a:lnTo>
                  <a:pt x="4399" y="1982"/>
                </a:lnTo>
                <a:lnTo>
                  <a:pt x="4388" y="2006"/>
                </a:lnTo>
                <a:lnTo>
                  <a:pt x="4376" y="2031"/>
                </a:lnTo>
                <a:lnTo>
                  <a:pt x="4362" y="2057"/>
                </a:lnTo>
                <a:lnTo>
                  <a:pt x="4347" y="2084"/>
                </a:lnTo>
                <a:lnTo>
                  <a:pt x="4332" y="2110"/>
                </a:lnTo>
                <a:lnTo>
                  <a:pt x="4317" y="2137"/>
                </a:lnTo>
                <a:lnTo>
                  <a:pt x="4317" y="2137"/>
                </a:lnTo>
                <a:lnTo>
                  <a:pt x="4316" y="2137"/>
                </a:lnTo>
                <a:lnTo>
                  <a:pt x="4315" y="2148"/>
                </a:lnTo>
                <a:lnTo>
                  <a:pt x="4313" y="2159"/>
                </a:lnTo>
                <a:lnTo>
                  <a:pt x="4311" y="2168"/>
                </a:lnTo>
                <a:lnTo>
                  <a:pt x="4309" y="2178"/>
                </a:lnTo>
                <a:lnTo>
                  <a:pt x="4302" y="2194"/>
                </a:lnTo>
                <a:lnTo>
                  <a:pt x="4294" y="2207"/>
                </a:lnTo>
                <a:lnTo>
                  <a:pt x="4277" y="2231"/>
                </a:lnTo>
                <a:lnTo>
                  <a:pt x="4259" y="2257"/>
                </a:lnTo>
                <a:lnTo>
                  <a:pt x="4252" y="2272"/>
                </a:lnTo>
                <a:lnTo>
                  <a:pt x="4245" y="2289"/>
                </a:lnTo>
                <a:lnTo>
                  <a:pt x="4242" y="2297"/>
                </a:lnTo>
                <a:lnTo>
                  <a:pt x="4237" y="2305"/>
                </a:lnTo>
                <a:lnTo>
                  <a:pt x="4232" y="2312"/>
                </a:lnTo>
                <a:lnTo>
                  <a:pt x="4224" y="2317"/>
                </a:lnTo>
                <a:lnTo>
                  <a:pt x="4219" y="2317"/>
                </a:lnTo>
                <a:lnTo>
                  <a:pt x="4213" y="2316"/>
                </a:lnTo>
                <a:lnTo>
                  <a:pt x="4214" y="2318"/>
                </a:lnTo>
                <a:lnTo>
                  <a:pt x="4215" y="2318"/>
                </a:lnTo>
                <a:lnTo>
                  <a:pt x="4216" y="2319"/>
                </a:lnTo>
                <a:lnTo>
                  <a:pt x="4219" y="2318"/>
                </a:lnTo>
                <a:lnTo>
                  <a:pt x="4222" y="2321"/>
                </a:lnTo>
                <a:lnTo>
                  <a:pt x="4226" y="2323"/>
                </a:lnTo>
                <a:lnTo>
                  <a:pt x="4226" y="2324"/>
                </a:lnTo>
                <a:lnTo>
                  <a:pt x="4225" y="2326"/>
                </a:lnTo>
                <a:lnTo>
                  <a:pt x="4220" y="2328"/>
                </a:lnTo>
                <a:lnTo>
                  <a:pt x="4211" y="2331"/>
                </a:lnTo>
                <a:lnTo>
                  <a:pt x="4211" y="2331"/>
                </a:lnTo>
                <a:lnTo>
                  <a:pt x="4211" y="2331"/>
                </a:lnTo>
                <a:lnTo>
                  <a:pt x="4221" y="2330"/>
                </a:lnTo>
                <a:lnTo>
                  <a:pt x="4227" y="2329"/>
                </a:lnTo>
                <a:lnTo>
                  <a:pt x="4232" y="2330"/>
                </a:lnTo>
                <a:lnTo>
                  <a:pt x="4234" y="2331"/>
                </a:lnTo>
                <a:lnTo>
                  <a:pt x="4234" y="2335"/>
                </a:lnTo>
                <a:lnTo>
                  <a:pt x="4234" y="2341"/>
                </a:lnTo>
                <a:lnTo>
                  <a:pt x="4239" y="2347"/>
                </a:lnTo>
                <a:lnTo>
                  <a:pt x="4245" y="2352"/>
                </a:lnTo>
                <a:lnTo>
                  <a:pt x="4249" y="2349"/>
                </a:lnTo>
                <a:lnTo>
                  <a:pt x="4252" y="2346"/>
                </a:lnTo>
                <a:lnTo>
                  <a:pt x="4255" y="2345"/>
                </a:lnTo>
                <a:lnTo>
                  <a:pt x="4257" y="2345"/>
                </a:lnTo>
                <a:lnTo>
                  <a:pt x="4260" y="2345"/>
                </a:lnTo>
                <a:lnTo>
                  <a:pt x="4262" y="2346"/>
                </a:lnTo>
                <a:lnTo>
                  <a:pt x="4264" y="2347"/>
                </a:lnTo>
                <a:lnTo>
                  <a:pt x="4266" y="2349"/>
                </a:lnTo>
                <a:lnTo>
                  <a:pt x="4273" y="2358"/>
                </a:lnTo>
                <a:lnTo>
                  <a:pt x="4282" y="2365"/>
                </a:lnTo>
                <a:lnTo>
                  <a:pt x="4285" y="2367"/>
                </a:lnTo>
                <a:lnTo>
                  <a:pt x="4288" y="2369"/>
                </a:lnTo>
                <a:lnTo>
                  <a:pt x="4292" y="2378"/>
                </a:lnTo>
                <a:lnTo>
                  <a:pt x="4298" y="2400"/>
                </a:lnTo>
                <a:lnTo>
                  <a:pt x="4298" y="2400"/>
                </a:lnTo>
                <a:lnTo>
                  <a:pt x="4301" y="2376"/>
                </a:lnTo>
                <a:lnTo>
                  <a:pt x="4305" y="2358"/>
                </a:lnTo>
                <a:lnTo>
                  <a:pt x="4308" y="2344"/>
                </a:lnTo>
                <a:lnTo>
                  <a:pt x="4309" y="2336"/>
                </a:lnTo>
                <a:lnTo>
                  <a:pt x="4309" y="2336"/>
                </a:lnTo>
                <a:lnTo>
                  <a:pt x="4328" y="2328"/>
                </a:lnTo>
                <a:lnTo>
                  <a:pt x="4339" y="2323"/>
                </a:lnTo>
                <a:lnTo>
                  <a:pt x="4343" y="2321"/>
                </a:lnTo>
                <a:lnTo>
                  <a:pt x="4347" y="2319"/>
                </a:lnTo>
                <a:lnTo>
                  <a:pt x="4351" y="2315"/>
                </a:lnTo>
                <a:lnTo>
                  <a:pt x="4356" y="2311"/>
                </a:lnTo>
                <a:lnTo>
                  <a:pt x="4361" y="2323"/>
                </a:lnTo>
                <a:lnTo>
                  <a:pt x="4361" y="2323"/>
                </a:lnTo>
                <a:lnTo>
                  <a:pt x="4359" y="2315"/>
                </a:lnTo>
                <a:lnTo>
                  <a:pt x="4358" y="2306"/>
                </a:lnTo>
                <a:lnTo>
                  <a:pt x="4350" y="2298"/>
                </a:lnTo>
                <a:lnTo>
                  <a:pt x="4342" y="2286"/>
                </a:lnTo>
                <a:lnTo>
                  <a:pt x="4339" y="2280"/>
                </a:lnTo>
                <a:lnTo>
                  <a:pt x="4336" y="2274"/>
                </a:lnTo>
                <a:lnTo>
                  <a:pt x="4334" y="2268"/>
                </a:lnTo>
                <a:lnTo>
                  <a:pt x="4332" y="2263"/>
                </a:lnTo>
                <a:lnTo>
                  <a:pt x="4328" y="2259"/>
                </a:lnTo>
                <a:lnTo>
                  <a:pt x="4326" y="2255"/>
                </a:lnTo>
                <a:lnTo>
                  <a:pt x="4326" y="2253"/>
                </a:lnTo>
                <a:lnTo>
                  <a:pt x="4326" y="2251"/>
                </a:lnTo>
                <a:lnTo>
                  <a:pt x="4328" y="2249"/>
                </a:lnTo>
                <a:lnTo>
                  <a:pt x="4330" y="2248"/>
                </a:lnTo>
                <a:lnTo>
                  <a:pt x="4332" y="2247"/>
                </a:lnTo>
                <a:lnTo>
                  <a:pt x="4334" y="2247"/>
                </a:lnTo>
                <a:lnTo>
                  <a:pt x="4335" y="2248"/>
                </a:lnTo>
                <a:lnTo>
                  <a:pt x="4336" y="2249"/>
                </a:lnTo>
                <a:lnTo>
                  <a:pt x="4337" y="2252"/>
                </a:lnTo>
                <a:lnTo>
                  <a:pt x="4338" y="2255"/>
                </a:lnTo>
                <a:lnTo>
                  <a:pt x="4350" y="2270"/>
                </a:lnTo>
                <a:lnTo>
                  <a:pt x="4362" y="2284"/>
                </a:lnTo>
                <a:lnTo>
                  <a:pt x="4362" y="2284"/>
                </a:lnTo>
                <a:lnTo>
                  <a:pt x="4370" y="2284"/>
                </a:lnTo>
                <a:lnTo>
                  <a:pt x="4376" y="2282"/>
                </a:lnTo>
                <a:lnTo>
                  <a:pt x="4381" y="2279"/>
                </a:lnTo>
                <a:lnTo>
                  <a:pt x="4385" y="2275"/>
                </a:lnTo>
                <a:lnTo>
                  <a:pt x="4390" y="2271"/>
                </a:lnTo>
                <a:lnTo>
                  <a:pt x="4394" y="2267"/>
                </a:lnTo>
                <a:lnTo>
                  <a:pt x="4398" y="2263"/>
                </a:lnTo>
                <a:lnTo>
                  <a:pt x="4404" y="2260"/>
                </a:lnTo>
                <a:lnTo>
                  <a:pt x="4406" y="2254"/>
                </a:lnTo>
                <a:lnTo>
                  <a:pt x="4407" y="2248"/>
                </a:lnTo>
                <a:lnTo>
                  <a:pt x="4402" y="2241"/>
                </a:lnTo>
                <a:lnTo>
                  <a:pt x="4395" y="2234"/>
                </a:lnTo>
                <a:lnTo>
                  <a:pt x="4389" y="2227"/>
                </a:lnTo>
                <a:lnTo>
                  <a:pt x="4382" y="2221"/>
                </a:lnTo>
                <a:lnTo>
                  <a:pt x="4375" y="2214"/>
                </a:lnTo>
                <a:lnTo>
                  <a:pt x="4368" y="2207"/>
                </a:lnTo>
                <a:lnTo>
                  <a:pt x="4363" y="2199"/>
                </a:lnTo>
                <a:lnTo>
                  <a:pt x="4359" y="2190"/>
                </a:lnTo>
                <a:lnTo>
                  <a:pt x="4356" y="2183"/>
                </a:lnTo>
                <a:lnTo>
                  <a:pt x="4353" y="2174"/>
                </a:lnTo>
                <a:lnTo>
                  <a:pt x="4352" y="2171"/>
                </a:lnTo>
                <a:lnTo>
                  <a:pt x="4352" y="2167"/>
                </a:lnTo>
                <a:lnTo>
                  <a:pt x="4354" y="2164"/>
                </a:lnTo>
                <a:lnTo>
                  <a:pt x="4357" y="2162"/>
                </a:lnTo>
                <a:lnTo>
                  <a:pt x="4362" y="2161"/>
                </a:lnTo>
                <a:lnTo>
                  <a:pt x="4366" y="2161"/>
                </a:lnTo>
                <a:lnTo>
                  <a:pt x="4372" y="2162"/>
                </a:lnTo>
                <a:lnTo>
                  <a:pt x="4376" y="2164"/>
                </a:lnTo>
                <a:lnTo>
                  <a:pt x="4380" y="2166"/>
                </a:lnTo>
                <a:lnTo>
                  <a:pt x="4383" y="2170"/>
                </a:lnTo>
                <a:lnTo>
                  <a:pt x="4386" y="2174"/>
                </a:lnTo>
                <a:lnTo>
                  <a:pt x="4389" y="2180"/>
                </a:lnTo>
                <a:lnTo>
                  <a:pt x="4392" y="2188"/>
                </a:lnTo>
                <a:lnTo>
                  <a:pt x="4396" y="2195"/>
                </a:lnTo>
                <a:lnTo>
                  <a:pt x="4400" y="2202"/>
                </a:lnTo>
                <a:lnTo>
                  <a:pt x="4404" y="2209"/>
                </a:lnTo>
                <a:lnTo>
                  <a:pt x="4409" y="2215"/>
                </a:lnTo>
                <a:lnTo>
                  <a:pt x="4416" y="2221"/>
                </a:lnTo>
                <a:lnTo>
                  <a:pt x="4422" y="2227"/>
                </a:lnTo>
                <a:lnTo>
                  <a:pt x="4428" y="2234"/>
                </a:lnTo>
                <a:lnTo>
                  <a:pt x="4439" y="2230"/>
                </a:lnTo>
                <a:lnTo>
                  <a:pt x="4450" y="2227"/>
                </a:lnTo>
                <a:lnTo>
                  <a:pt x="4447" y="2218"/>
                </a:lnTo>
                <a:lnTo>
                  <a:pt x="4443" y="2209"/>
                </a:lnTo>
                <a:lnTo>
                  <a:pt x="4441" y="2205"/>
                </a:lnTo>
                <a:lnTo>
                  <a:pt x="4439" y="2200"/>
                </a:lnTo>
                <a:lnTo>
                  <a:pt x="4438" y="2195"/>
                </a:lnTo>
                <a:lnTo>
                  <a:pt x="4438" y="2190"/>
                </a:lnTo>
                <a:lnTo>
                  <a:pt x="4450" y="2193"/>
                </a:lnTo>
                <a:lnTo>
                  <a:pt x="4463" y="2197"/>
                </a:lnTo>
                <a:lnTo>
                  <a:pt x="4466" y="2195"/>
                </a:lnTo>
                <a:lnTo>
                  <a:pt x="4469" y="2194"/>
                </a:lnTo>
                <a:lnTo>
                  <a:pt x="4472" y="2194"/>
                </a:lnTo>
                <a:lnTo>
                  <a:pt x="4475" y="2194"/>
                </a:lnTo>
                <a:lnTo>
                  <a:pt x="4478" y="2193"/>
                </a:lnTo>
                <a:lnTo>
                  <a:pt x="4481" y="2192"/>
                </a:lnTo>
                <a:lnTo>
                  <a:pt x="4483" y="2190"/>
                </a:lnTo>
                <a:lnTo>
                  <a:pt x="4485" y="2185"/>
                </a:lnTo>
                <a:lnTo>
                  <a:pt x="4486" y="2183"/>
                </a:lnTo>
                <a:lnTo>
                  <a:pt x="4488" y="2181"/>
                </a:lnTo>
                <a:lnTo>
                  <a:pt x="4490" y="2181"/>
                </a:lnTo>
                <a:lnTo>
                  <a:pt x="4491" y="2181"/>
                </a:lnTo>
                <a:lnTo>
                  <a:pt x="4495" y="2185"/>
                </a:lnTo>
                <a:lnTo>
                  <a:pt x="4498" y="2190"/>
                </a:lnTo>
                <a:lnTo>
                  <a:pt x="4511" y="2193"/>
                </a:lnTo>
                <a:lnTo>
                  <a:pt x="4524" y="2194"/>
                </a:lnTo>
                <a:lnTo>
                  <a:pt x="4537" y="2195"/>
                </a:lnTo>
                <a:lnTo>
                  <a:pt x="4551" y="2194"/>
                </a:lnTo>
                <a:lnTo>
                  <a:pt x="4551" y="2188"/>
                </a:lnTo>
                <a:lnTo>
                  <a:pt x="4551" y="2184"/>
                </a:lnTo>
                <a:lnTo>
                  <a:pt x="4552" y="2182"/>
                </a:lnTo>
                <a:lnTo>
                  <a:pt x="4555" y="2182"/>
                </a:lnTo>
                <a:lnTo>
                  <a:pt x="4558" y="2182"/>
                </a:lnTo>
                <a:lnTo>
                  <a:pt x="4562" y="2184"/>
                </a:lnTo>
                <a:lnTo>
                  <a:pt x="4565" y="2185"/>
                </a:lnTo>
                <a:lnTo>
                  <a:pt x="4566" y="2185"/>
                </a:lnTo>
                <a:lnTo>
                  <a:pt x="4567" y="2184"/>
                </a:lnTo>
                <a:lnTo>
                  <a:pt x="4568" y="2183"/>
                </a:lnTo>
                <a:lnTo>
                  <a:pt x="4569" y="2179"/>
                </a:lnTo>
                <a:lnTo>
                  <a:pt x="4571" y="2176"/>
                </a:lnTo>
                <a:lnTo>
                  <a:pt x="4571" y="2176"/>
                </a:lnTo>
                <a:lnTo>
                  <a:pt x="4568" y="2172"/>
                </a:lnTo>
                <a:lnTo>
                  <a:pt x="4566" y="2168"/>
                </a:lnTo>
                <a:lnTo>
                  <a:pt x="4566" y="2165"/>
                </a:lnTo>
                <a:lnTo>
                  <a:pt x="4567" y="2162"/>
                </a:lnTo>
                <a:lnTo>
                  <a:pt x="4568" y="2159"/>
                </a:lnTo>
                <a:lnTo>
                  <a:pt x="4570" y="2157"/>
                </a:lnTo>
                <a:lnTo>
                  <a:pt x="4573" y="2155"/>
                </a:lnTo>
                <a:lnTo>
                  <a:pt x="4576" y="2154"/>
                </a:lnTo>
                <a:lnTo>
                  <a:pt x="4582" y="2152"/>
                </a:lnTo>
                <a:lnTo>
                  <a:pt x="4587" y="2149"/>
                </a:lnTo>
                <a:lnTo>
                  <a:pt x="4591" y="2145"/>
                </a:lnTo>
                <a:lnTo>
                  <a:pt x="4595" y="2141"/>
                </a:lnTo>
                <a:lnTo>
                  <a:pt x="4603" y="2133"/>
                </a:lnTo>
                <a:lnTo>
                  <a:pt x="4610" y="2124"/>
                </a:lnTo>
                <a:lnTo>
                  <a:pt x="4612" y="2124"/>
                </a:lnTo>
                <a:lnTo>
                  <a:pt x="4614" y="2124"/>
                </a:lnTo>
                <a:lnTo>
                  <a:pt x="4618" y="2130"/>
                </a:lnTo>
                <a:lnTo>
                  <a:pt x="4621" y="2137"/>
                </a:lnTo>
                <a:lnTo>
                  <a:pt x="4622" y="2145"/>
                </a:lnTo>
                <a:lnTo>
                  <a:pt x="4623" y="2152"/>
                </a:lnTo>
                <a:lnTo>
                  <a:pt x="4621" y="2166"/>
                </a:lnTo>
                <a:lnTo>
                  <a:pt x="4620" y="2182"/>
                </a:lnTo>
                <a:lnTo>
                  <a:pt x="4619" y="2185"/>
                </a:lnTo>
                <a:lnTo>
                  <a:pt x="4619" y="2187"/>
                </a:lnTo>
                <a:lnTo>
                  <a:pt x="4621" y="2186"/>
                </a:lnTo>
                <a:lnTo>
                  <a:pt x="4623" y="2186"/>
                </a:lnTo>
                <a:lnTo>
                  <a:pt x="4625" y="2187"/>
                </a:lnTo>
                <a:lnTo>
                  <a:pt x="4627" y="2189"/>
                </a:lnTo>
                <a:lnTo>
                  <a:pt x="4627" y="2191"/>
                </a:lnTo>
                <a:lnTo>
                  <a:pt x="4629" y="2192"/>
                </a:lnTo>
                <a:lnTo>
                  <a:pt x="4632" y="2194"/>
                </a:lnTo>
                <a:lnTo>
                  <a:pt x="4635" y="2195"/>
                </a:lnTo>
                <a:lnTo>
                  <a:pt x="4637" y="2197"/>
                </a:lnTo>
                <a:lnTo>
                  <a:pt x="4638" y="2199"/>
                </a:lnTo>
                <a:lnTo>
                  <a:pt x="4638" y="2203"/>
                </a:lnTo>
                <a:lnTo>
                  <a:pt x="4634" y="2208"/>
                </a:lnTo>
                <a:lnTo>
                  <a:pt x="4633" y="2211"/>
                </a:lnTo>
                <a:lnTo>
                  <a:pt x="4632" y="2216"/>
                </a:lnTo>
                <a:lnTo>
                  <a:pt x="4633" y="2221"/>
                </a:lnTo>
                <a:lnTo>
                  <a:pt x="4635" y="2226"/>
                </a:lnTo>
                <a:lnTo>
                  <a:pt x="4638" y="2231"/>
                </a:lnTo>
                <a:lnTo>
                  <a:pt x="4642" y="2235"/>
                </a:lnTo>
                <a:lnTo>
                  <a:pt x="4646" y="2237"/>
                </a:lnTo>
                <a:lnTo>
                  <a:pt x="4648" y="2237"/>
                </a:lnTo>
                <a:lnTo>
                  <a:pt x="4651" y="2238"/>
                </a:lnTo>
                <a:lnTo>
                  <a:pt x="4654" y="2238"/>
                </a:lnTo>
                <a:lnTo>
                  <a:pt x="4653" y="2238"/>
                </a:lnTo>
                <a:lnTo>
                  <a:pt x="4657" y="2236"/>
                </a:lnTo>
                <a:lnTo>
                  <a:pt x="4661" y="2234"/>
                </a:lnTo>
                <a:lnTo>
                  <a:pt x="4666" y="2229"/>
                </a:lnTo>
                <a:lnTo>
                  <a:pt x="4671" y="2224"/>
                </a:lnTo>
                <a:lnTo>
                  <a:pt x="4676" y="2218"/>
                </a:lnTo>
                <a:lnTo>
                  <a:pt x="4680" y="2212"/>
                </a:lnTo>
                <a:lnTo>
                  <a:pt x="4683" y="2205"/>
                </a:lnTo>
                <a:lnTo>
                  <a:pt x="4686" y="2198"/>
                </a:lnTo>
                <a:lnTo>
                  <a:pt x="4696" y="2199"/>
                </a:lnTo>
                <a:lnTo>
                  <a:pt x="4703" y="2200"/>
                </a:lnTo>
                <a:lnTo>
                  <a:pt x="4707" y="2201"/>
                </a:lnTo>
                <a:lnTo>
                  <a:pt x="4709" y="2202"/>
                </a:lnTo>
                <a:lnTo>
                  <a:pt x="4709" y="2205"/>
                </a:lnTo>
                <a:lnTo>
                  <a:pt x="4707" y="2209"/>
                </a:lnTo>
                <a:lnTo>
                  <a:pt x="4704" y="2215"/>
                </a:lnTo>
                <a:lnTo>
                  <a:pt x="4699" y="2224"/>
                </a:lnTo>
                <a:lnTo>
                  <a:pt x="4695" y="2229"/>
                </a:lnTo>
                <a:lnTo>
                  <a:pt x="4690" y="2234"/>
                </a:lnTo>
                <a:lnTo>
                  <a:pt x="4696" y="2235"/>
                </a:lnTo>
                <a:lnTo>
                  <a:pt x="4699" y="2237"/>
                </a:lnTo>
                <a:lnTo>
                  <a:pt x="4702" y="2238"/>
                </a:lnTo>
                <a:lnTo>
                  <a:pt x="4704" y="2241"/>
                </a:lnTo>
                <a:lnTo>
                  <a:pt x="4703" y="2244"/>
                </a:lnTo>
                <a:lnTo>
                  <a:pt x="4701" y="2247"/>
                </a:lnTo>
                <a:lnTo>
                  <a:pt x="4695" y="2252"/>
                </a:lnTo>
                <a:lnTo>
                  <a:pt x="4685" y="2256"/>
                </a:lnTo>
                <a:lnTo>
                  <a:pt x="4693" y="2295"/>
                </a:lnTo>
                <a:lnTo>
                  <a:pt x="4710" y="2292"/>
                </a:lnTo>
                <a:lnTo>
                  <a:pt x="4707" y="2293"/>
                </a:lnTo>
                <a:lnTo>
                  <a:pt x="4694" y="2298"/>
                </a:lnTo>
                <a:lnTo>
                  <a:pt x="4683" y="2293"/>
                </a:lnTo>
                <a:lnTo>
                  <a:pt x="4676" y="2290"/>
                </a:lnTo>
                <a:lnTo>
                  <a:pt x="4680" y="2289"/>
                </a:lnTo>
                <a:lnTo>
                  <a:pt x="4684" y="2289"/>
                </a:lnTo>
                <a:lnTo>
                  <a:pt x="4688" y="2289"/>
                </a:lnTo>
                <a:lnTo>
                  <a:pt x="4693" y="2291"/>
                </a:lnTo>
                <a:lnTo>
                  <a:pt x="4694" y="2297"/>
                </a:lnTo>
                <a:lnTo>
                  <a:pt x="4696" y="2302"/>
                </a:lnTo>
                <a:lnTo>
                  <a:pt x="4699" y="2304"/>
                </a:lnTo>
                <a:lnTo>
                  <a:pt x="4703" y="2306"/>
                </a:lnTo>
                <a:lnTo>
                  <a:pt x="4705" y="2310"/>
                </a:lnTo>
                <a:lnTo>
                  <a:pt x="4707" y="2314"/>
                </a:lnTo>
                <a:lnTo>
                  <a:pt x="4708" y="2317"/>
                </a:lnTo>
                <a:lnTo>
                  <a:pt x="4708" y="2319"/>
                </a:lnTo>
                <a:lnTo>
                  <a:pt x="4707" y="2321"/>
                </a:lnTo>
                <a:lnTo>
                  <a:pt x="4705" y="2324"/>
                </a:lnTo>
                <a:lnTo>
                  <a:pt x="4698" y="2323"/>
                </a:lnTo>
                <a:lnTo>
                  <a:pt x="4693" y="2321"/>
                </a:lnTo>
                <a:lnTo>
                  <a:pt x="4690" y="2319"/>
                </a:lnTo>
                <a:lnTo>
                  <a:pt x="4689" y="2317"/>
                </a:lnTo>
                <a:lnTo>
                  <a:pt x="4688" y="2315"/>
                </a:lnTo>
                <a:lnTo>
                  <a:pt x="4688" y="2312"/>
                </a:lnTo>
                <a:lnTo>
                  <a:pt x="4685" y="2317"/>
                </a:lnTo>
                <a:lnTo>
                  <a:pt x="4682" y="2322"/>
                </a:lnTo>
                <a:lnTo>
                  <a:pt x="4677" y="2324"/>
                </a:lnTo>
                <a:lnTo>
                  <a:pt x="4674" y="2328"/>
                </a:lnTo>
                <a:lnTo>
                  <a:pt x="4671" y="2331"/>
                </a:lnTo>
                <a:lnTo>
                  <a:pt x="4668" y="2336"/>
                </a:lnTo>
                <a:lnTo>
                  <a:pt x="4664" y="2339"/>
                </a:lnTo>
                <a:lnTo>
                  <a:pt x="4661" y="2342"/>
                </a:lnTo>
                <a:lnTo>
                  <a:pt x="4656" y="2345"/>
                </a:lnTo>
                <a:lnTo>
                  <a:pt x="4650" y="2345"/>
                </a:lnTo>
                <a:lnTo>
                  <a:pt x="4650" y="2345"/>
                </a:lnTo>
                <a:lnTo>
                  <a:pt x="4650" y="2346"/>
                </a:lnTo>
                <a:lnTo>
                  <a:pt x="4650" y="2346"/>
                </a:lnTo>
                <a:lnTo>
                  <a:pt x="4650" y="2346"/>
                </a:lnTo>
                <a:lnTo>
                  <a:pt x="4650" y="2346"/>
                </a:lnTo>
                <a:lnTo>
                  <a:pt x="4651" y="2349"/>
                </a:lnTo>
                <a:lnTo>
                  <a:pt x="4652" y="2353"/>
                </a:lnTo>
                <a:lnTo>
                  <a:pt x="4655" y="2355"/>
                </a:lnTo>
                <a:lnTo>
                  <a:pt x="4658" y="2357"/>
                </a:lnTo>
                <a:lnTo>
                  <a:pt x="4661" y="2356"/>
                </a:lnTo>
                <a:lnTo>
                  <a:pt x="4663" y="2354"/>
                </a:lnTo>
                <a:lnTo>
                  <a:pt x="4663" y="2351"/>
                </a:lnTo>
                <a:lnTo>
                  <a:pt x="4663" y="2348"/>
                </a:lnTo>
                <a:lnTo>
                  <a:pt x="4663" y="2347"/>
                </a:lnTo>
                <a:lnTo>
                  <a:pt x="4664" y="2347"/>
                </a:lnTo>
                <a:lnTo>
                  <a:pt x="4666" y="2346"/>
                </a:lnTo>
                <a:lnTo>
                  <a:pt x="4668" y="2347"/>
                </a:lnTo>
                <a:lnTo>
                  <a:pt x="4673" y="2351"/>
                </a:lnTo>
                <a:lnTo>
                  <a:pt x="4678" y="2356"/>
                </a:lnTo>
                <a:lnTo>
                  <a:pt x="4679" y="2353"/>
                </a:lnTo>
                <a:lnTo>
                  <a:pt x="4681" y="2350"/>
                </a:lnTo>
                <a:lnTo>
                  <a:pt x="4683" y="2349"/>
                </a:lnTo>
                <a:lnTo>
                  <a:pt x="4686" y="2348"/>
                </a:lnTo>
                <a:lnTo>
                  <a:pt x="4688" y="2348"/>
                </a:lnTo>
                <a:lnTo>
                  <a:pt x="4692" y="2348"/>
                </a:lnTo>
                <a:lnTo>
                  <a:pt x="4692" y="2345"/>
                </a:lnTo>
                <a:lnTo>
                  <a:pt x="4693" y="2341"/>
                </a:lnTo>
                <a:lnTo>
                  <a:pt x="4695" y="2339"/>
                </a:lnTo>
                <a:lnTo>
                  <a:pt x="4698" y="2337"/>
                </a:lnTo>
                <a:lnTo>
                  <a:pt x="4705" y="2334"/>
                </a:lnTo>
                <a:lnTo>
                  <a:pt x="4712" y="2334"/>
                </a:lnTo>
                <a:lnTo>
                  <a:pt x="4718" y="2335"/>
                </a:lnTo>
                <a:lnTo>
                  <a:pt x="4725" y="2337"/>
                </a:lnTo>
                <a:lnTo>
                  <a:pt x="4726" y="2348"/>
                </a:lnTo>
                <a:lnTo>
                  <a:pt x="4727" y="2356"/>
                </a:lnTo>
                <a:lnTo>
                  <a:pt x="4726" y="2358"/>
                </a:lnTo>
                <a:lnTo>
                  <a:pt x="4725" y="2359"/>
                </a:lnTo>
                <a:lnTo>
                  <a:pt x="4724" y="2359"/>
                </a:lnTo>
                <a:lnTo>
                  <a:pt x="4722" y="2359"/>
                </a:lnTo>
                <a:lnTo>
                  <a:pt x="4717" y="2357"/>
                </a:lnTo>
                <a:lnTo>
                  <a:pt x="4709" y="2352"/>
                </a:lnTo>
                <a:lnTo>
                  <a:pt x="4702" y="2353"/>
                </a:lnTo>
                <a:lnTo>
                  <a:pt x="4694" y="2357"/>
                </a:lnTo>
                <a:lnTo>
                  <a:pt x="4695" y="2361"/>
                </a:lnTo>
                <a:lnTo>
                  <a:pt x="4696" y="2365"/>
                </a:lnTo>
                <a:lnTo>
                  <a:pt x="4706" y="2372"/>
                </a:lnTo>
                <a:lnTo>
                  <a:pt x="4714" y="2381"/>
                </a:lnTo>
                <a:lnTo>
                  <a:pt x="4717" y="2385"/>
                </a:lnTo>
                <a:lnTo>
                  <a:pt x="4718" y="2391"/>
                </a:lnTo>
                <a:lnTo>
                  <a:pt x="4718" y="2399"/>
                </a:lnTo>
                <a:lnTo>
                  <a:pt x="4715" y="2406"/>
                </a:lnTo>
                <a:lnTo>
                  <a:pt x="4715" y="2409"/>
                </a:lnTo>
                <a:lnTo>
                  <a:pt x="4715" y="2412"/>
                </a:lnTo>
                <a:lnTo>
                  <a:pt x="4716" y="2415"/>
                </a:lnTo>
                <a:lnTo>
                  <a:pt x="4718" y="2418"/>
                </a:lnTo>
                <a:lnTo>
                  <a:pt x="4722" y="2425"/>
                </a:lnTo>
                <a:lnTo>
                  <a:pt x="4725" y="2432"/>
                </a:lnTo>
                <a:lnTo>
                  <a:pt x="4729" y="2428"/>
                </a:lnTo>
                <a:lnTo>
                  <a:pt x="4733" y="2424"/>
                </a:lnTo>
                <a:lnTo>
                  <a:pt x="4735" y="2422"/>
                </a:lnTo>
                <a:lnTo>
                  <a:pt x="4739" y="2421"/>
                </a:lnTo>
                <a:lnTo>
                  <a:pt x="4742" y="2421"/>
                </a:lnTo>
                <a:lnTo>
                  <a:pt x="4745" y="2422"/>
                </a:lnTo>
                <a:lnTo>
                  <a:pt x="4747" y="2424"/>
                </a:lnTo>
                <a:lnTo>
                  <a:pt x="4748" y="2425"/>
                </a:lnTo>
                <a:lnTo>
                  <a:pt x="4748" y="2427"/>
                </a:lnTo>
                <a:lnTo>
                  <a:pt x="4748" y="2430"/>
                </a:lnTo>
                <a:lnTo>
                  <a:pt x="4747" y="2434"/>
                </a:lnTo>
                <a:lnTo>
                  <a:pt x="4744" y="2438"/>
                </a:lnTo>
                <a:lnTo>
                  <a:pt x="4736" y="2454"/>
                </a:lnTo>
                <a:lnTo>
                  <a:pt x="4729" y="2470"/>
                </a:lnTo>
                <a:lnTo>
                  <a:pt x="4723" y="2486"/>
                </a:lnTo>
                <a:lnTo>
                  <a:pt x="4714" y="2500"/>
                </a:lnTo>
                <a:lnTo>
                  <a:pt x="4710" y="2509"/>
                </a:lnTo>
                <a:lnTo>
                  <a:pt x="4706" y="2516"/>
                </a:lnTo>
                <a:lnTo>
                  <a:pt x="4705" y="2510"/>
                </a:lnTo>
                <a:lnTo>
                  <a:pt x="4704" y="2504"/>
                </a:lnTo>
                <a:lnTo>
                  <a:pt x="4703" y="2501"/>
                </a:lnTo>
                <a:lnTo>
                  <a:pt x="4702" y="2500"/>
                </a:lnTo>
                <a:lnTo>
                  <a:pt x="4700" y="2500"/>
                </a:lnTo>
                <a:lnTo>
                  <a:pt x="4698" y="2500"/>
                </a:lnTo>
                <a:lnTo>
                  <a:pt x="4697" y="2502"/>
                </a:lnTo>
                <a:lnTo>
                  <a:pt x="4695" y="2504"/>
                </a:lnTo>
                <a:lnTo>
                  <a:pt x="4690" y="2511"/>
                </a:lnTo>
                <a:lnTo>
                  <a:pt x="4685" y="2517"/>
                </a:lnTo>
                <a:lnTo>
                  <a:pt x="4681" y="2522"/>
                </a:lnTo>
                <a:lnTo>
                  <a:pt x="4677" y="2525"/>
                </a:lnTo>
                <a:lnTo>
                  <a:pt x="4677" y="2525"/>
                </a:lnTo>
                <a:lnTo>
                  <a:pt x="4677" y="2526"/>
                </a:lnTo>
                <a:lnTo>
                  <a:pt x="4679" y="2528"/>
                </a:lnTo>
                <a:lnTo>
                  <a:pt x="4680" y="2530"/>
                </a:lnTo>
                <a:lnTo>
                  <a:pt x="4680" y="2532"/>
                </a:lnTo>
                <a:lnTo>
                  <a:pt x="4679" y="2534"/>
                </a:lnTo>
                <a:lnTo>
                  <a:pt x="4678" y="2537"/>
                </a:lnTo>
                <a:lnTo>
                  <a:pt x="4675" y="2539"/>
                </a:lnTo>
                <a:lnTo>
                  <a:pt x="4673" y="2539"/>
                </a:lnTo>
                <a:lnTo>
                  <a:pt x="4671" y="2537"/>
                </a:lnTo>
                <a:lnTo>
                  <a:pt x="4668" y="2535"/>
                </a:lnTo>
                <a:lnTo>
                  <a:pt x="4666" y="2532"/>
                </a:lnTo>
                <a:lnTo>
                  <a:pt x="4664" y="2530"/>
                </a:lnTo>
                <a:lnTo>
                  <a:pt x="4662" y="2528"/>
                </a:lnTo>
                <a:lnTo>
                  <a:pt x="4660" y="2528"/>
                </a:lnTo>
                <a:lnTo>
                  <a:pt x="4638" y="2532"/>
                </a:lnTo>
                <a:lnTo>
                  <a:pt x="4635" y="2515"/>
                </a:lnTo>
                <a:lnTo>
                  <a:pt x="4638" y="2527"/>
                </a:lnTo>
                <a:lnTo>
                  <a:pt x="4644" y="2538"/>
                </a:lnTo>
                <a:lnTo>
                  <a:pt x="4648" y="2544"/>
                </a:lnTo>
                <a:lnTo>
                  <a:pt x="4651" y="2550"/>
                </a:lnTo>
                <a:lnTo>
                  <a:pt x="4653" y="2556"/>
                </a:lnTo>
                <a:lnTo>
                  <a:pt x="4655" y="2562"/>
                </a:lnTo>
                <a:lnTo>
                  <a:pt x="4659" y="2559"/>
                </a:lnTo>
                <a:lnTo>
                  <a:pt x="4664" y="2558"/>
                </a:lnTo>
                <a:lnTo>
                  <a:pt x="4669" y="2557"/>
                </a:lnTo>
                <a:lnTo>
                  <a:pt x="4675" y="2557"/>
                </a:lnTo>
                <a:lnTo>
                  <a:pt x="4680" y="2558"/>
                </a:lnTo>
                <a:lnTo>
                  <a:pt x="4684" y="2560"/>
                </a:lnTo>
                <a:lnTo>
                  <a:pt x="4688" y="2564"/>
                </a:lnTo>
                <a:lnTo>
                  <a:pt x="4692" y="2568"/>
                </a:lnTo>
                <a:lnTo>
                  <a:pt x="4696" y="2569"/>
                </a:lnTo>
                <a:lnTo>
                  <a:pt x="4699" y="2572"/>
                </a:lnTo>
                <a:lnTo>
                  <a:pt x="4700" y="2573"/>
                </a:lnTo>
                <a:lnTo>
                  <a:pt x="4700" y="2575"/>
                </a:lnTo>
                <a:lnTo>
                  <a:pt x="4700" y="2577"/>
                </a:lnTo>
                <a:lnTo>
                  <a:pt x="4699" y="2579"/>
                </a:lnTo>
                <a:lnTo>
                  <a:pt x="4697" y="2581"/>
                </a:lnTo>
                <a:lnTo>
                  <a:pt x="4695" y="2581"/>
                </a:lnTo>
                <a:lnTo>
                  <a:pt x="4692" y="2580"/>
                </a:lnTo>
                <a:lnTo>
                  <a:pt x="4689" y="2579"/>
                </a:lnTo>
                <a:lnTo>
                  <a:pt x="4685" y="2576"/>
                </a:lnTo>
                <a:lnTo>
                  <a:pt x="4681" y="2573"/>
                </a:lnTo>
                <a:lnTo>
                  <a:pt x="4678" y="2570"/>
                </a:lnTo>
                <a:lnTo>
                  <a:pt x="4677" y="2565"/>
                </a:lnTo>
                <a:lnTo>
                  <a:pt x="4675" y="2569"/>
                </a:lnTo>
                <a:lnTo>
                  <a:pt x="4674" y="2572"/>
                </a:lnTo>
                <a:lnTo>
                  <a:pt x="4674" y="2576"/>
                </a:lnTo>
                <a:lnTo>
                  <a:pt x="4674" y="2580"/>
                </a:lnTo>
                <a:lnTo>
                  <a:pt x="4674" y="2584"/>
                </a:lnTo>
                <a:lnTo>
                  <a:pt x="4673" y="2588"/>
                </a:lnTo>
                <a:lnTo>
                  <a:pt x="4671" y="2591"/>
                </a:lnTo>
                <a:lnTo>
                  <a:pt x="4668" y="2594"/>
                </a:lnTo>
                <a:lnTo>
                  <a:pt x="4666" y="2590"/>
                </a:lnTo>
                <a:lnTo>
                  <a:pt x="4665" y="2586"/>
                </a:lnTo>
                <a:lnTo>
                  <a:pt x="4665" y="2582"/>
                </a:lnTo>
                <a:lnTo>
                  <a:pt x="4666" y="2577"/>
                </a:lnTo>
                <a:lnTo>
                  <a:pt x="4667" y="2573"/>
                </a:lnTo>
                <a:lnTo>
                  <a:pt x="4667" y="2569"/>
                </a:lnTo>
                <a:lnTo>
                  <a:pt x="4667" y="2565"/>
                </a:lnTo>
                <a:lnTo>
                  <a:pt x="4666" y="2560"/>
                </a:lnTo>
                <a:lnTo>
                  <a:pt x="4659" y="2562"/>
                </a:lnTo>
                <a:lnTo>
                  <a:pt x="4653" y="2564"/>
                </a:lnTo>
                <a:lnTo>
                  <a:pt x="4648" y="2562"/>
                </a:lnTo>
                <a:lnTo>
                  <a:pt x="4643" y="2560"/>
                </a:lnTo>
                <a:lnTo>
                  <a:pt x="4640" y="2555"/>
                </a:lnTo>
                <a:lnTo>
                  <a:pt x="4638" y="2549"/>
                </a:lnTo>
                <a:lnTo>
                  <a:pt x="4638" y="2541"/>
                </a:lnTo>
                <a:lnTo>
                  <a:pt x="4639" y="2530"/>
                </a:lnTo>
                <a:lnTo>
                  <a:pt x="4635" y="2536"/>
                </a:lnTo>
                <a:lnTo>
                  <a:pt x="4633" y="2542"/>
                </a:lnTo>
                <a:lnTo>
                  <a:pt x="4631" y="2548"/>
                </a:lnTo>
                <a:lnTo>
                  <a:pt x="4629" y="2555"/>
                </a:lnTo>
                <a:lnTo>
                  <a:pt x="4626" y="2568"/>
                </a:lnTo>
                <a:lnTo>
                  <a:pt x="4624" y="2580"/>
                </a:lnTo>
                <a:lnTo>
                  <a:pt x="4622" y="2585"/>
                </a:lnTo>
                <a:lnTo>
                  <a:pt x="4620" y="2590"/>
                </a:lnTo>
                <a:lnTo>
                  <a:pt x="4618" y="2595"/>
                </a:lnTo>
                <a:lnTo>
                  <a:pt x="4615" y="2599"/>
                </a:lnTo>
                <a:lnTo>
                  <a:pt x="4611" y="2603"/>
                </a:lnTo>
                <a:lnTo>
                  <a:pt x="4606" y="2606"/>
                </a:lnTo>
                <a:lnTo>
                  <a:pt x="4600" y="2608"/>
                </a:lnTo>
                <a:lnTo>
                  <a:pt x="4592" y="2610"/>
                </a:lnTo>
                <a:lnTo>
                  <a:pt x="4592" y="2610"/>
                </a:lnTo>
                <a:lnTo>
                  <a:pt x="4594" y="2623"/>
                </a:lnTo>
                <a:lnTo>
                  <a:pt x="4596" y="2636"/>
                </a:lnTo>
                <a:lnTo>
                  <a:pt x="4598" y="2648"/>
                </a:lnTo>
                <a:lnTo>
                  <a:pt x="4601" y="2660"/>
                </a:lnTo>
                <a:lnTo>
                  <a:pt x="4597" y="2661"/>
                </a:lnTo>
                <a:lnTo>
                  <a:pt x="4594" y="2661"/>
                </a:lnTo>
                <a:lnTo>
                  <a:pt x="4591" y="2660"/>
                </a:lnTo>
                <a:lnTo>
                  <a:pt x="4589" y="2659"/>
                </a:lnTo>
                <a:lnTo>
                  <a:pt x="4584" y="2656"/>
                </a:lnTo>
                <a:lnTo>
                  <a:pt x="4579" y="2652"/>
                </a:lnTo>
                <a:lnTo>
                  <a:pt x="4575" y="2649"/>
                </a:lnTo>
                <a:lnTo>
                  <a:pt x="4571" y="2647"/>
                </a:lnTo>
                <a:lnTo>
                  <a:pt x="4571" y="2647"/>
                </a:lnTo>
                <a:lnTo>
                  <a:pt x="4571" y="2647"/>
                </a:lnTo>
                <a:lnTo>
                  <a:pt x="4570" y="2651"/>
                </a:lnTo>
                <a:lnTo>
                  <a:pt x="4569" y="2654"/>
                </a:lnTo>
                <a:lnTo>
                  <a:pt x="4567" y="2658"/>
                </a:lnTo>
                <a:lnTo>
                  <a:pt x="4565" y="2660"/>
                </a:lnTo>
                <a:lnTo>
                  <a:pt x="4564" y="2661"/>
                </a:lnTo>
                <a:lnTo>
                  <a:pt x="4563" y="2661"/>
                </a:lnTo>
                <a:lnTo>
                  <a:pt x="4562" y="2664"/>
                </a:lnTo>
                <a:lnTo>
                  <a:pt x="4560" y="2666"/>
                </a:lnTo>
                <a:lnTo>
                  <a:pt x="4557" y="2668"/>
                </a:lnTo>
                <a:lnTo>
                  <a:pt x="4554" y="2668"/>
                </a:lnTo>
                <a:lnTo>
                  <a:pt x="4550" y="2665"/>
                </a:lnTo>
                <a:lnTo>
                  <a:pt x="4548" y="2664"/>
                </a:lnTo>
                <a:lnTo>
                  <a:pt x="4545" y="2664"/>
                </a:lnTo>
                <a:lnTo>
                  <a:pt x="4543" y="2665"/>
                </a:lnTo>
                <a:lnTo>
                  <a:pt x="4540" y="2667"/>
                </a:lnTo>
                <a:lnTo>
                  <a:pt x="4538" y="2669"/>
                </a:lnTo>
                <a:lnTo>
                  <a:pt x="4536" y="2671"/>
                </a:lnTo>
                <a:lnTo>
                  <a:pt x="4533" y="2671"/>
                </a:lnTo>
                <a:lnTo>
                  <a:pt x="4536" y="2681"/>
                </a:lnTo>
                <a:lnTo>
                  <a:pt x="4537" y="2690"/>
                </a:lnTo>
                <a:lnTo>
                  <a:pt x="4540" y="2711"/>
                </a:lnTo>
                <a:lnTo>
                  <a:pt x="4554" y="2709"/>
                </a:lnTo>
                <a:lnTo>
                  <a:pt x="4556" y="2701"/>
                </a:lnTo>
                <a:lnTo>
                  <a:pt x="4567" y="2700"/>
                </a:lnTo>
                <a:lnTo>
                  <a:pt x="4579" y="2700"/>
                </a:lnTo>
                <a:lnTo>
                  <a:pt x="4574" y="2691"/>
                </a:lnTo>
                <a:lnTo>
                  <a:pt x="4571" y="2683"/>
                </a:lnTo>
                <a:lnTo>
                  <a:pt x="4571" y="2678"/>
                </a:lnTo>
                <a:lnTo>
                  <a:pt x="4572" y="2674"/>
                </a:lnTo>
                <a:lnTo>
                  <a:pt x="4575" y="2669"/>
                </a:lnTo>
                <a:lnTo>
                  <a:pt x="4579" y="2665"/>
                </a:lnTo>
                <a:lnTo>
                  <a:pt x="4583" y="2667"/>
                </a:lnTo>
                <a:lnTo>
                  <a:pt x="4586" y="2669"/>
                </a:lnTo>
                <a:lnTo>
                  <a:pt x="4588" y="2672"/>
                </a:lnTo>
                <a:lnTo>
                  <a:pt x="4589" y="2676"/>
                </a:lnTo>
                <a:lnTo>
                  <a:pt x="4588" y="2679"/>
                </a:lnTo>
                <a:lnTo>
                  <a:pt x="4587" y="2685"/>
                </a:lnTo>
                <a:lnTo>
                  <a:pt x="4583" y="2691"/>
                </a:lnTo>
                <a:lnTo>
                  <a:pt x="4579" y="2700"/>
                </a:lnTo>
                <a:lnTo>
                  <a:pt x="4579" y="2700"/>
                </a:lnTo>
                <a:lnTo>
                  <a:pt x="4579" y="2700"/>
                </a:lnTo>
                <a:lnTo>
                  <a:pt x="4577" y="2703"/>
                </a:lnTo>
                <a:lnTo>
                  <a:pt x="4575" y="2706"/>
                </a:lnTo>
                <a:lnTo>
                  <a:pt x="4575" y="2709"/>
                </a:lnTo>
                <a:lnTo>
                  <a:pt x="4575" y="2712"/>
                </a:lnTo>
                <a:lnTo>
                  <a:pt x="4573" y="2716"/>
                </a:lnTo>
                <a:lnTo>
                  <a:pt x="4571" y="2720"/>
                </a:lnTo>
                <a:lnTo>
                  <a:pt x="4568" y="2723"/>
                </a:lnTo>
                <a:lnTo>
                  <a:pt x="4564" y="2724"/>
                </a:lnTo>
                <a:lnTo>
                  <a:pt x="4560" y="2725"/>
                </a:lnTo>
                <a:lnTo>
                  <a:pt x="4556" y="2725"/>
                </a:lnTo>
                <a:lnTo>
                  <a:pt x="4554" y="2724"/>
                </a:lnTo>
                <a:lnTo>
                  <a:pt x="4552" y="2723"/>
                </a:lnTo>
                <a:lnTo>
                  <a:pt x="4548" y="2732"/>
                </a:lnTo>
                <a:lnTo>
                  <a:pt x="4544" y="2741"/>
                </a:lnTo>
                <a:lnTo>
                  <a:pt x="4531" y="2747"/>
                </a:lnTo>
                <a:lnTo>
                  <a:pt x="4517" y="2752"/>
                </a:lnTo>
                <a:lnTo>
                  <a:pt x="4513" y="2753"/>
                </a:lnTo>
                <a:lnTo>
                  <a:pt x="4510" y="2755"/>
                </a:lnTo>
                <a:lnTo>
                  <a:pt x="4506" y="2758"/>
                </a:lnTo>
                <a:lnTo>
                  <a:pt x="4504" y="2761"/>
                </a:lnTo>
                <a:lnTo>
                  <a:pt x="4500" y="2766"/>
                </a:lnTo>
                <a:lnTo>
                  <a:pt x="4495" y="2771"/>
                </a:lnTo>
                <a:lnTo>
                  <a:pt x="4506" y="2781"/>
                </a:lnTo>
                <a:lnTo>
                  <a:pt x="4518" y="2790"/>
                </a:lnTo>
                <a:lnTo>
                  <a:pt x="4522" y="2788"/>
                </a:lnTo>
                <a:lnTo>
                  <a:pt x="4526" y="2785"/>
                </a:lnTo>
                <a:lnTo>
                  <a:pt x="4529" y="2782"/>
                </a:lnTo>
                <a:lnTo>
                  <a:pt x="4532" y="2780"/>
                </a:lnTo>
                <a:lnTo>
                  <a:pt x="4535" y="2780"/>
                </a:lnTo>
                <a:lnTo>
                  <a:pt x="4539" y="2780"/>
                </a:lnTo>
                <a:lnTo>
                  <a:pt x="4542" y="2772"/>
                </a:lnTo>
                <a:lnTo>
                  <a:pt x="4546" y="2765"/>
                </a:lnTo>
                <a:lnTo>
                  <a:pt x="4549" y="2763"/>
                </a:lnTo>
                <a:lnTo>
                  <a:pt x="4554" y="2762"/>
                </a:lnTo>
                <a:lnTo>
                  <a:pt x="4558" y="2761"/>
                </a:lnTo>
                <a:lnTo>
                  <a:pt x="4564" y="2762"/>
                </a:lnTo>
                <a:lnTo>
                  <a:pt x="4566" y="2766"/>
                </a:lnTo>
                <a:lnTo>
                  <a:pt x="4568" y="2770"/>
                </a:lnTo>
                <a:lnTo>
                  <a:pt x="4565" y="2775"/>
                </a:lnTo>
                <a:lnTo>
                  <a:pt x="4563" y="2780"/>
                </a:lnTo>
                <a:lnTo>
                  <a:pt x="4563" y="2786"/>
                </a:lnTo>
                <a:lnTo>
                  <a:pt x="4563" y="2792"/>
                </a:lnTo>
                <a:lnTo>
                  <a:pt x="4565" y="2797"/>
                </a:lnTo>
                <a:lnTo>
                  <a:pt x="4567" y="2801"/>
                </a:lnTo>
                <a:lnTo>
                  <a:pt x="4570" y="2806"/>
                </a:lnTo>
                <a:lnTo>
                  <a:pt x="4575" y="2809"/>
                </a:lnTo>
                <a:lnTo>
                  <a:pt x="4575" y="2814"/>
                </a:lnTo>
                <a:lnTo>
                  <a:pt x="4575" y="2822"/>
                </a:lnTo>
                <a:lnTo>
                  <a:pt x="4576" y="2827"/>
                </a:lnTo>
                <a:lnTo>
                  <a:pt x="4575" y="2830"/>
                </a:lnTo>
                <a:lnTo>
                  <a:pt x="4575" y="2833"/>
                </a:lnTo>
                <a:lnTo>
                  <a:pt x="4573" y="2835"/>
                </a:lnTo>
                <a:lnTo>
                  <a:pt x="4573" y="2835"/>
                </a:lnTo>
                <a:lnTo>
                  <a:pt x="4572" y="2833"/>
                </a:lnTo>
                <a:lnTo>
                  <a:pt x="4570" y="2830"/>
                </a:lnTo>
                <a:lnTo>
                  <a:pt x="4569" y="2828"/>
                </a:lnTo>
                <a:lnTo>
                  <a:pt x="4568" y="2827"/>
                </a:lnTo>
                <a:lnTo>
                  <a:pt x="4567" y="2827"/>
                </a:lnTo>
                <a:lnTo>
                  <a:pt x="4566" y="2828"/>
                </a:lnTo>
                <a:lnTo>
                  <a:pt x="4562" y="2818"/>
                </a:lnTo>
                <a:lnTo>
                  <a:pt x="4558" y="2809"/>
                </a:lnTo>
                <a:lnTo>
                  <a:pt x="4561" y="2809"/>
                </a:lnTo>
                <a:lnTo>
                  <a:pt x="4564" y="2808"/>
                </a:lnTo>
                <a:lnTo>
                  <a:pt x="4563" y="2820"/>
                </a:lnTo>
                <a:lnTo>
                  <a:pt x="4563" y="2832"/>
                </a:lnTo>
                <a:lnTo>
                  <a:pt x="4570" y="2868"/>
                </a:lnTo>
                <a:lnTo>
                  <a:pt x="4569" y="2868"/>
                </a:lnTo>
                <a:lnTo>
                  <a:pt x="4568" y="2868"/>
                </a:lnTo>
                <a:lnTo>
                  <a:pt x="4571" y="2861"/>
                </a:lnTo>
                <a:lnTo>
                  <a:pt x="4572" y="2852"/>
                </a:lnTo>
                <a:lnTo>
                  <a:pt x="4577" y="2844"/>
                </a:lnTo>
                <a:lnTo>
                  <a:pt x="4582" y="2831"/>
                </a:lnTo>
                <a:lnTo>
                  <a:pt x="4584" y="2826"/>
                </a:lnTo>
                <a:lnTo>
                  <a:pt x="4587" y="2822"/>
                </a:lnTo>
                <a:lnTo>
                  <a:pt x="4588" y="2821"/>
                </a:lnTo>
                <a:lnTo>
                  <a:pt x="4589" y="2820"/>
                </a:lnTo>
                <a:lnTo>
                  <a:pt x="4591" y="2820"/>
                </a:lnTo>
                <a:lnTo>
                  <a:pt x="4592" y="2820"/>
                </a:lnTo>
                <a:lnTo>
                  <a:pt x="4595" y="2824"/>
                </a:lnTo>
                <a:lnTo>
                  <a:pt x="4597" y="2827"/>
                </a:lnTo>
                <a:lnTo>
                  <a:pt x="4596" y="2831"/>
                </a:lnTo>
                <a:lnTo>
                  <a:pt x="4595" y="2834"/>
                </a:lnTo>
                <a:lnTo>
                  <a:pt x="4591" y="2843"/>
                </a:lnTo>
                <a:lnTo>
                  <a:pt x="4588" y="2851"/>
                </a:lnTo>
                <a:lnTo>
                  <a:pt x="4584" y="2850"/>
                </a:lnTo>
                <a:lnTo>
                  <a:pt x="4580" y="2848"/>
                </a:lnTo>
                <a:lnTo>
                  <a:pt x="4578" y="2848"/>
                </a:lnTo>
                <a:lnTo>
                  <a:pt x="4576" y="2848"/>
                </a:lnTo>
                <a:lnTo>
                  <a:pt x="4574" y="2849"/>
                </a:lnTo>
                <a:lnTo>
                  <a:pt x="4573" y="2851"/>
                </a:lnTo>
                <a:lnTo>
                  <a:pt x="4570" y="2856"/>
                </a:lnTo>
                <a:lnTo>
                  <a:pt x="4566" y="2860"/>
                </a:lnTo>
                <a:lnTo>
                  <a:pt x="4564" y="2861"/>
                </a:lnTo>
                <a:lnTo>
                  <a:pt x="4562" y="2861"/>
                </a:lnTo>
                <a:lnTo>
                  <a:pt x="4559" y="2861"/>
                </a:lnTo>
                <a:lnTo>
                  <a:pt x="4556" y="2860"/>
                </a:lnTo>
                <a:lnTo>
                  <a:pt x="4554" y="2858"/>
                </a:lnTo>
                <a:lnTo>
                  <a:pt x="4551" y="2855"/>
                </a:lnTo>
                <a:lnTo>
                  <a:pt x="4551" y="2853"/>
                </a:lnTo>
                <a:lnTo>
                  <a:pt x="4551" y="2850"/>
                </a:lnTo>
                <a:lnTo>
                  <a:pt x="4552" y="2845"/>
                </a:lnTo>
                <a:lnTo>
                  <a:pt x="4551" y="2840"/>
                </a:lnTo>
                <a:lnTo>
                  <a:pt x="4547" y="2841"/>
                </a:lnTo>
                <a:lnTo>
                  <a:pt x="4544" y="2842"/>
                </a:lnTo>
                <a:lnTo>
                  <a:pt x="4540" y="2844"/>
                </a:lnTo>
                <a:lnTo>
                  <a:pt x="4537" y="2847"/>
                </a:lnTo>
                <a:lnTo>
                  <a:pt x="4531" y="2852"/>
                </a:lnTo>
                <a:lnTo>
                  <a:pt x="4525" y="2857"/>
                </a:lnTo>
                <a:lnTo>
                  <a:pt x="4523" y="2856"/>
                </a:lnTo>
                <a:lnTo>
                  <a:pt x="4520" y="2855"/>
                </a:lnTo>
                <a:lnTo>
                  <a:pt x="4517" y="2855"/>
                </a:lnTo>
                <a:lnTo>
                  <a:pt x="4514" y="2855"/>
                </a:lnTo>
                <a:lnTo>
                  <a:pt x="4508" y="2856"/>
                </a:lnTo>
                <a:lnTo>
                  <a:pt x="4501" y="2857"/>
                </a:lnTo>
                <a:lnTo>
                  <a:pt x="4499" y="2859"/>
                </a:lnTo>
                <a:lnTo>
                  <a:pt x="4498" y="2860"/>
                </a:lnTo>
                <a:lnTo>
                  <a:pt x="4495" y="2866"/>
                </a:lnTo>
                <a:lnTo>
                  <a:pt x="4492" y="2871"/>
                </a:lnTo>
                <a:lnTo>
                  <a:pt x="4489" y="2870"/>
                </a:lnTo>
                <a:lnTo>
                  <a:pt x="4487" y="2871"/>
                </a:lnTo>
                <a:lnTo>
                  <a:pt x="4484" y="2871"/>
                </a:lnTo>
                <a:lnTo>
                  <a:pt x="4482" y="2873"/>
                </a:lnTo>
                <a:lnTo>
                  <a:pt x="4477" y="2876"/>
                </a:lnTo>
                <a:lnTo>
                  <a:pt x="4472" y="2879"/>
                </a:lnTo>
                <a:lnTo>
                  <a:pt x="4468" y="2881"/>
                </a:lnTo>
                <a:lnTo>
                  <a:pt x="4465" y="2883"/>
                </a:lnTo>
                <a:lnTo>
                  <a:pt x="4463" y="2886"/>
                </a:lnTo>
                <a:lnTo>
                  <a:pt x="4462" y="2887"/>
                </a:lnTo>
                <a:lnTo>
                  <a:pt x="4465" y="2887"/>
                </a:lnTo>
                <a:lnTo>
                  <a:pt x="4460" y="2886"/>
                </a:lnTo>
                <a:lnTo>
                  <a:pt x="4456" y="2882"/>
                </a:lnTo>
                <a:lnTo>
                  <a:pt x="4452" y="2877"/>
                </a:lnTo>
                <a:lnTo>
                  <a:pt x="4447" y="2870"/>
                </a:lnTo>
                <a:lnTo>
                  <a:pt x="4440" y="2858"/>
                </a:lnTo>
                <a:lnTo>
                  <a:pt x="4436" y="2851"/>
                </a:lnTo>
                <a:lnTo>
                  <a:pt x="4436" y="2851"/>
                </a:lnTo>
                <a:lnTo>
                  <a:pt x="4436" y="2851"/>
                </a:lnTo>
                <a:lnTo>
                  <a:pt x="4436" y="2854"/>
                </a:lnTo>
                <a:lnTo>
                  <a:pt x="4435" y="2857"/>
                </a:lnTo>
                <a:lnTo>
                  <a:pt x="4433" y="2859"/>
                </a:lnTo>
                <a:lnTo>
                  <a:pt x="4431" y="2861"/>
                </a:lnTo>
                <a:lnTo>
                  <a:pt x="4437" y="2868"/>
                </a:lnTo>
                <a:lnTo>
                  <a:pt x="4443" y="2876"/>
                </a:lnTo>
                <a:lnTo>
                  <a:pt x="4445" y="2872"/>
                </a:lnTo>
                <a:lnTo>
                  <a:pt x="4447" y="2870"/>
                </a:lnTo>
                <a:lnTo>
                  <a:pt x="4448" y="2870"/>
                </a:lnTo>
                <a:lnTo>
                  <a:pt x="4450" y="2870"/>
                </a:lnTo>
                <a:lnTo>
                  <a:pt x="4451" y="2873"/>
                </a:lnTo>
                <a:lnTo>
                  <a:pt x="4453" y="2876"/>
                </a:lnTo>
                <a:lnTo>
                  <a:pt x="4451" y="2880"/>
                </a:lnTo>
                <a:lnTo>
                  <a:pt x="4450" y="2884"/>
                </a:lnTo>
                <a:lnTo>
                  <a:pt x="4451" y="2886"/>
                </a:lnTo>
                <a:lnTo>
                  <a:pt x="4453" y="2888"/>
                </a:lnTo>
                <a:lnTo>
                  <a:pt x="4456" y="2895"/>
                </a:lnTo>
                <a:lnTo>
                  <a:pt x="4460" y="2900"/>
                </a:lnTo>
                <a:lnTo>
                  <a:pt x="4466" y="2905"/>
                </a:lnTo>
                <a:lnTo>
                  <a:pt x="4471" y="2910"/>
                </a:lnTo>
                <a:lnTo>
                  <a:pt x="4475" y="2915"/>
                </a:lnTo>
                <a:lnTo>
                  <a:pt x="4480" y="2920"/>
                </a:lnTo>
                <a:lnTo>
                  <a:pt x="4484" y="2926"/>
                </a:lnTo>
                <a:lnTo>
                  <a:pt x="4486" y="2932"/>
                </a:lnTo>
                <a:lnTo>
                  <a:pt x="4491" y="2931"/>
                </a:lnTo>
                <a:lnTo>
                  <a:pt x="4496" y="2931"/>
                </a:lnTo>
                <a:lnTo>
                  <a:pt x="4497" y="2932"/>
                </a:lnTo>
                <a:lnTo>
                  <a:pt x="4499" y="2933"/>
                </a:lnTo>
                <a:lnTo>
                  <a:pt x="4500" y="2935"/>
                </a:lnTo>
                <a:lnTo>
                  <a:pt x="4501" y="2938"/>
                </a:lnTo>
                <a:lnTo>
                  <a:pt x="4502" y="2941"/>
                </a:lnTo>
                <a:lnTo>
                  <a:pt x="4501" y="2943"/>
                </a:lnTo>
                <a:lnTo>
                  <a:pt x="4500" y="2945"/>
                </a:lnTo>
                <a:lnTo>
                  <a:pt x="4499" y="2946"/>
                </a:lnTo>
                <a:lnTo>
                  <a:pt x="4495" y="2946"/>
                </a:lnTo>
                <a:lnTo>
                  <a:pt x="4490" y="2946"/>
                </a:lnTo>
                <a:lnTo>
                  <a:pt x="4497" y="2962"/>
                </a:lnTo>
                <a:lnTo>
                  <a:pt x="4503" y="2977"/>
                </a:lnTo>
                <a:lnTo>
                  <a:pt x="4512" y="2974"/>
                </a:lnTo>
                <a:lnTo>
                  <a:pt x="4520" y="2973"/>
                </a:lnTo>
                <a:lnTo>
                  <a:pt x="4529" y="2971"/>
                </a:lnTo>
                <a:lnTo>
                  <a:pt x="4537" y="2970"/>
                </a:lnTo>
                <a:lnTo>
                  <a:pt x="4542" y="2970"/>
                </a:lnTo>
                <a:lnTo>
                  <a:pt x="4546" y="2971"/>
                </a:lnTo>
                <a:lnTo>
                  <a:pt x="4547" y="2973"/>
                </a:lnTo>
                <a:lnTo>
                  <a:pt x="4548" y="2975"/>
                </a:lnTo>
                <a:lnTo>
                  <a:pt x="4548" y="2977"/>
                </a:lnTo>
                <a:lnTo>
                  <a:pt x="4548" y="2980"/>
                </a:lnTo>
                <a:lnTo>
                  <a:pt x="4548" y="2980"/>
                </a:lnTo>
                <a:lnTo>
                  <a:pt x="4548" y="2979"/>
                </a:lnTo>
                <a:lnTo>
                  <a:pt x="4557" y="2976"/>
                </a:lnTo>
                <a:lnTo>
                  <a:pt x="4565" y="2972"/>
                </a:lnTo>
                <a:lnTo>
                  <a:pt x="4572" y="2968"/>
                </a:lnTo>
                <a:lnTo>
                  <a:pt x="4579" y="2963"/>
                </a:lnTo>
                <a:lnTo>
                  <a:pt x="4591" y="2953"/>
                </a:lnTo>
                <a:lnTo>
                  <a:pt x="4604" y="2940"/>
                </a:lnTo>
                <a:lnTo>
                  <a:pt x="4615" y="2929"/>
                </a:lnTo>
                <a:lnTo>
                  <a:pt x="4627" y="2917"/>
                </a:lnTo>
                <a:lnTo>
                  <a:pt x="4639" y="2906"/>
                </a:lnTo>
                <a:lnTo>
                  <a:pt x="4653" y="2896"/>
                </a:lnTo>
                <a:lnTo>
                  <a:pt x="4668" y="2883"/>
                </a:lnTo>
                <a:lnTo>
                  <a:pt x="4683" y="2870"/>
                </a:lnTo>
                <a:lnTo>
                  <a:pt x="4699" y="2857"/>
                </a:lnTo>
                <a:lnTo>
                  <a:pt x="4715" y="2845"/>
                </a:lnTo>
                <a:lnTo>
                  <a:pt x="4720" y="2841"/>
                </a:lnTo>
                <a:lnTo>
                  <a:pt x="4726" y="2836"/>
                </a:lnTo>
                <a:lnTo>
                  <a:pt x="4733" y="2833"/>
                </a:lnTo>
                <a:lnTo>
                  <a:pt x="4741" y="2832"/>
                </a:lnTo>
                <a:lnTo>
                  <a:pt x="4748" y="2821"/>
                </a:lnTo>
                <a:lnTo>
                  <a:pt x="4757" y="2811"/>
                </a:lnTo>
                <a:lnTo>
                  <a:pt x="4766" y="2801"/>
                </a:lnTo>
                <a:lnTo>
                  <a:pt x="4774" y="2791"/>
                </a:lnTo>
                <a:lnTo>
                  <a:pt x="4769" y="2791"/>
                </a:lnTo>
                <a:lnTo>
                  <a:pt x="4765" y="2792"/>
                </a:lnTo>
                <a:lnTo>
                  <a:pt x="4761" y="2795"/>
                </a:lnTo>
                <a:lnTo>
                  <a:pt x="4757" y="2797"/>
                </a:lnTo>
                <a:lnTo>
                  <a:pt x="4753" y="2800"/>
                </a:lnTo>
                <a:lnTo>
                  <a:pt x="4749" y="2803"/>
                </a:lnTo>
                <a:lnTo>
                  <a:pt x="4745" y="2805"/>
                </a:lnTo>
                <a:lnTo>
                  <a:pt x="4741" y="2806"/>
                </a:lnTo>
                <a:lnTo>
                  <a:pt x="4739" y="2810"/>
                </a:lnTo>
                <a:lnTo>
                  <a:pt x="4736" y="2813"/>
                </a:lnTo>
                <a:lnTo>
                  <a:pt x="4734" y="2815"/>
                </a:lnTo>
                <a:lnTo>
                  <a:pt x="4731" y="2816"/>
                </a:lnTo>
                <a:lnTo>
                  <a:pt x="4725" y="2817"/>
                </a:lnTo>
                <a:lnTo>
                  <a:pt x="4718" y="2816"/>
                </a:lnTo>
                <a:lnTo>
                  <a:pt x="4720" y="2811"/>
                </a:lnTo>
                <a:lnTo>
                  <a:pt x="4723" y="2807"/>
                </a:lnTo>
                <a:lnTo>
                  <a:pt x="4727" y="2803"/>
                </a:lnTo>
                <a:lnTo>
                  <a:pt x="4732" y="2801"/>
                </a:lnTo>
                <a:lnTo>
                  <a:pt x="4747" y="2788"/>
                </a:lnTo>
                <a:lnTo>
                  <a:pt x="4761" y="2775"/>
                </a:lnTo>
                <a:lnTo>
                  <a:pt x="4774" y="2762"/>
                </a:lnTo>
                <a:lnTo>
                  <a:pt x="4788" y="2747"/>
                </a:lnTo>
                <a:lnTo>
                  <a:pt x="4790" y="2745"/>
                </a:lnTo>
                <a:lnTo>
                  <a:pt x="4792" y="2744"/>
                </a:lnTo>
                <a:lnTo>
                  <a:pt x="4794" y="2743"/>
                </a:lnTo>
                <a:lnTo>
                  <a:pt x="4796" y="2742"/>
                </a:lnTo>
                <a:lnTo>
                  <a:pt x="4800" y="2743"/>
                </a:lnTo>
                <a:lnTo>
                  <a:pt x="4804" y="2745"/>
                </a:lnTo>
                <a:lnTo>
                  <a:pt x="4812" y="2751"/>
                </a:lnTo>
                <a:lnTo>
                  <a:pt x="4820" y="2756"/>
                </a:lnTo>
                <a:lnTo>
                  <a:pt x="4825" y="2748"/>
                </a:lnTo>
                <a:lnTo>
                  <a:pt x="4832" y="2741"/>
                </a:lnTo>
                <a:lnTo>
                  <a:pt x="4838" y="2733"/>
                </a:lnTo>
                <a:lnTo>
                  <a:pt x="4845" y="2725"/>
                </a:lnTo>
                <a:lnTo>
                  <a:pt x="4851" y="2718"/>
                </a:lnTo>
                <a:lnTo>
                  <a:pt x="4857" y="2711"/>
                </a:lnTo>
                <a:lnTo>
                  <a:pt x="4862" y="2703"/>
                </a:lnTo>
                <a:lnTo>
                  <a:pt x="4867" y="2695"/>
                </a:lnTo>
                <a:lnTo>
                  <a:pt x="4876" y="2695"/>
                </a:lnTo>
                <a:lnTo>
                  <a:pt x="4881" y="2694"/>
                </a:lnTo>
                <a:lnTo>
                  <a:pt x="4885" y="2687"/>
                </a:lnTo>
                <a:lnTo>
                  <a:pt x="4890" y="2680"/>
                </a:lnTo>
                <a:lnTo>
                  <a:pt x="4896" y="2674"/>
                </a:lnTo>
                <a:lnTo>
                  <a:pt x="4902" y="2667"/>
                </a:lnTo>
                <a:lnTo>
                  <a:pt x="4915" y="2657"/>
                </a:lnTo>
                <a:lnTo>
                  <a:pt x="4929" y="2647"/>
                </a:lnTo>
                <a:lnTo>
                  <a:pt x="4929" y="2647"/>
                </a:lnTo>
                <a:lnTo>
                  <a:pt x="4929" y="2647"/>
                </a:lnTo>
                <a:lnTo>
                  <a:pt x="4940" y="2631"/>
                </a:lnTo>
                <a:lnTo>
                  <a:pt x="4951" y="2614"/>
                </a:lnTo>
                <a:lnTo>
                  <a:pt x="4963" y="2599"/>
                </a:lnTo>
                <a:lnTo>
                  <a:pt x="4977" y="2584"/>
                </a:lnTo>
                <a:lnTo>
                  <a:pt x="4990" y="2570"/>
                </a:lnTo>
                <a:lnTo>
                  <a:pt x="5005" y="2556"/>
                </a:lnTo>
                <a:lnTo>
                  <a:pt x="5021" y="2544"/>
                </a:lnTo>
                <a:lnTo>
                  <a:pt x="5039" y="2534"/>
                </a:lnTo>
                <a:lnTo>
                  <a:pt x="5039" y="2531"/>
                </a:lnTo>
                <a:lnTo>
                  <a:pt x="5040" y="2529"/>
                </a:lnTo>
                <a:lnTo>
                  <a:pt x="5041" y="2528"/>
                </a:lnTo>
                <a:lnTo>
                  <a:pt x="5043" y="2527"/>
                </a:lnTo>
                <a:lnTo>
                  <a:pt x="5047" y="2525"/>
                </a:lnTo>
                <a:lnTo>
                  <a:pt x="5051" y="2522"/>
                </a:lnTo>
                <a:lnTo>
                  <a:pt x="5053" y="2519"/>
                </a:lnTo>
                <a:lnTo>
                  <a:pt x="5055" y="2516"/>
                </a:lnTo>
                <a:lnTo>
                  <a:pt x="5058" y="2509"/>
                </a:lnTo>
                <a:lnTo>
                  <a:pt x="5061" y="2499"/>
                </a:lnTo>
                <a:lnTo>
                  <a:pt x="5062" y="2499"/>
                </a:lnTo>
                <a:lnTo>
                  <a:pt x="5062" y="2499"/>
                </a:lnTo>
                <a:lnTo>
                  <a:pt x="5074" y="2488"/>
                </a:lnTo>
                <a:lnTo>
                  <a:pt x="5085" y="2478"/>
                </a:lnTo>
                <a:lnTo>
                  <a:pt x="5091" y="2472"/>
                </a:lnTo>
                <a:lnTo>
                  <a:pt x="5096" y="2466"/>
                </a:lnTo>
                <a:lnTo>
                  <a:pt x="5100" y="2460"/>
                </a:lnTo>
                <a:lnTo>
                  <a:pt x="5104" y="2452"/>
                </a:lnTo>
                <a:lnTo>
                  <a:pt x="5108" y="2448"/>
                </a:lnTo>
                <a:lnTo>
                  <a:pt x="5111" y="2446"/>
                </a:lnTo>
                <a:lnTo>
                  <a:pt x="5114" y="2446"/>
                </a:lnTo>
                <a:lnTo>
                  <a:pt x="5117" y="2446"/>
                </a:lnTo>
                <a:lnTo>
                  <a:pt x="5124" y="2446"/>
                </a:lnTo>
                <a:lnTo>
                  <a:pt x="5130" y="2445"/>
                </a:lnTo>
                <a:lnTo>
                  <a:pt x="5130" y="2447"/>
                </a:lnTo>
                <a:lnTo>
                  <a:pt x="5131" y="2448"/>
                </a:lnTo>
                <a:lnTo>
                  <a:pt x="5131" y="2455"/>
                </a:lnTo>
                <a:lnTo>
                  <a:pt x="5130" y="2461"/>
                </a:lnTo>
                <a:lnTo>
                  <a:pt x="5128" y="2466"/>
                </a:lnTo>
                <a:lnTo>
                  <a:pt x="5126" y="2470"/>
                </a:lnTo>
                <a:lnTo>
                  <a:pt x="5119" y="2479"/>
                </a:lnTo>
                <a:lnTo>
                  <a:pt x="5112" y="2488"/>
                </a:lnTo>
                <a:lnTo>
                  <a:pt x="5105" y="2496"/>
                </a:lnTo>
                <a:lnTo>
                  <a:pt x="5098" y="2503"/>
                </a:lnTo>
                <a:lnTo>
                  <a:pt x="5094" y="2505"/>
                </a:lnTo>
                <a:lnTo>
                  <a:pt x="5090" y="2509"/>
                </a:lnTo>
                <a:lnTo>
                  <a:pt x="5085" y="2510"/>
                </a:lnTo>
                <a:lnTo>
                  <a:pt x="5080" y="2510"/>
                </a:lnTo>
                <a:lnTo>
                  <a:pt x="5081" y="2515"/>
                </a:lnTo>
                <a:lnTo>
                  <a:pt x="5080" y="2520"/>
                </a:lnTo>
                <a:lnTo>
                  <a:pt x="5080" y="2521"/>
                </a:lnTo>
                <a:lnTo>
                  <a:pt x="5080" y="2521"/>
                </a:lnTo>
                <a:lnTo>
                  <a:pt x="5083" y="2521"/>
                </a:lnTo>
                <a:lnTo>
                  <a:pt x="5086" y="2519"/>
                </a:lnTo>
                <a:lnTo>
                  <a:pt x="5088" y="2517"/>
                </a:lnTo>
                <a:lnTo>
                  <a:pt x="5090" y="2515"/>
                </a:lnTo>
                <a:lnTo>
                  <a:pt x="5094" y="2509"/>
                </a:lnTo>
                <a:lnTo>
                  <a:pt x="5099" y="2504"/>
                </a:lnTo>
                <a:lnTo>
                  <a:pt x="5103" y="2502"/>
                </a:lnTo>
                <a:lnTo>
                  <a:pt x="5107" y="2502"/>
                </a:lnTo>
                <a:lnTo>
                  <a:pt x="5109" y="2502"/>
                </a:lnTo>
                <a:lnTo>
                  <a:pt x="5109" y="2503"/>
                </a:lnTo>
                <a:lnTo>
                  <a:pt x="5110" y="2505"/>
                </a:lnTo>
                <a:lnTo>
                  <a:pt x="5110" y="2509"/>
                </a:lnTo>
                <a:lnTo>
                  <a:pt x="5105" y="2516"/>
                </a:lnTo>
                <a:lnTo>
                  <a:pt x="5101" y="2523"/>
                </a:lnTo>
                <a:lnTo>
                  <a:pt x="5103" y="2528"/>
                </a:lnTo>
                <a:lnTo>
                  <a:pt x="5105" y="2534"/>
                </a:lnTo>
                <a:lnTo>
                  <a:pt x="5107" y="2536"/>
                </a:lnTo>
                <a:lnTo>
                  <a:pt x="5110" y="2537"/>
                </a:lnTo>
                <a:lnTo>
                  <a:pt x="5113" y="2538"/>
                </a:lnTo>
                <a:lnTo>
                  <a:pt x="5117" y="2538"/>
                </a:lnTo>
                <a:lnTo>
                  <a:pt x="5117" y="2540"/>
                </a:lnTo>
                <a:lnTo>
                  <a:pt x="5117" y="2543"/>
                </a:lnTo>
                <a:lnTo>
                  <a:pt x="5112" y="2544"/>
                </a:lnTo>
                <a:lnTo>
                  <a:pt x="5108" y="2544"/>
                </a:lnTo>
                <a:lnTo>
                  <a:pt x="5104" y="2544"/>
                </a:lnTo>
                <a:lnTo>
                  <a:pt x="5100" y="2543"/>
                </a:lnTo>
                <a:lnTo>
                  <a:pt x="5097" y="2541"/>
                </a:lnTo>
                <a:lnTo>
                  <a:pt x="5095" y="2539"/>
                </a:lnTo>
                <a:lnTo>
                  <a:pt x="5093" y="2535"/>
                </a:lnTo>
                <a:lnTo>
                  <a:pt x="5091" y="2530"/>
                </a:lnTo>
                <a:lnTo>
                  <a:pt x="5091" y="2530"/>
                </a:lnTo>
                <a:lnTo>
                  <a:pt x="5079" y="2542"/>
                </a:lnTo>
                <a:lnTo>
                  <a:pt x="5067" y="2553"/>
                </a:lnTo>
                <a:lnTo>
                  <a:pt x="5063" y="2553"/>
                </a:lnTo>
                <a:lnTo>
                  <a:pt x="5059" y="2553"/>
                </a:lnTo>
                <a:lnTo>
                  <a:pt x="5055" y="2551"/>
                </a:lnTo>
                <a:lnTo>
                  <a:pt x="5053" y="2549"/>
                </a:lnTo>
                <a:lnTo>
                  <a:pt x="5054" y="2545"/>
                </a:lnTo>
                <a:lnTo>
                  <a:pt x="5057" y="2541"/>
                </a:lnTo>
                <a:lnTo>
                  <a:pt x="5051" y="2546"/>
                </a:lnTo>
                <a:lnTo>
                  <a:pt x="5044" y="2551"/>
                </a:lnTo>
                <a:lnTo>
                  <a:pt x="5040" y="2555"/>
                </a:lnTo>
                <a:lnTo>
                  <a:pt x="5036" y="2558"/>
                </a:lnTo>
                <a:lnTo>
                  <a:pt x="5030" y="2561"/>
                </a:lnTo>
                <a:lnTo>
                  <a:pt x="5025" y="2565"/>
                </a:lnTo>
                <a:lnTo>
                  <a:pt x="5021" y="2569"/>
                </a:lnTo>
                <a:lnTo>
                  <a:pt x="5017" y="2573"/>
                </a:lnTo>
                <a:lnTo>
                  <a:pt x="5015" y="2575"/>
                </a:lnTo>
                <a:lnTo>
                  <a:pt x="5013" y="2578"/>
                </a:lnTo>
                <a:lnTo>
                  <a:pt x="5013" y="2582"/>
                </a:lnTo>
                <a:lnTo>
                  <a:pt x="5012" y="2585"/>
                </a:lnTo>
                <a:lnTo>
                  <a:pt x="5008" y="2585"/>
                </a:lnTo>
                <a:lnTo>
                  <a:pt x="5004" y="2586"/>
                </a:lnTo>
                <a:lnTo>
                  <a:pt x="5000" y="2587"/>
                </a:lnTo>
                <a:lnTo>
                  <a:pt x="4997" y="2589"/>
                </a:lnTo>
                <a:lnTo>
                  <a:pt x="4991" y="2593"/>
                </a:lnTo>
                <a:lnTo>
                  <a:pt x="4987" y="2598"/>
                </a:lnTo>
                <a:lnTo>
                  <a:pt x="4979" y="2610"/>
                </a:lnTo>
                <a:lnTo>
                  <a:pt x="4972" y="2624"/>
                </a:lnTo>
                <a:lnTo>
                  <a:pt x="4973" y="2628"/>
                </a:lnTo>
                <a:lnTo>
                  <a:pt x="4974" y="2631"/>
                </a:lnTo>
                <a:lnTo>
                  <a:pt x="4977" y="2632"/>
                </a:lnTo>
                <a:lnTo>
                  <a:pt x="4979" y="2631"/>
                </a:lnTo>
                <a:lnTo>
                  <a:pt x="4982" y="2631"/>
                </a:lnTo>
                <a:lnTo>
                  <a:pt x="4984" y="2629"/>
                </a:lnTo>
                <a:lnTo>
                  <a:pt x="4989" y="2626"/>
                </a:lnTo>
                <a:lnTo>
                  <a:pt x="4994" y="2625"/>
                </a:lnTo>
                <a:lnTo>
                  <a:pt x="4988" y="2635"/>
                </a:lnTo>
                <a:lnTo>
                  <a:pt x="4984" y="2643"/>
                </a:lnTo>
                <a:lnTo>
                  <a:pt x="4987" y="2662"/>
                </a:lnTo>
                <a:lnTo>
                  <a:pt x="4983" y="2663"/>
                </a:lnTo>
                <a:lnTo>
                  <a:pt x="4979" y="2664"/>
                </a:lnTo>
                <a:lnTo>
                  <a:pt x="4978" y="2674"/>
                </a:lnTo>
                <a:lnTo>
                  <a:pt x="4976" y="2679"/>
                </a:lnTo>
                <a:lnTo>
                  <a:pt x="4975" y="2680"/>
                </a:lnTo>
                <a:lnTo>
                  <a:pt x="4973" y="2681"/>
                </a:lnTo>
                <a:lnTo>
                  <a:pt x="4972" y="2681"/>
                </a:lnTo>
                <a:lnTo>
                  <a:pt x="4970" y="2680"/>
                </a:lnTo>
                <a:lnTo>
                  <a:pt x="4965" y="2679"/>
                </a:lnTo>
                <a:lnTo>
                  <a:pt x="4961" y="2677"/>
                </a:lnTo>
                <a:lnTo>
                  <a:pt x="4957" y="2676"/>
                </a:lnTo>
                <a:lnTo>
                  <a:pt x="4953" y="2677"/>
                </a:lnTo>
                <a:lnTo>
                  <a:pt x="4951" y="2675"/>
                </a:lnTo>
                <a:lnTo>
                  <a:pt x="4949" y="2671"/>
                </a:lnTo>
                <a:lnTo>
                  <a:pt x="4948" y="2668"/>
                </a:lnTo>
                <a:lnTo>
                  <a:pt x="4947" y="2665"/>
                </a:lnTo>
                <a:lnTo>
                  <a:pt x="4945" y="2658"/>
                </a:lnTo>
                <a:lnTo>
                  <a:pt x="4945" y="2652"/>
                </a:lnTo>
                <a:lnTo>
                  <a:pt x="4943" y="2653"/>
                </a:lnTo>
                <a:lnTo>
                  <a:pt x="4942" y="2653"/>
                </a:lnTo>
                <a:lnTo>
                  <a:pt x="4944" y="2660"/>
                </a:lnTo>
                <a:lnTo>
                  <a:pt x="4944" y="2668"/>
                </a:lnTo>
                <a:lnTo>
                  <a:pt x="4945" y="2672"/>
                </a:lnTo>
                <a:lnTo>
                  <a:pt x="4944" y="2676"/>
                </a:lnTo>
                <a:lnTo>
                  <a:pt x="4942" y="2678"/>
                </a:lnTo>
                <a:lnTo>
                  <a:pt x="4940" y="2679"/>
                </a:lnTo>
                <a:lnTo>
                  <a:pt x="4935" y="2681"/>
                </a:lnTo>
                <a:lnTo>
                  <a:pt x="4929" y="2683"/>
                </a:lnTo>
                <a:lnTo>
                  <a:pt x="4929" y="2682"/>
                </a:lnTo>
                <a:lnTo>
                  <a:pt x="4928" y="2682"/>
                </a:lnTo>
                <a:lnTo>
                  <a:pt x="4926" y="2681"/>
                </a:lnTo>
                <a:lnTo>
                  <a:pt x="4930" y="2705"/>
                </a:lnTo>
                <a:lnTo>
                  <a:pt x="4935" y="2704"/>
                </a:lnTo>
                <a:lnTo>
                  <a:pt x="4934" y="2710"/>
                </a:lnTo>
                <a:lnTo>
                  <a:pt x="4933" y="2714"/>
                </a:lnTo>
                <a:lnTo>
                  <a:pt x="4932" y="2718"/>
                </a:lnTo>
                <a:lnTo>
                  <a:pt x="4930" y="2721"/>
                </a:lnTo>
                <a:lnTo>
                  <a:pt x="4926" y="2724"/>
                </a:lnTo>
                <a:lnTo>
                  <a:pt x="4922" y="2726"/>
                </a:lnTo>
                <a:lnTo>
                  <a:pt x="4916" y="2727"/>
                </a:lnTo>
                <a:lnTo>
                  <a:pt x="4911" y="2728"/>
                </a:lnTo>
                <a:lnTo>
                  <a:pt x="4909" y="2730"/>
                </a:lnTo>
                <a:lnTo>
                  <a:pt x="4907" y="2731"/>
                </a:lnTo>
                <a:lnTo>
                  <a:pt x="4905" y="2733"/>
                </a:lnTo>
                <a:lnTo>
                  <a:pt x="4904" y="2736"/>
                </a:lnTo>
                <a:lnTo>
                  <a:pt x="4899" y="2734"/>
                </a:lnTo>
                <a:lnTo>
                  <a:pt x="4896" y="2731"/>
                </a:lnTo>
                <a:lnTo>
                  <a:pt x="4894" y="2726"/>
                </a:lnTo>
                <a:lnTo>
                  <a:pt x="4892" y="2721"/>
                </a:lnTo>
                <a:lnTo>
                  <a:pt x="4892" y="2717"/>
                </a:lnTo>
                <a:lnTo>
                  <a:pt x="4892" y="2712"/>
                </a:lnTo>
                <a:lnTo>
                  <a:pt x="4893" y="2708"/>
                </a:lnTo>
                <a:lnTo>
                  <a:pt x="4894" y="2705"/>
                </a:lnTo>
                <a:lnTo>
                  <a:pt x="4887" y="2714"/>
                </a:lnTo>
                <a:lnTo>
                  <a:pt x="4880" y="2723"/>
                </a:lnTo>
                <a:lnTo>
                  <a:pt x="4878" y="2724"/>
                </a:lnTo>
                <a:lnTo>
                  <a:pt x="4876" y="2725"/>
                </a:lnTo>
                <a:lnTo>
                  <a:pt x="4879" y="2733"/>
                </a:lnTo>
                <a:lnTo>
                  <a:pt x="4882" y="2739"/>
                </a:lnTo>
                <a:lnTo>
                  <a:pt x="4877" y="2747"/>
                </a:lnTo>
                <a:lnTo>
                  <a:pt x="4870" y="2753"/>
                </a:lnTo>
                <a:lnTo>
                  <a:pt x="4866" y="2756"/>
                </a:lnTo>
                <a:lnTo>
                  <a:pt x="4861" y="2759"/>
                </a:lnTo>
                <a:lnTo>
                  <a:pt x="4853" y="2761"/>
                </a:lnTo>
                <a:lnTo>
                  <a:pt x="4843" y="2763"/>
                </a:lnTo>
                <a:lnTo>
                  <a:pt x="4843" y="2763"/>
                </a:lnTo>
                <a:lnTo>
                  <a:pt x="4843" y="2763"/>
                </a:lnTo>
                <a:lnTo>
                  <a:pt x="4845" y="2774"/>
                </a:lnTo>
                <a:lnTo>
                  <a:pt x="4847" y="2786"/>
                </a:lnTo>
                <a:lnTo>
                  <a:pt x="4852" y="2785"/>
                </a:lnTo>
                <a:lnTo>
                  <a:pt x="4857" y="2783"/>
                </a:lnTo>
                <a:lnTo>
                  <a:pt x="4857" y="2778"/>
                </a:lnTo>
                <a:lnTo>
                  <a:pt x="4858" y="2772"/>
                </a:lnTo>
                <a:lnTo>
                  <a:pt x="4856" y="2762"/>
                </a:lnTo>
                <a:lnTo>
                  <a:pt x="4848" y="2775"/>
                </a:lnTo>
                <a:lnTo>
                  <a:pt x="4839" y="2788"/>
                </a:lnTo>
                <a:lnTo>
                  <a:pt x="4828" y="2799"/>
                </a:lnTo>
                <a:lnTo>
                  <a:pt x="4817" y="2809"/>
                </a:lnTo>
                <a:lnTo>
                  <a:pt x="4806" y="2819"/>
                </a:lnTo>
                <a:lnTo>
                  <a:pt x="4795" y="2829"/>
                </a:lnTo>
                <a:lnTo>
                  <a:pt x="4785" y="2841"/>
                </a:lnTo>
                <a:lnTo>
                  <a:pt x="4774" y="2852"/>
                </a:lnTo>
                <a:lnTo>
                  <a:pt x="4771" y="2854"/>
                </a:lnTo>
                <a:lnTo>
                  <a:pt x="4768" y="2855"/>
                </a:lnTo>
                <a:lnTo>
                  <a:pt x="4765" y="2855"/>
                </a:lnTo>
                <a:lnTo>
                  <a:pt x="4762" y="2855"/>
                </a:lnTo>
                <a:lnTo>
                  <a:pt x="4756" y="2854"/>
                </a:lnTo>
                <a:lnTo>
                  <a:pt x="4749" y="2855"/>
                </a:lnTo>
                <a:lnTo>
                  <a:pt x="4748" y="2857"/>
                </a:lnTo>
                <a:lnTo>
                  <a:pt x="4746" y="2859"/>
                </a:lnTo>
                <a:lnTo>
                  <a:pt x="4742" y="2861"/>
                </a:lnTo>
                <a:lnTo>
                  <a:pt x="4739" y="2863"/>
                </a:lnTo>
                <a:lnTo>
                  <a:pt x="4736" y="2864"/>
                </a:lnTo>
                <a:lnTo>
                  <a:pt x="4735" y="2865"/>
                </a:lnTo>
                <a:lnTo>
                  <a:pt x="4734" y="2866"/>
                </a:lnTo>
                <a:lnTo>
                  <a:pt x="4734" y="2868"/>
                </a:lnTo>
                <a:lnTo>
                  <a:pt x="4738" y="2872"/>
                </a:lnTo>
                <a:lnTo>
                  <a:pt x="4744" y="2876"/>
                </a:lnTo>
                <a:lnTo>
                  <a:pt x="4746" y="2879"/>
                </a:lnTo>
                <a:lnTo>
                  <a:pt x="4747" y="2881"/>
                </a:lnTo>
                <a:lnTo>
                  <a:pt x="4747" y="2884"/>
                </a:lnTo>
                <a:lnTo>
                  <a:pt x="4747" y="2887"/>
                </a:lnTo>
                <a:lnTo>
                  <a:pt x="4744" y="2892"/>
                </a:lnTo>
                <a:lnTo>
                  <a:pt x="4740" y="2898"/>
                </a:lnTo>
                <a:lnTo>
                  <a:pt x="4723" y="2913"/>
                </a:lnTo>
                <a:lnTo>
                  <a:pt x="4707" y="2930"/>
                </a:lnTo>
                <a:lnTo>
                  <a:pt x="4690" y="2947"/>
                </a:lnTo>
                <a:lnTo>
                  <a:pt x="4674" y="2966"/>
                </a:lnTo>
                <a:lnTo>
                  <a:pt x="4658" y="2983"/>
                </a:lnTo>
                <a:lnTo>
                  <a:pt x="4640" y="2999"/>
                </a:lnTo>
                <a:lnTo>
                  <a:pt x="4631" y="3007"/>
                </a:lnTo>
                <a:lnTo>
                  <a:pt x="4622" y="3014"/>
                </a:lnTo>
                <a:lnTo>
                  <a:pt x="4613" y="3020"/>
                </a:lnTo>
                <a:lnTo>
                  <a:pt x="4603" y="3026"/>
                </a:lnTo>
                <a:lnTo>
                  <a:pt x="4600" y="3029"/>
                </a:lnTo>
                <a:lnTo>
                  <a:pt x="4597" y="3033"/>
                </a:lnTo>
                <a:lnTo>
                  <a:pt x="4595" y="3038"/>
                </a:lnTo>
                <a:lnTo>
                  <a:pt x="4593" y="3044"/>
                </a:lnTo>
                <a:lnTo>
                  <a:pt x="4591" y="3050"/>
                </a:lnTo>
                <a:lnTo>
                  <a:pt x="4588" y="3054"/>
                </a:lnTo>
                <a:lnTo>
                  <a:pt x="4586" y="3056"/>
                </a:lnTo>
                <a:lnTo>
                  <a:pt x="4584" y="3058"/>
                </a:lnTo>
                <a:lnTo>
                  <a:pt x="4581" y="3060"/>
                </a:lnTo>
                <a:lnTo>
                  <a:pt x="4578" y="3061"/>
                </a:lnTo>
                <a:lnTo>
                  <a:pt x="4578" y="3061"/>
                </a:lnTo>
                <a:lnTo>
                  <a:pt x="4577" y="3061"/>
                </a:lnTo>
                <a:lnTo>
                  <a:pt x="4576" y="3058"/>
                </a:lnTo>
                <a:lnTo>
                  <a:pt x="4575" y="3058"/>
                </a:lnTo>
                <a:lnTo>
                  <a:pt x="4574" y="3058"/>
                </a:lnTo>
                <a:lnTo>
                  <a:pt x="4573" y="3060"/>
                </a:lnTo>
                <a:lnTo>
                  <a:pt x="4572" y="3062"/>
                </a:lnTo>
                <a:lnTo>
                  <a:pt x="4574" y="3064"/>
                </a:lnTo>
                <a:lnTo>
                  <a:pt x="4576" y="3065"/>
                </a:lnTo>
                <a:lnTo>
                  <a:pt x="4577" y="3065"/>
                </a:lnTo>
                <a:lnTo>
                  <a:pt x="4579" y="3064"/>
                </a:lnTo>
                <a:lnTo>
                  <a:pt x="4579" y="3064"/>
                </a:lnTo>
                <a:lnTo>
                  <a:pt x="4580" y="3065"/>
                </a:lnTo>
                <a:lnTo>
                  <a:pt x="4580" y="3066"/>
                </a:lnTo>
                <a:lnTo>
                  <a:pt x="4581" y="3069"/>
                </a:lnTo>
                <a:lnTo>
                  <a:pt x="4576" y="3070"/>
                </a:lnTo>
                <a:lnTo>
                  <a:pt x="4571" y="3070"/>
                </a:lnTo>
                <a:lnTo>
                  <a:pt x="4567" y="3069"/>
                </a:lnTo>
                <a:lnTo>
                  <a:pt x="4562" y="3067"/>
                </a:lnTo>
                <a:lnTo>
                  <a:pt x="4554" y="3063"/>
                </a:lnTo>
                <a:lnTo>
                  <a:pt x="4545" y="3060"/>
                </a:lnTo>
                <a:lnTo>
                  <a:pt x="4543" y="3063"/>
                </a:lnTo>
                <a:lnTo>
                  <a:pt x="4540" y="3065"/>
                </a:lnTo>
                <a:lnTo>
                  <a:pt x="4546" y="3099"/>
                </a:lnTo>
                <a:lnTo>
                  <a:pt x="4550" y="3098"/>
                </a:lnTo>
                <a:lnTo>
                  <a:pt x="4555" y="3097"/>
                </a:lnTo>
                <a:lnTo>
                  <a:pt x="4555" y="3099"/>
                </a:lnTo>
                <a:lnTo>
                  <a:pt x="4557" y="3102"/>
                </a:lnTo>
                <a:lnTo>
                  <a:pt x="4557" y="3104"/>
                </a:lnTo>
                <a:lnTo>
                  <a:pt x="4556" y="3106"/>
                </a:lnTo>
                <a:lnTo>
                  <a:pt x="4552" y="3108"/>
                </a:lnTo>
                <a:lnTo>
                  <a:pt x="4548" y="3111"/>
                </a:lnTo>
                <a:lnTo>
                  <a:pt x="4543" y="3105"/>
                </a:lnTo>
                <a:lnTo>
                  <a:pt x="4538" y="3095"/>
                </a:lnTo>
                <a:lnTo>
                  <a:pt x="4534" y="3085"/>
                </a:lnTo>
                <a:lnTo>
                  <a:pt x="4530" y="3078"/>
                </a:lnTo>
                <a:lnTo>
                  <a:pt x="4528" y="3073"/>
                </a:lnTo>
                <a:lnTo>
                  <a:pt x="4526" y="3071"/>
                </a:lnTo>
                <a:lnTo>
                  <a:pt x="4523" y="3069"/>
                </a:lnTo>
                <a:lnTo>
                  <a:pt x="4521" y="3069"/>
                </a:lnTo>
                <a:lnTo>
                  <a:pt x="4519" y="3070"/>
                </a:lnTo>
                <a:lnTo>
                  <a:pt x="4516" y="3071"/>
                </a:lnTo>
                <a:lnTo>
                  <a:pt x="4514" y="3074"/>
                </a:lnTo>
                <a:lnTo>
                  <a:pt x="4511" y="3077"/>
                </a:lnTo>
                <a:lnTo>
                  <a:pt x="4509" y="3073"/>
                </a:lnTo>
                <a:lnTo>
                  <a:pt x="4509" y="3069"/>
                </a:lnTo>
                <a:lnTo>
                  <a:pt x="4509" y="3065"/>
                </a:lnTo>
                <a:lnTo>
                  <a:pt x="4511" y="3062"/>
                </a:lnTo>
                <a:lnTo>
                  <a:pt x="4512" y="3058"/>
                </a:lnTo>
                <a:lnTo>
                  <a:pt x="4514" y="3055"/>
                </a:lnTo>
                <a:lnTo>
                  <a:pt x="4514" y="3051"/>
                </a:lnTo>
                <a:lnTo>
                  <a:pt x="4513" y="3048"/>
                </a:lnTo>
                <a:lnTo>
                  <a:pt x="4509" y="3045"/>
                </a:lnTo>
                <a:lnTo>
                  <a:pt x="4505" y="3043"/>
                </a:lnTo>
                <a:lnTo>
                  <a:pt x="4499" y="3041"/>
                </a:lnTo>
                <a:lnTo>
                  <a:pt x="4493" y="3039"/>
                </a:lnTo>
                <a:lnTo>
                  <a:pt x="4488" y="3038"/>
                </a:lnTo>
                <a:lnTo>
                  <a:pt x="4483" y="3035"/>
                </a:lnTo>
                <a:lnTo>
                  <a:pt x="4479" y="3032"/>
                </a:lnTo>
                <a:lnTo>
                  <a:pt x="4474" y="3029"/>
                </a:lnTo>
                <a:lnTo>
                  <a:pt x="4460" y="3020"/>
                </a:lnTo>
                <a:lnTo>
                  <a:pt x="4448" y="3011"/>
                </a:lnTo>
                <a:lnTo>
                  <a:pt x="4442" y="3007"/>
                </a:lnTo>
                <a:lnTo>
                  <a:pt x="4435" y="3003"/>
                </a:lnTo>
                <a:lnTo>
                  <a:pt x="4428" y="3001"/>
                </a:lnTo>
                <a:lnTo>
                  <a:pt x="4421" y="3000"/>
                </a:lnTo>
                <a:lnTo>
                  <a:pt x="4419" y="3003"/>
                </a:lnTo>
                <a:lnTo>
                  <a:pt x="4417" y="3007"/>
                </a:lnTo>
                <a:lnTo>
                  <a:pt x="4413" y="3009"/>
                </a:lnTo>
                <a:lnTo>
                  <a:pt x="4410" y="3009"/>
                </a:lnTo>
                <a:lnTo>
                  <a:pt x="4407" y="3008"/>
                </a:lnTo>
                <a:lnTo>
                  <a:pt x="4405" y="3007"/>
                </a:lnTo>
                <a:lnTo>
                  <a:pt x="4405" y="3005"/>
                </a:lnTo>
                <a:lnTo>
                  <a:pt x="4404" y="3002"/>
                </a:lnTo>
                <a:lnTo>
                  <a:pt x="4405" y="2999"/>
                </a:lnTo>
                <a:lnTo>
                  <a:pt x="4407" y="2994"/>
                </a:lnTo>
                <a:lnTo>
                  <a:pt x="4405" y="2994"/>
                </a:lnTo>
                <a:lnTo>
                  <a:pt x="4404" y="2993"/>
                </a:lnTo>
                <a:lnTo>
                  <a:pt x="4396" y="2987"/>
                </a:lnTo>
                <a:lnTo>
                  <a:pt x="4389" y="2982"/>
                </a:lnTo>
                <a:lnTo>
                  <a:pt x="4382" y="2975"/>
                </a:lnTo>
                <a:lnTo>
                  <a:pt x="4376" y="2968"/>
                </a:lnTo>
                <a:lnTo>
                  <a:pt x="4364" y="2954"/>
                </a:lnTo>
                <a:lnTo>
                  <a:pt x="4352" y="2939"/>
                </a:lnTo>
                <a:lnTo>
                  <a:pt x="4352" y="2938"/>
                </a:lnTo>
                <a:lnTo>
                  <a:pt x="4352" y="2938"/>
                </a:lnTo>
                <a:lnTo>
                  <a:pt x="4349" y="2941"/>
                </a:lnTo>
                <a:lnTo>
                  <a:pt x="4347" y="2943"/>
                </a:lnTo>
                <a:lnTo>
                  <a:pt x="4345" y="2944"/>
                </a:lnTo>
                <a:lnTo>
                  <a:pt x="4344" y="2944"/>
                </a:lnTo>
                <a:lnTo>
                  <a:pt x="4343" y="2944"/>
                </a:lnTo>
                <a:lnTo>
                  <a:pt x="4342" y="2943"/>
                </a:lnTo>
                <a:lnTo>
                  <a:pt x="4339" y="2939"/>
                </a:lnTo>
                <a:lnTo>
                  <a:pt x="4338" y="2934"/>
                </a:lnTo>
                <a:lnTo>
                  <a:pt x="4337" y="2929"/>
                </a:lnTo>
                <a:lnTo>
                  <a:pt x="4339" y="2924"/>
                </a:lnTo>
                <a:lnTo>
                  <a:pt x="4338" y="2923"/>
                </a:lnTo>
                <a:lnTo>
                  <a:pt x="4337" y="2923"/>
                </a:lnTo>
                <a:lnTo>
                  <a:pt x="4333" y="2919"/>
                </a:lnTo>
                <a:lnTo>
                  <a:pt x="4330" y="2918"/>
                </a:lnTo>
                <a:lnTo>
                  <a:pt x="4327" y="2918"/>
                </a:lnTo>
                <a:lnTo>
                  <a:pt x="4325" y="2919"/>
                </a:lnTo>
                <a:lnTo>
                  <a:pt x="4320" y="2923"/>
                </a:lnTo>
                <a:lnTo>
                  <a:pt x="4316" y="2928"/>
                </a:lnTo>
                <a:lnTo>
                  <a:pt x="4317" y="2929"/>
                </a:lnTo>
                <a:lnTo>
                  <a:pt x="4318" y="2930"/>
                </a:lnTo>
                <a:lnTo>
                  <a:pt x="4340" y="2958"/>
                </a:lnTo>
                <a:lnTo>
                  <a:pt x="4362" y="2985"/>
                </a:lnTo>
                <a:lnTo>
                  <a:pt x="4386" y="3012"/>
                </a:lnTo>
                <a:lnTo>
                  <a:pt x="4409" y="3039"/>
                </a:lnTo>
                <a:lnTo>
                  <a:pt x="4418" y="3047"/>
                </a:lnTo>
                <a:lnTo>
                  <a:pt x="4426" y="3055"/>
                </a:lnTo>
                <a:lnTo>
                  <a:pt x="4434" y="3066"/>
                </a:lnTo>
                <a:lnTo>
                  <a:pt x="4441" y="3075"/>
                </a:lnTo>
                <a:lnTo>
                  <a:pt x="4444" y="3081"/>
                </a:lnTo>
                <a:lnTo>
                  <a:pt x="4449" y="3087"/>
                </a:lnTo>
                <a:lnTo>
                  <a:pt x="4454" y="3092"/>
                </a:lnTo>
                <a:lnTo>
                  <a:pt x="4459" y="3096"/>
                </a:lnTo>
                <a:lnTo>
                  <a:pt x="4470" y="3106"/>
                </a:lnTo>
                <a:lnTo>
                  <a:pt x="4479" y="3117"/>
                </a:lnTo>
                <a:lnTo>
                  <a:pt x="4482" y="3119"/>
                </a:lnTo>
                <a:lnTo>
                  <a:pt x="4484" y="3121"/>
                </a:lnTo>
                <a:lnTo>
                  <a:pt x="4485" y="3124"/>
                </a:lnTo>
                <a:lnTo>
                  <a:pt x="4485" y="3126"/>
                </a:lnTo>
                <a:lnTo>
                  <a:pt x="4483" y="3131"/>
                </a:lnTo>
                <a:lnTo>
                  <a:pt x="4480" y="3135"/>
                </a:lnTo>
                <a:lnTo>
                  <a:pt x="4488" y="3138"/>
                </a:lnTo>
                <a:lnTo>
                  <a:pt x="4497" y="3139"/>
                </a:lnTo>
                <a:lnTo>
                  <a:pt x="4500" y="3141"/>
                </a:lnTo>
                <a:lnTo>
                  <a:pt x="4503" y="3144"/>
                </a:lnTo>
                <a:lnTo>
                  <a:pt x="4504" y="3149"/>
                </a:lnTo>
                <a:lnTo>
                  <a:pt x="4503" y="3155"/>
                </a:lnTo>
                <a:lnTo>
                  <a:pt x="4498" y="3159"/>
                </a:lnTo>
                <a:lnTo>
                  <a:pt x="4492" y="3163"/>
                </a:lnTo>
                <a:lnTo>
                  <a:pt x="4490" y="3165"/>
                </a:lnTo>
                <a:lnTo>
                  <a:pt x="4488" y="3166"/>
                </a:lnTo>
                <a:lnTo>
                  <a:pt x="4485" y="3166"/>
                </a:lnTo>
                <a:lnTo>
                  <a:pt x="4483" y="3166"/>
                </a:lnTo>
                <a:lnTo>
                  <a:pt x="4479" y="3164"/>
                </a:lnTo>
                <a:lnTo>
                  <a:pt x="4474" y="3161"/>
                </a:lnTo>
                <a:lnTo>
                  <a:pt x="4472" y="3160"/>
                </a:lnTo>
                <a:lnTo>
                  <a:pt x="4470" y="3160"/>
                </a:lnTo>
                <a:lnTo>
                  <a:pt x="4464" y="3159"/>
                </a:lnTo>
                <a:lnTo>
                  <a:pt x="4458" y="3158"/>
                </a:lnTo>
                <a:lnTo>
                  <a:pt x="4453" y="3159"/>
                </a:lnTo>
                <a:lnTo>
                  <a:pt x="4448" y="3159"/>
                </a:lnTo>
                <a:lnTo>
                  <a:pt x="4446" y="3160"/>
                </a:lnTo>
                <a:lnTo>
                  <a:pt x="4444" y="3160"/>
                </a:lnTo>
                <a:lnTo>
                  <a:pt x="4439" y="3164"/>
                </a:lnTo>
                <a:lnTo>
                  <a:pt x="4435" y="3167"/>
                </a:lnTo>
                <a:lnTo>
                  <a:pt x="4430" y="3168"/>
                </a:lnTo>
                <a:lnTo>
                  <a:pt x="4425" y="3169"/>
                </a:lnTo>
                <a:lnTo>
                  <a:pt x="4421" y="3168"/>
                </a:lnTo>
                <a:lnTo>
                  <a:pt x="4417" y="3166"/>
                </a:lnTo>
                <a:lnTo>
                  <a:pt x="4411" y="3162"/>
                </a:lnTo>
                <a:lnTo>
                  <a:pt x="4407" y="3157"/>
                </a:lnTo>
                <a:lnTo>
                  <a:pt x="4406" y="3155"/>
                </a:lnTo>
                <a:lnTo>
                  <a:pt x="4404" y="3154"/>
                </a:lnTo>
                <a:lnTo>
                  <a:pt x="4403" y="3153"/>
                </a:lnTo>
                <a:lnTo>
                  <a:pt x="4401" y="3153"/>
                </a:lnTo>
                <a:lnTo>
                  <a:pt x="4403" y="3164"/>
                </a:lnTo>
                <a:lnTo>
                  <a:pt x="4405" y="3176"/>
                </a:lnTo>
                <a:lnTo>
                  <a:pt x="4406" y="3181"/>
                </a:lnTo>
                <a:lnTo>
                  <a:pt x="4408" y="3186"/>
                </a:lnTo>
                <a:lnTo>
                  <a:pt x="4411" y="3190"/>
                </a:lnTo>
                <a:lnTo>
                  <a:pt x="4417" y="3194"/>
                </a:lnTo>
                <a:lnTo>
                  <a:pt x="4418" y="3197"/>
                </a:lnTo>
                <a:lnTo>
                  <a:pt x="4418" y="3199"/>
                </a:lnTo>
                <a:lnTo>
                  <a:pt x="4417" y="3201"/>
                </a:lnTo>
                <a:lnTo>
                  <a:pt x="4417" y="3203"/>
                </a:lnTo>
                <a:lnTo>
                  <a:pt x="4413" y="3206"/>
                </a:lnTo>
                <a:lnTo>
                  <a:pt x="4410" y="3209"/>
                </a:lnTo>
                <a:lnTo>
                  <a:pt x="4413" y="3208"/>
                </a:lnTo>
                <a:lnTo>
                  <a:pt x="4418" y="3207"/>
                </a:lnTo>
                <a:lnTo>
                  <a:pt x="4422" y="3207"/>
                </a:lnTo>
                <a:lnTo>
                  <a:pt x="4426" y="3208"/>
                </a:lnTo>
                <a:lnTo>
                  <a:pt x="4426" y="3205"/>
                </a:lnTo>
                <a:lnTo>
                  <a:pt x="4426" y="3203"/>
                </a:lnTo>
                <a:lnTo>
                  <a:pt x="4427" y="3200"/>
                </a:lnTo>
                <a:lnTo>
                  <a:pt x="4428" y="3198"/>
                </a:lnTo>
                <a:lnTo>
                  <a:pt x="4433" y="3194"/>
                </a:lnTo>
                <a:lnTo>
                  <a:pt x="4437" y="3190"/>
                </a:lnTo>
                <a:lnTo>
                  <a:pt x="4440" y="3187"/>
                </a:lnTo>
                <a:lnTo>
                  <a:pt x="4443" y="3184"/>
                </a:lnTo>
                <a:lnTo>
                  <a:pt x="4446" y="3188"/>
                </a:lnTo>
                <a:lnTo>
                  <a:pt x="4447" y="3193"/>
                </a:lnTo>
                <a:lnTo>
                  <a:pt x="4448" y="3197"/>
                </a:lnTo>
                <a:lnTo>
                  <a:pt x="4448" y="3201"/>
                </a:lnTo>
                <a:lnTo>
                  <a:pt x="4446" y="3204"/>
                </a:lnTo>
                <a:lnTo>
                  <a:pt x="4444" y="3208"/>
                </a:lnTo>
                <a:lnTo>
                  <a:pt x="4441" y="3211"/>
                </a:lnTo>
                <a:lnTo>
                  <a:pt x="4436" y="3214"/>
                </a:lnTo>
                <a:lnTo>
                  <a:pt x="4435" y="3217"/>
                </a:lnTo>
                <a:lnTo>
                  <a:pt x="4434" y="3220"/>
                </a:lnTo>
                <a:lnTo>
                  <a:pt x="4435" y="3223"/>
                </a:lnTo>
                <a:lnTo>
                  <a:pt x="4435" y="3228"/>
                </a:lnTo>
                <a:lnTo>
                  <a:pt x="4435" y="3231"/>
                </a:lnTo>
                <a:lnTo>
                  <a:pt x="4434" y="3234"/>
                </a:lnTo>
                <a:lnTo>
                  <a:pt x="4433" y="3237"/>
                </a:lnTo>
                <a:lnTo>
                  <a:pt x="4429" y="3240"/>
                </a:lnTo>
                <a:lnTo>
                  <a:pt x="4425" y="3237"/>
                </a:lnTo>
                <a:lnTo>
                  <a:pt x="4421" y="3235"/>
                </a:lnTo>
                <a:lnTo>
                  <a:pt x="4418" y="3232"/>
                </a:lnTo>
                <a:lnTo>
                  <a:pt x="4416" y="3228"/>
                </a:lnTo>
                <a:lnTo>
                  <a:pt x="4410" y="3220"/>
                </a:lnTo>
                <a:lnTo>
                  <a:pt x="4405" y="3213"/>
                </a:lnTo>
                <a:lnTo>
                  <a:pt x="4395" y="3213"/>
                </a:lnTo>
                <a:lnTo>
                  <a:pt x="4385" y="3212"/>
                </a:lnTo>
                <a:lnTo>
                  <a:pt x="4389" y="3218"/>
                </a:lnTo>
                <a:lnTo>
                  <a:pt x="4391" y="3224"/>
                </a:lnTo>
                <a:lnTo>
                  <a:pt x="4393" y="3231"/>
                </a:lnTo>
                <a:lnTo>
                  <a:pt x="4394" y="3238"/>
                </a:lnTo>
                <a:lnTo>
                  <a:pt x="4396" y="3245"/>
                </a:lnTo>
                <a:lnTo>
                  <a:pt x="4399" y="3251"/>
                </a:lnTo>
                <a:lnTo>
                  <a:pt x="4401" y="3253"/>
                </a:lnTo>
                <a:lnTo>
                  <a:pt x="4403" y="3256"/>
                </a:lnTo>
                <a:lnTo>
                  <a:pt x="4406" y="3258"/>
                </a:lnTo>
                <a:lnTo>
                  <a:pt x="4409" y="3260"/>
                </a:lnTo>
                <a:lnTo>
                  <a:pt x="4410" y="3265"/>
                </a:lnTo>
                <a:lnTo>
                  <a:pt x="4411" y="3269"/>
                </a:lnTo>
                <a:lnTo>
                  <a:pt x="4412" y="3271"/>
                </a:lnTo>
                <a:lnTo>
                  <a:pt x="4413" y="3273"/>
                </a:lnTo>
                <a:lnTo>
                  <a:pt x="4416" y="3275"/>
                </a:lnTo>
                <a:lnTo>
                  <a:pt x="4419" y="3276"/>
                </a:lnTo>
                <a:lnTo>
                  <a:pt x="4421" y="3270"/>
                </a:lnTo>
                <a:lnTo>
                  <a:pt x="4424" y="3266"/>
                </a:lnTo>
                <a:lnTo>
                  <a:pt x="4428" y="3264"/>
                </a:lnTo>
                <a:lnTo>
                  <a:pt x="4433" y="3262"/>
                </a:lnTo>
                <a:lnTo>
                  <a:pt x="4442" y="3261"/>
                </a:lnTo>
                <a:lnTo>
                  <a:pt x="4452" y="3259"/>
                </a:lnTo>
                <a:lnTo>
                  <a:pt x="4451" y="3259"/>
                </a:lnTo>
                <a:lnTo>
                  <a:pt x="4451" y="3258"/>
                </a:lnTo>
                <a:lnTo>
                  <a:pt x="4453" y="3252"/>
                </a:lnTo>
                <a:lnTo>
                  <a:pt x="4455" y="3245"/>
                </a:lnTo>
                <a:lnTo>
                  <a:pt x="4457" y="3239"/>
                </a:lnTo>
                <a:lnTo>
                  <a:pt x="4462" y="3234"/>
                </a:lnTo>
                <a:lnTo>
                  <a:pt x="4466" y="3230"/>
                </a:lnTo>
                <a:lnTo>
                  <a:pt x="4472" y="3227"/>
                </a:lnTo>
                <a:lnTo>
                  <a:pt x="4478" y="3224"/>
                </a:lnTo>
                <a:lnTo>
                  <a:pt x="4486" y="3223"/>
                </a:lnTo>
                <a:lnTo>
                  <a:pt x="4487" y="3224"/>
                </a:lnTo>
                <a:lnTo>
                  <a:pt x="4488" y="3224"/>
                </a:lnTo>
                <a:lnTo>
                  <a:pt x="4488" y="3219"/>
                </a:lnTo>
                <a:lnTo>
                  <a:pt x="4489" y="3215"/>
                </a:lnTo>
                <a:lnTo>
                  <a:pt x="4490" y="3211"/>
                </a:lnTo>
                <a:lnTo>
                  <a:pt x="4492" y="3208"/>
                </a:lnTo>
                <a:lnTo>
                  <a:pt x="4497" y="3204"/>
                </a:lnTo>
                <a:lnTo>
                  <a:pt x="4503" y="3200"/>
                </a:lnTo>
                <a:lnTo>
                  <a:pt x="4510" y="3197"/>
                </a:lnTo>
                <a:lnTo>
                  <a:pt x="4517" y="3194"/>
                </a:lnTo>
                <a:lnTo>
                  <a:pt x="4523" y="3191"/>
                </a:lnTo>
                <a:lnTo>
                  <a:pt x="4528" y="3187"/>
                </a:lnTo>
                <a:lnTo>
                  <a:pt x="4532" y="3190"/>
                </a:lnTo>
                <a:lnTo>
                  <a:pt x="4536" y="3193"/>
                </a:lnTo>
                <a:lnTo>
                  <a:pt x="4538" y="3194"/>
                </a:lnTo>
                <a:lnTo>
                  <a:pt x="4540" y="3193"/>
                </a:lnTo>
                <a:lnTo>
                  <a:pt x="4541" y="3190"/>
                </a:lnTo>
                <a:lnTo>
                  <a:pt x="4542" y="3186"/>
                </a:lnTo>
                <a:lnTo>
                  <a:pt x="4543" y="3180"/>
                </a:lnTo>
                <a:lnTo>
                  <a:pt x="4544" y="3176"/>
                </a:lnTo>
                <a:lnTo>
                  <a:pt x="4547" y="3173"/>
                </a:lnTo>
                <a:lnTo>
                  <a:pt x="4549" y="3171"/>
                </a:lnTo>
                <a:lnTo>
                  <a:pt x="4552" y="3171"/>
                </a:lnTo>
                <a:lnTo>
                  <a:pt x="4557" y="3171"/>
                </a:lnTo>
                <a:lnTo>
                  <a:pt x="4561" y="3172"/>
                </a:lnTo>
                <a:lnTo>
                  <a:pt x="4565" y="3174"/>
                </a:lnTo>
                <a:lnTo>
                  <a:pt x="4573" y="3166"/>
                </a:lnTo>
                <a:lnTo>
                  <a:pt x="4580" y="3158"/>
                </a:lnTo>
                <a:lnTo>
                  <a:pt x="4580" y="3158"/>
                </a:lnTo>
                <a:lnTo>
                  <a:pt x="4584" y="3153"/>
                </a:lnTo>
                <a:lnTo>
                  <a:pt x="4587" y="3147"/>
                </a:lnTo>
                <a:lnTo>
                  <a:pt x="4585" y="3143"/>
                </a:lnTo>
                <a:lnTo>
                  <a:pt x="4580" y="3139"/>
                </a:lnTo>
                <a:lnTo>
                  <a:pt x="4578" y="3136"/>
                </a:lnTo>
                <a:lnTo>
                  <a:pt x="4577" y="3134"/>
                </a:lnTo>
                <a:lnTo>
                  <a:pt x="4578" y="3131"/>
                </a:lnTo>
                <a:lnTo>
                  <a:pt x="4581" y="3128"/>
                </a:lnTo>
                <a:lnTo>
                  <a:pt x="4584" y="3126"/>
                </a:lnTo>
                <a:lnTo>
                  <a:pt x="4587" y="3126"/>
                </a:lnTo>
                <a:lnTo>
                  <a:pt x="4590" y="3126"/>
                </a:lnTo>
                <a:lnTo>
                  <a:pt x="4594" y="3128"/>
                </a:lnTo>
                <a:lnTo>
                  <a:pt x="4597" y="3129"/>
                </a:lnTo>
                <a:lnTo>
                  <a:pt x="4601" y="3131"/>
                </a:lnTo>
                <a:lnTo>
                  <a:pt x="4605" y="3131"/>
                </a:lnTo>
                <a:lnTo>
                  <a:pt x="4608" y="3131"/>
                </a:lnTo>
                <a:lnTo>
                  <a:pt x="4607" y="3136"/>
                </a:lnTo>
                <a:lnTo>
                  <a:pt x="4605" y="3141"/>
                </a:lnTo>
                <a:lnTo>
                  <a:pt x="4602" y="3146"/>
                </a:lnTo>
                <a:lnTo>
                  <a:pt x="4600" y="3150"/>
                </a:lnTo>
                <a:lnTo>
                  <a:pt x="4596" y="3154"/>
                </a:lnTo>
                <a:lnTo>
                  <a:pt x="4594" y="3159"/>
                </a:lnTo>
                <a:lnTo>
                  <a:pt x="4593" y="3163"/>
                </a:lnTo>
                <a:lnTo>
                  <a:pt x="4593" y="3168"/>
                </a:lnTo>
                <a:lnTo>
                  <a:pt x="4596" y="3167"/>
                </a:lnTo>
                <a:lnTo>
                  <a:pt x="4598" y="3165"/>
                </a:lnTo>
                <a:lnTo>
                  <a:pt x="4601" y="3164"/>
                </a:lnTo>
                <a:lnTo>
                  <a:pt x="4602" y="3164"/>
                </a:lnTo>
                <a:lnTo>
                  <a:pt x="4604" y="3164"/>
                </a:lnTo>
                <a:lnTo>
                  <a:pt x="4605" y="3166"/>
                </a:lnTo>
                <a:lnTo>
                  <a:pt x="4612" y="3163"/>
                </a:lnTo>
                <a:lnTo>
                  <a:pt x="4618" y="3160"/>
                </a:lnTo>
                <a:lnTo>
                  <a:pt x="4620" y="3158"/>
                </a:lnTo>
                <a:lnTo>
                  <a:pt x="4622" y="3155"/>
                </a:lnTo>
                <a:lnTo>
                  <a:pt x="4624" y="3152"/>
                </a:lnTo>
                <a:lnTo>
                  <a:pt x="4625" y="3148"/>
                </a:lnTo>
                <a:lnTo>
                  <a:pt x="4626" y="3143"/>
                </a:lnTo>
                <a:lnTo>
                  <a:pt x="4628" y="3139"/>
                </a:lnTo>
                <a:lnTo>
                  <a:pt x="4631" y="3137"/>
                </a:lnTo>
                <a:lnTo>
                  <a:pt x="4634" y="3135"/>
                </a:lnTo>
                <a:lnTo>
                  <a:pt x="4642" y="3134"/>
                </a:lnTo>
                <a:lnTo>
                  <a:pt x="4652" y="3134"/>
                </a:lnTo>
                <a:lnTo>
                  <a:pt x="4651" y="3143"/>
                </a:lnTo>
                <a:lnTo>
                  <a:pt x="4648" y="3152"/>
                </a:lnTo>
                <a:lnTo>
                  <a:pt x="4646" y="3156"/>
                </a:lnTo>
                <a:lnTo>
                  <a:pt x="4646" y="3161"/>
                </a:lnTo>
                <a:lnTo>
                  <a:pt x="4646" y="3165"/>
                </a:lnTo>
                <a:lnTo>
                  <a:pt x="4648" y="3169"/>
                </a:lnTo>
                <a:lnTo>
                  <a:pt x="4651" y="3174"/>
                </a:lnTo>
                <a:lnTo>
                  <a:pt x="4655" y="3176"/>
                </a:lnTo>
                <a:lnTo>
                  <a:pt x="4656" y="3178"/>
                </a:lnTo>
                <a:lnTo>
                  <a:pt x="4658" y="3180"/>
                </a:lnTo>
                <a:lnTo>
                  <a:pt x="4658" y="3181"/>
                </a:lnTo>
                <a:lnTo>
                  <a:pt x="4659" y="3184"/>
                </a:lnTo>
                <a:lnTo>
                  <a:pt x="4659" y="3184"/>
                </a:lnTo>
                <a:lnTo>
                  <a:pt x="4659" y="3184"/>
                </a:lnTo>
                <a:lnTo>
                  <a:pt x="4659" y="3178"/>
                </a:lnTo>
                <a:lnTo>
                  <a:pt x="4660" y="3172"/>
                </a:lnTo>
                <a:lnTo>
                  <a:pt x="4661" y="3169"/>
                </a:lnTo>
                <a:lnTo>
                  <a:pt x="4663" y="3167"/>
                </a:lnTo>
                <a:lnTo>
                  <a:pt x="4666" y="3166"/>
                </a:lnTo>
                <a:lnTo>
                  <a:pt x="4670" y="3166"/>
                </a:lnTo>
                <a:lnTo>
                  <a:pt x="4676" y="3164"/>
                </a:lnTo>
                <a:lnTo>
                  <a:pt x="4682" y="3163"/>
                </a:lnTo>
                <a:lnTo>
                  <a:pt x="4683" y="3165"/>
                </a:lnTo>
                <a:lnTo>
                  <a:pt x="4685" y="3167"/>
                </a:lnTo>
                <a:lnTo>
                  <a:pt x="4687" y="3165"/>
                </a:lnTo>
                <a:lnTo>
                  <a:pt x="4688" y="3163"/>
                </a:lnTo>
                <a:lnTo>
                  <a:pt x="4699" y="3151"/>
                </a:lnTo>
                <a:lnTo>
                  <a:pt x="4709" y="3139"/>
                </a:lnTo>
                <a:lnTo>
                  <a:pt x="4714" y="3134"/>
                </a:lnTo>
                <a:lnTo>
                  <a:pt x="4720" y="3128"/>
                </a:lnTo>
                <a:lnTo>
                  <a:pt x="4726" y="3124"/>
                </a:lnTo>
                <a:lnTo>
                  <a:pt x="4733" y="3120"/>
                </a:lnTo>
                <a:lnTo>
                  <a:pt x="4734" y="3120"/>
                </a:lnTo>
                <a:lnTo>
                  <a:pt x="4735" y="3120"/>
                </a:lnTo>
                <a:lnTo>
                  <a:pt x="4735" y="3119"/>
                </a:lnTo>
                <a:lnTo>
                  <a:pt x="4734" y="3119"/>
                </a:lnTo>
                <a:lnTo>
                  <a:pt x="4733" y="3109"/>
                </a:lnTo>
                <a:lnTo>
                  <a:pt x="4734" y="3103"/>
                </a:lnTo>
                <a:lnTo>
                  <a:pt x="4735" y="3100"/>
                </a:lnTo>
                <a:lnTo>
                  <a:pt x="4736" y="3099"/>
                </a:lnTo>
                <a:lnTo>
                  <a:pt x="4739" y="3097"/>
                </a:lnTo>
                <a:lnTo>
                  <a:pt x="4741" y="3096"/>
                </a:lnTo>
                <a:lnTo>
                  <a:pt x="4753" y="3093"/>
                </a:lnTo>
                <a:lnTo>
                  <a:pt x="4772" y="3089"/>
                </a:lnTo>
                <a:lnTo>
                  <a:pt x="4773" y="3094"/>
                </a:lnTo>
                <a:lnTo>
                  <a:pt x="4774" y="3100"/>
                </a:lnTo>
                <a:lnTo>
                  <a:pt x="4773" y="3100"/>
                </a:lnTo>
                <a:lnTo>
                  <a:pt x="4771" y="3100"/>
                </a:lnTo>
                <a:lnTo>
                  <a:pt x="4770" y="3100"/>
                </a:lnTo>
                <a:lnTo>
                  <a:pt x="4769" y="3101"/>
                </a:lnTo>
                <a:lnTo>
                  <a:pt x="4784" y="3088"/>
                </a:lnTo>
                <a:lnTo>
                  <a:pt x="4797" y="3075"/>
                </a:lnTo>
                <a:lnTo>
                  <a:pt x="4811" y="3060"/>
                </a:lnTo>
                <a:lnTo>
                  <a:pt x="4830" y="3042"/>
                </a:lnTo>
                <a:lnTo>
                  <a:pt x="4831" y="3048"/>
                </a:lnTo>
                <a:lnTo>
                  <a:pt x="4833" y="3061"/>
                </a:lnTo>
                <a:lnTo>
                  <a:pt x="4835" y="3073"/>
                </a:lnTo>
                <a:lnTo>
                  <a:pt x="4836" y="3079"/>
                </a:lnTo>
                <a:lnTo>
                  <a:pt x="4837" y="3079"/>
                </a:lnTo>
                <a:lnTo>
                  <a:pt x="4838" y="3079"/>
                </a:lnTo>
                <a:lnTo>
                  <a:pt x="4834" y="3061"/>
                </a:lnTo>
                <a:lnTo>
                  <a:pt x="4846" y="3048"/>
                </a:lnTo>
                <a:lnTo>
                  <a:pt x="4857" y="3036"/>
                </a:lnTo>
                <a:lnTo>
                  <a:pt x="4868" y="3022"/>
                </a:lnTo>
                <a:lnTo>
                  <a:pt x="4880" y="3008"/>
                </a:lnTo>
                <a:lnTo>
                  <a:pt x="4901" y="2978"/>
                </a:lnTo>
                <a:lnTo>
                  <a:pt x="4920" y="2951"/>
                </a:lnTo>
                <a:lnTo>
                  <a:pt x="4926" y="2947"/>
                </a:lnTo>
                <a:lnTo>
                  <a:pt x="4931" y="2945"/>
                </a:lnTo>
                <a:lnTo>
                  <a:pt x="4936" y="2941"/>
                </a:lnTo>
                <a:lnTo>
                  <a:pt x="4940" y="2938"/>
                </a:lnTo>
                <a:lnTo>
                  <a:pt x="4947" y="2929"/>
                </a:lnTo>
                <a:lnTo>
                  <a:pt x="4955" y="2921"/>
                </a:lnTo>
                <a:lnTo>
                  <a:pt x="4961" y="2916"/>
                </a:lnTo>
                <a:lnTo>
                  <a:pt x="4968" y="2912"/>
                </a:lnTo>
                <a:lnTo>
                  <a:pt x="4976" y="2910"/>
                </a:lnTo>
                <a:lnTo>
                  <a:pt x="4983" y="2909"/>
                </a:lnTo>
                <a:lnTo>
                  <a:pt x="4984" y="2904"/>
                </a:lnTo>
                <a:lnTo>
                  <a:pt x="4985" y="2900"/>
                </a:lnTo>
                <a:lnTo>
                  <a:pt x="4987" y="2896"/>
                </a:lnTo>
                <a:lnTo>
                  <a:pt x="4989" y="2892"/>
                </a:lnTo>
                <a:lnTo>
                  <a:pt x="4994" y="2886"/>
                </a:lnTo>
                <a:lnTo>
                  <a:pt x="5000" y="2880"/>
                </a:lnTo>
                <a:lnTo>
                  <a:pt x="5006" y="2875"/>
                </a:lnTo>
                <a:lnTo>
                  <a:pt x="5012" y="2869"/>
                </a:lnTo>
                <a:lnTo>
                  <a:pt x="5019" y="2862"/>
                </a:lnTo>
                <a:lnTo>
                  <a:pt x="5024" y="2855"/>
                </a:lnTo>
                <a:lnTo>
                  <a:pt x="5025" y="2861"/>
                </a:lnTo>
                <a:lnTo>
                  <a:pt x="5026" y="2866"/>
                </a:lnTo>
                <a:lnTo>
                  <a:pt x="5026" y="2871"/>
                </a:lnTo>
                <a:lnTo>
                  <a:pt x="5025" y="2875"/>
                </a:lnTo>
                <a:lnTo>
                  <a:pt x="5024" y="2878"/>
                </a:lnTo>
                <a:lnTo>
                  <a:pt x="5021" y="2881"/>
                </a:lnTo>
                <a:lnTo>
                  <a:pt x="5019" y="2884"/>
                </a:lnTo>
                <a:lnTo>
                  <a:pt x="5016" y="2887"/>
                </a:lnTo>
                <a:lnTo>
                  <a:pt x="5009" y="2891"/>
                </a:lnTo>
                <a:lnTo>
                  <a:pt x="5002" y="2897"/>
                </a:lnTo>
                <a:lnTo>
                  <a:pt x="4997" y="2901"/>
                </a:lnTo>
                <a:lnTo>
                  <a:pt x="4993" y="2907"/>
                </a:lnTo>
                <a:lnTo>
                  <a:pt x="4990" y="2911"/>
                </a:lnTo>
                <a:lnTo>
                  <a:pt x="4986" y="2914"/>
                </a:lnTo>
                <a:lnTo>
                  <a:pt x="4981" y="2916"/>
                </a:lnTo>
                <a:lnTo>
                  <a:pt x="4977" y="2919"/>
                </a:lnTo>
                <a:lnTo>
                  <a:pt x="4973" y="2922"/>
                </a:lnTo>
                <a:lnTo>
                  <a:pt x="4970" y="2925"/>
                </a:lnTo>
                <a:lnTo>
                  <a:pt x="4966" y="2929"/>
                </a:lnTo>
                <a:lnTo>
                  <a:pt x="4965" y="2935"/>
                </a:lnTo>
                <a:lnTo>
                  <a:pt x="4971" y="2942"/>
                </a:lnTo>
                <a:lnTo>
                  <a:pt x="4974" y="2947"/>
                </a:lnTo>
                <a:lnTo>
                  <a:pt x="4974" y="2951"/>
                </a:lnTo>
                <a:lnTo>
                  <a:pt x="4974" y="2953"/>
                </a:lnTo>
                <a:lnTo>
                  <a:pt x="4973" y="2955"/>
                </a:lnTo>
                <a:lnTo>
                  <a:pt x="4972" y="2956"/>
                </a:lnTo>
                <a:lnTo>
                  <a:pt x="4963" y="2962"/>
                </a:lnTo>
                <a:lnTo>
                  <a:pt x="4953" y="2967"/>
                </a:lnTo>
                <a:lnTo>
                  <a:pt x="4950" y="2965"/>
                </a:lnTo>
                <a:lnTo>
                  <a:pt x="4949" y="2962"/>
                </a:lnTo>
                <a:lnTo>
                  <a:pt x="4948" y="2960"/>
                </a:lnTo>
                <a:lnTo>
                  <a:pt x="4947" y="2958"/>
                </a:lnTo>
                <a:lnTo>
                  <a:pt x="4946" y="2959"/>
                </a:lnTo>
                <a:lnTo>
                  <a:pt x="4944" y="2961"/>
                </a:lnTo>
                <a:lnTo>
                  <a:pt x="4943" y="2963"/>
                </a:lnTo>
                <a:lnTo>
                  <a:pt x="4941" y="2965"/>
                </a:lnTo>
                <a:lnTo>
                  <a:pt x="4942" y="2973"/>
                </a:lnTo>
                <a:lnTo>
                  <a:pt x="4943" y="2981"/>
                </a:lnTo>
                <a:lnTo>
                  <a:pt x="4938" y="2985"/>
                </a:lnTo>
                <a:lnTo>
                  <a:pt x="4934" y="2990"/>
                </a:lnTo>
                <a:lnTo>
                  <a:pt x="4931" y="2992"/>
                </a:lnTo>
                <a:lnTo>
                  <a:pt x="4928" y="2992"/>
                </a:lnTo>
                <a:lnTo>
                  <a:pt x="4925" y="2989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16" y="2992"/>
                </a:lnTo>
                <a:lnTo>
                  <a:pt x="4912" y="3000"/>
                </a:lnTo>
                <a:lnTo>
                  <a:pt x="4909" y="3003"/>
                </a:lnTo>
                <a:lnTo>
                  <a:pt x="4905" y="3006"/>
                </a:lnTo>
                <a:lnTo>
                  <a:pt x="4900" y="3006"/>
                </a:lnTo>
                <a:lnTo>
                  <a:pt x="4893" y="3005"/>
                </a:lnTo>
                <a:lnTo>
                  <a:pt x="4892" y="3005"/>
                </a:lnTo>
                <a:lnTo>
                  <a:pt x="4890" y="3008"/>
                </a:lnTo>
                <a:lnTo>
                  <a:pt x="4890" y="3011"/>
                </a:lnTo>
                <a:lnTo>
                  <a:pt x="4889" y="3016"/>
                </a:lnTo>
                <a:lnTo>
                  <a:pt x="4888" y="3021"/>
                </a:lnTo>
                <a:lnTo>
                  <a:pt x="4887" y="3026"/>
                </a:lnTo>
                <a:lnTo>
                  <a:pt x="4886" y="3031"/>
                </a:lnTo>
                <a:lnTo>
                  <a:pt x="4884" y="3035"/>
                </a:lnTo>
                <a:lnTo>
                  <a:pt x="4880" y="3042"/>
                </a:lnTo>
                <a:lnTo>
                  <a:pt x="4873" y="3047"/>
                </a:lnTo>
                <a:lnTo>
                  <a:pt x="4870" y="3050"/>
                </a:lnTo>
                <a:lnTo>
                  <a:pt x="4865" y="3053"/>
                </a:lnTo>
                <a:lnTo>
                  <a:pt x="4860" y="3054"/>
                </a:lnTo>
                <a:lnTo>
                  <a:pt x="4855" y="3055"/>
                </a:lnTo>
                <a:lnTo>
                  <a:pt x="4851" y="3057"/>
                </a:lnTo>
                <a:lnTo>
                  <a:pt x="4847" y="3060"/>
                </a:lnTo>
                <a:lnTo>
                  <a:pt x="4845" y="3062"/>
                </a:lnTo>
                <a:lnTo>
                  <a:pt x="4844" y="3064"/>
                </a:lnTo>
                <a:lnTo>
                  <a:pt x="4843" y="3067"/>
                </a:lnTo>
                <a:lnTo>
                  <a:pt x="4843" y="3071"/>
                </a:lnTo>
                <a:lnTo>
                  <a:pt x="4843" y="3073"/>
                </a:lnTo>
                <a:lnTo>
                  <a:pt x="4843" y="3076"/>
                </a:lnTo>
                <a:lnTo>
                  <a:pt x="4840" y="3079"/>
                </a:lnTo>
                <a:lnTo>
                  <a:pt x="4836" y="3082"/>
                </a:lnTo>
                <a:lnTo>
                  <a:pt x="4835" y="3084"/>
                </a:lnTo>
                <a:lnTo>
                  <a:pt x="4833" y="3084"/>
                </a:lnTo>
                <a:lnTo>
                  <a:pt x="4830" y="3085"/>
                </a:lnTo>
                <a:lnTo>
                  <a:pt x="4826" y="3084"/>
                </a:lnTo>
                <a:lnTo>
                  <a:pt x="4819" y="3096"/>
                </a:lnTo>
                <a:lnTo>
                  <a:pt x="4811" y="3106"/>
                </a:lnTo>
                <a:lnTo>
                  <a:pt x="4802" y="3117"/>
                </a:lnTo>
                <a:lnTo>
                  <a:pt x="4793" y="3126"/>
                </a:lnTo>
                <a:lnTo>
                  <a:pt x="4781" y="3135"/>
                </a:lnTo>
                <a:lnTo>
                  <a:pt x="4771" y="3143"/>
                </a:lnTo>
                <a:lnTo>
                  <a:pt x="4759" y="3150"/>
                </a:lnTo>
                <a:lnTo>
                  <a:pt x="4747" y="3157"/>
                </a:lnTo>
                <a:lnTo>
                  <a:pt x="4728" y="3169"/>
                </a:lnTo>
                <a:lnTo>
                  <a:pt x="4710" y="3183"/>
                </a:lnTo>
                <a:lnTo>
                  <a:pt x="4701" y="3190"/>
                </a:lnTo>
                <a:lnTo>
                  <a:pt x="4692" y="3196"/>
                </a:lnTo>
                <a:lnTo>
                  <a:pt x="4681" y="3202"/>
                </a:lnTo>
                <a:lnTo>
                  <a:pt x="4672" y="3207"/>
                </a:lnTo>
                <a:lnTo>
                  <a:pt x="4668" y="3213"/>
                </a:lnTo>
                <a:lnTo>
                  <a:pt x="4665" y="3219"/>
                </a:lnTo>
                <a:lnTo>
                  <a:pt x="4663" y="3222"/>
                </a:lnTo>
                <a:lnTo>
                  <a:pt x="4661" y="3226"/>
                </a:lnTo>
                <a:lnTo>
                  <a:pt x="4658" y="3228"/>
                </a:lnTo>
                <a:lnTo>
                  <a:pt x="4654" y="3230"/>
                </a:lnTo>
                <a:lnTo>
                  <a:pt x="4644" y="3240"/>
                </a:lnTo>
                <a:lnTo>
                  <a:pt x="4634" y="3250"/>
                </a:lnTo>
                <a:lnTo>
                  <a:pt x="4630" y="3255"/>
                </a:lnTo>
                <a:lnTo>
                  <a:pt x="4627" y="3258"/>
                </a:lnTo>
                <a:lnTo>
                  <a:pt x="4624" y="3260"/>
                </a:lnTo>
                <a:lnTo>
                  <a:pt x="4622" y="3260"/>
                </a:lnTo>
                <a:lnTo>
                  <a:pt x="4620" y="3259"/>
                </a:lnTo>
                <a:lnTo>
                  <a:pt x="4618" y="3257"/>
                </a:lnTo>
                <a:lnTo>
                  <a:pt x="4615" y="3253"/>
                </a:lnTo>
                <a:lnTo>
                  <a:pt x="4612" y="3248"/>
                </a:lnTo>
                <a:lnTo>
                  <a:pt x="4609" y="3244"/>
                </a:lnTo>
                <a:lnTo>
                  <a:pt x="4606" y="3241"/>
                </a:lnTo>
                <a:lnTo>
                  <a:pt x="4604" y="3241"/>
                </a:lnTo>
                <a:lnTo>
                  <a:pt x="4602" y="3241"/>
                </a:lnTo>
                <a:lnTo>
                  <a:pt x="4598" y="3242"/>
                </a:lnTo>
                <a:lnTo>
                  <a:pt x="4597" y="3245"/>
                </a:lnTo>
                <a:lnTo>
                  <a:pt x="4595" y="3248"/>
                </a:lnTo>
                <a:lnTo>
                  <a:pt x="4594" y="3253"/>
                </a:lnTo>
                <a:lnTo>
                  <a:pt x="4591" y="3258"/>
                </a:lnTo>
                <a:lnTo>
                  <a:pt x="4588" y="3262"/>
                </a:lnTo>
                <a:lnTo>
                  <a:pt x="4586" y="3262"/>
                </a:lnTo>
                <a:lnTo>
                  <a:pt x="4584" y="3261"/>
                </a:lnTo>
                <a:lnTo>
                  <a:pt x="4581" y="3258"/>
                </a:lnTo>
                <a:lnTo>
                  <a:pt x="4579" y="3256"/>
                </a:lnTo>
                <a:lnTo>
                  <a:pt x="4577" y="3253"/>
                </a:lnTo>
                <a:lnTo>
                  <a:pt x="4576" y="3250"/>
                </a:lnTo>
                <a:lnTo>
                  <a:pt x="4576" y="3246"/>
                </a:lnTo>
                <a:lnTo>
                  <a:pt x="4577" y="3241"/>
                </a:lnTo>
                <a:lnTo>
                  <a:pt x="4583" y="3233"/>
                </a:lnTo>
                <a:lnTo>
                  <a:pt x="4590" y="3224"/>
                </a:lnTo>
                <a:lnTo>
                  <a:pt x="4595" y="3218"/>
                </a:lnTo>
                <a:lnTo>
                  <a:pt x="4601" y="3214"/>
                </a:lnTo>
                <a:lnTo>
                  <a:pt x="4606" y="3212"/>
                </a:lnTo>
                <a:lnTo>
                  <a:pt x="4611" y="3210"/>
                </a:lnTo>
                <a:lnTo>
                  <a:pt x="4617" y="3210"/>
                </a:lnTo>
                <a:lnTo>
                  <a:pt x="4622" y="3211"/>
                </a:lnTo>
                <a:lnTo>
                  <a:pt x="4627" y="3213"/>
                </a:lnTo>
                <a:lnTo>
                  <a:pt x="4633" y="3217"/>
                </a:lnTo>
                <a:lnTo>
                  <a:pt x="4636" y="3218"/>
                </a:lnTo>
                <a:lnTo>
                  <a:pt x="4638" y="3218"/>
                </a:lnTo>
                <a:lnTo>
                  <a:pt x="4640" y="3217"/>
                </a:lnTo>
                <a:lnTo>
                  <a:pt x="4642" y="3216"/>
                </a:lnTo>
                <a:lnTo>
                  <a:pt x="4638" y="3211"/>
                </a:lnTo>
                <a:lnTo>
                  <a:pt x="4635" y="3208"/>
                </a:lnTo>
                <a:lnTo>
                  <a:pt x="4635" y="3204"/>
                </a:lnTo>
                <a:lnTo>
                  <a:pt x="4636" y="3201"/>
                </a:lnTo>
                <a:lnTo>
                  <a:pt x="4641" y="3196"/>
                </a:lnTo>
                <a:lnTo>
                  <a:pt x="4648" y="3191"/>
                </a:lnTo>
                <a:lnTo>
                  <a:pt x="4639" y="3189"/>
                </a:lnTo>
                <a:lnTo>
                  <a:pt x="4631" y="3188"/>
                </a:lnTo>
                <a:lnTo>
                  <a:pt x="4623" y="3189"/>
                </a:lnTo>
                <a:lnTo>
                  <a:pt x="4616" y="3192"/>
                </a:lnTo>
                <a:lnTo>
                  <a:pt x="4616" y="3192"/>
                </a:lnTo>
                <a:lnTo>
                  <a:pt x="4616" y="3192"/>
                </a:lnTo>
                <a:lnTo>
                  <a:pt x="4614" y="3197"/>
                </a:lnTo>
                <a:lnTo>
                  <a:pt x="4612" y="3201"/>
                </a:lnTo>
                <a:lnTo>
                  <a:pt x="4609" y="3205"/>
                </a:lnTo>
                <a:lnTo>
                  <a:pt x="4606" y="3209"/>
                </a:lnTo>
                <a:lnTo>
                  <a:pt x="4597" y="3214"/>
                </a:lnTo>
                <a:lnTo>
                  <a:pt x="4588" y="3217"/>
                </a:lnTo>
                <a:lnTo>
                  <a:pt x="4587" y="3223"/>
                </a:lnTo>
                <a:lnTo>
                  <a:pt x="4585" y="3229"/>
                </a:lnTo>
                <a:lnTo>
                  <a:pt x="4582" y="3233"/>
                </a:lnTo>
                <a:lnTo>
                  <a:pt x="4579" y="3236"/>
                </a:lnTo>
                <a:lnTo>
                  <a:pt x="4571" y="3244"/>
                </a:lnTo>
                <a:lnTo>
                  <a:pt x="4565" y="3252"/>
                </a:lnTo>
                <a:lnTo>
                  <a:pt x="4559" y="3259"/>
                </a:lnTo>
                <a:lnTo>
                  <a:pt x="4552" y="3266"/>
                </a:lnTo>
                <a:lnTo>
                  <a:pt x="4561" y="3260"/>
                </a:lnTo>
                <a:lnTo>
                  <a:pt x="4569" y="3254"/>
                </a:lnTo>
                <a:lnTo>
                  <a:pt x="4575" y="3259"/>
                </a:lnTo>
                <a:lnTo>
                  <a:pt x="4582" y="3264"/>
                </a:lnTo>
                <a:lnTo>
                  <a:pt x="4584" y="3270"/>
                </a:lnTo>
                <a:lnTo>
                  <a:pt x="4585" y="3277"/>
                </a:lnTo>
                <a:lnTo>
                  <a:pt x="4585" y="3281"/>
                </a:lnTo>
                <a:lnTo>
                  <a:pt x="4585" y="3283"/>
                </a:lnTo>
                <a:lnTo>
                  <a:pt x="4583" y="3286"/>
                </a:lnTo>
                <a:lnTo>
                  <a:pt x="4580" y="3288"/>
                </a:lnTo>
                <a:lnTo>
                  <a:pt x="4573" y="3291"/>
                </a:lnTo>
                <a:lnTo>
                  <a:pt x="4565" y="3293"/>
                </a:lnTo>
                <a:lnTo>
                  <a:pt x="4556" y="3293"/>
                </a:lnTo>
                <a:lnTo>
                  <a:pt x="4547" y="3291"/>
                </a:lnTo>
                <a:lnTo>
                  <a:pt x="4542" y="3289"/>
                </a:lnTo>
                <a:lnTo>
                  <a:pt x="4540" y="3287"/>
                </a:lnTo>
                <a:lnTo>
                  <a:pt x="4541" y="3285"/>
                </a:lnTo>
                <a:lnTo>
                  <a:pt x="4542" y="3282"/>
                </a:lnTo>
                <a:lnTo>
                  <a:pt x="4544" y="3279"/>
                </a:lnTo>
                <a:lnTo>
                  <a:pt x="4546" y="3277"/>
                </a:lnTo>
                <a:lnTo>
                  <a:pt x="4548" y="3274"/>
                </a:lnTo>
                <a:lnTo>
                  <a:pt x="4548" y="3272"/>
                </a:lnTo>
                <a:lnTo>
                  <a:pt x="4548" y="3272"/>
                </a:lnTo>
                <a:lnTo>
                  <a:pt x="4547" y="3273"/>
                </a:lnTo>
                <a:lnTo>
                  <a:pt x="4538" y="3279"/>
                </a:lnTo>
                <a:lnTo>
                  <a:pt x="4528" y="3286"/>
                </a:lnTo>
                <a:lnTo>
                  <a:pt x="4532" y="3286"/>
                </a:lnTo>
                <a:lnTo>
                  <a:pt x="4535" y="3288"/>
                </a:lnTo>
                <a:lnTo>
                  <a:pt x="4538" y="3291"/>
                </a:lnTo>
                <a:lnTo>
                  <a:pt x="4540" y="3294"/>
                </a:lnTo>
                <a:lnTo>
                  <a:pt x="4542" y="3297"/>
                </a:lnTo>
                <a:lnTo>
                  <a:pt x="4543" y="3300"/>
                </a:lnTo>
                <a:lnTo>
                  <a:pt x="4544" y="3304"/>
                </a:lnTo>
                <a:lnTo>
                  <a:pt x="4543" y="3307"/>
                </a:lnTo>
                <a:lnTo>
                  <a:pt x="4541" y="3311"/>
                </a:lnTo>
                <a:lnTo>
                  <a:pt x="4538" y="3314"/>
                </a:lnTo>
                <a:lnTo>
                  <a:pt x="4534" y="3319"/>
                </a:lnTo>
                <a:lnTo>
                  <a:pt x="4529" y="3323"/>
                </a:lnTo>
                <a:lnTo>
                  <a:pt x="4527" y="3325"/>
                </a:lnTo>
                <a:lnTo>
                  <a:pt x="4526" y="3328"/>
                </a:lnTo>
                <a:lnTo>
                  <a:pt x="4525" y="3331"/>
                </a:lnTo>
                <a:lnTo>
                  <a:pt x="4526" y="3334"/>
                </a:lnTo>
                <a:lnTo>
                  <a:pt x="4526" y="3341"/>
                </a:lnTo>
                <a:lnTo>
                  <a:pt x="4526" y="3347"/>
                </a:lnTo>
                <a:lnTo>
                  <a:pt x="4525" y="3351"/>
                </a:lnTo>
                <a:lnTo>
                  <a:pt x="4523" y="3355"/>
                </a:lnTo>
                <a:lnTo>
                  <a:pt x="4520" y="3358"/>
                </a:lnTo>
                <a:lnTo>
                  <a:pt x="4516" y="3361"/>
                </a:lnTo>
                <a:lnTo>
                  <a:pt x="4512" y="3364"/>
                </a:lnTo>
                <a:lnTo>
                  <a:pt x="4506" y="3366"/>
                </a:lnTo>
                <a:lnTo>
                  <a:pt x="4501" y="3369"/>
                </a:lnTo>
                <a:lnTo>
                  <a:pt x="4496" y="3373"/>
                </a:lnTo>
                <a:lnTo>
                  <a:pt x="4493" y="3377"/>
                </a:lnTo>
                <a:lnTo>
                  <a:pt x="4490" y="3382"/>
                </a:lnTo>
                <a:lnTo>
                  <a:pt x="4486" y="3393"/>
                </a:lnTo>
                <a:lnTo>
                  <a:pt x="4482" y="3403"/>
                </a:lnTo>
                <a:lnTo>
                  <a:pt x="4480" y="3406"/>
                </a:lnTo>
                <a:lnTo>
                  <a:pt x="4480" y="3409"/>
                </a:lnTo>
                <a:lnTo>
                  <a:pt x="4482" y="3412"/>
                </a:lnTo>
                <a:lnTo>
                  <a:pt x="4484" y="3415"/>
                </a:lnTo>
                <a:lnTo>
                  <a:pt x="4487" y="3416"/>
                </a:lnTo>
                <a:lnTo>
                  <a:pt x="4491" y="3417"/>
                </a:lnTo>
                <a:lnTo>
                  <a:pt x="4496" y="3416"/>
                </a:lnTo>
                <a:lnTo>
                  <a:pt x="4501" y="3414"/>
                </a:lnTo>
                <a:lnTo>
                  <a:pt x="4501" y="3414"/>
                </a:lnTo>
                <a:lnTo>
                  <a:pt x="4511" y="3409"/>
                </a:lnTo>
                <a:lnTo>
                  <a:pt x="4519" y="3404"/>
                </a:lnTo>
                <a:lnTo>
                  <a:pt x="4523" y="3402"/>
                </a:lnTo>
                <a:lnTo>
                  <a:pt x="4527" y="3399"/>
                </a:lnTo>
                <a:lnTo>
                  <a:pt x="4531" y="3396"/>
                </a:lnTo>
                <a:lnTo>
                  <a:pt x="4534" y="3392"/>
                </a:lnTo>
                <a:lnTo>
                  <a:pt x="4537" y="3384"/>
                </a:lnTo>
                <a:lnTo>
                  <a:pt x="4542" y="3378"/>
                </a:lnTo>
                <a:lnTo>
                  <a:pt x="4548" y="3372"/>
                </a:lnTo>
                <a:lnTo>
                  <a:pt x="4555" y="3368"/>
                </a:lnTo>
                <a:lnTo>
                  <a:pt x="4568" y="3359"/>
                </a:lnTo>
                <a:lnTo>
                  <a:pt x="4579" y="3349"/>
                </a:lnTo>
                <a:lnTo>
                  <a:pt x="4577" y="3356"/>
                </a:lnTo>
                <a:lnTo>
                  <a:pt x="4574" y="3363"/>
                </a:lnTo>
                <a:lnTo>
                  <a:pt x="4571" y="3369"/>
                </a:lnTo>
                <a:lnTo>
                  <a:pt x="4567" y="3375"/>
                </a:lnTo>
                <a:lnTo>
                  <a:pt x="4562" y="3379"/>
                </a:lnTo>
                <a:lnTo>
                  <a:pt x="4556" y="3384"/>
                </a:lnTo>
                <a:lnTo>
                  <a:pt x="4549" y="3387"/>
                </a:lnTo>
                <a:lnTo>
                  <a:pt x="4541" y="3391"/>
                </a:lnTo>
                <a:lnTo>
                  <a:pt x="4541" y="3391"/>
                </a:lnTo>
                <a:lnTo>
                  <a:pt x="4539" y="3397"/>
                </a:lnTo>
                <a:lnTo>
                  <a:pt x="4535" y="3402"/>
                </a:lnTo>
                <a:lnTo>
                  <a:pt x="4534" y="3405"/>
                </a:lnTo>
                <a:lnTo>
                  <a:pt x="4533" y="3408"/>
                </a:lnTo>
                <a:lnTo>
                  <a:pt x="4532" y="3411"/>
                </a:lnTo>
                <a:lnTo>
                  <a:pt x="4532" y="3415"/>
                </a:lnTo>
                <a:lnTo>
                  <a:pt x="4530" y="3417"/>
                </a:lnTo>
                <a:lnTo>
                  <a:pt x="4527" y="3417"/>
                </a:lnTo>
                <a:lnTo>
                  <a:pt x="4527" y="3422"/>
                </a:lnTo>
                <a:lnTo>
                  <a:pt x="4525" y="3426"/>
                </a:lnTo>
                <a:lnTo>
                  <a:pt x="4523" y="3430"/>
                </a:lnTo>
                <a:lnTo>
                  <a:pt x="4520" y="3434"/>
                </a:lnTo>
                <a:lnTo>
                  <a:pt x="4513" y="3442"/>
                </a:lnTo>
                <a:lnTo>
                  <a:pt x="4508" y="3451"/>
                </a:lnTo>
                <a:lnTo>
                  <a:pt x="4504" y="3454"/>
                </a:lnTo>
                <a:lnTo>
                  <a:pt x="4502" y="3457"/>
                </a:lnTo>
                <a:lnTo>
                  <a:pt x="4504" y="3455"/>
                </a:lnTo>
                <a:lnTo>
                  <a:pt x="4506" y="3453"/>
                </a:lnTo>
                <a:lnTo>
                  <a:pt x="4514" y="3444"/>
                </a:lnTo>
                <a:lnTo>
                  <a:pt x="4520" y="3436"/>
                </a:lnTo>
                <a:lnTo>
                  <a:pt x="4526" y="3428"/>
                </a:lnTo>
                <a:lnTo>
                  <a:pt x="4530" y="3418"/>
                </a:lnTo>
                <a:lnTo>
                  <a:pt x="4531" y="3417"/>
                </a:lnTo>
                <a:lnTo>
                  <a:pt x="4532" y="3415"/>
                </a:lnTo>
                <a:lnTo>
                  <a:pt x="4536" y="3416"/>
                </a:lnTo>
                <a:lnTo>
                  <a:pt x="4539" y="3418"/>
                </a:lnTo>
                <a:lnTo>
                  <a:pt x="4541" y="3419"/>
                </a:lnTo>
                <a:lnTo>
                  <a:pt x="4542" y="3422"/>
                </a:lnTo>
                <a:lnTo>
                  <a:pt x="4543" y="3424"/>
                </a:lnTo>
                <a:lnTo>
                  <a:pt x="4543" y="3427"/>
                </a:lnTo>
                <a:lnTo>
                  <a:pt x="4542" y="3430"/>
                </a:lnTo>
                <a:lnTo>
                  <a:pt x="4541" y="3433"/>
                </a:lnTo>
                <a:lnTo>
                  <a:pt x="4537" y="3441"/>
                </a:lnTo>
                <a:lnTo>
                  <a:pt x="4532" y="3450"/>
                </a:lnTo>
                <a:lnTo>
                  <a:pt x="4527" y="3456"/>
                </a:lnTo>
                <a:lnTo>
                  <a:pt x="4522" y="3462"/>
                </a:lnTo>
                <a:lnTo>
                  <a:pt x="4515" y="3468"/>
                </a:lnTo>
                <a:lnTo>
                  <a:pt x="4508" y="3472"/>
                </a:lnTo>
                <a:lnTo>
                  <a:pt x="4500" y="3476"/>
                </a:lnTo>
                <a:lnTo>
                  <a:pt x="4492" y="3480"/>
                </a:lnTo>
                <a:lnTo>
                  <a:pt x="4489" y="3474"/>
                </a:lnTo>
                <a:lnTo>
                  <a:pt x="4488" y="3470"/>
                </a:lnTo>
                <a:lnTo>
                  <a:pt x="4484" y="3475"/>
                </a:lnTo>
                <a:lnTo>
                  <a:pt x="4480" y="3480"/>
                </a:lnTo>
                <a:lnTo>
                  <a:pt x="4477" y="3486"/>
                </a:lnTo>
                <a:lnTo>
                  <a:pt x="4475" y="3492"/>
                </a:lnTo>
                <a:lnTo>
                  <a:pt x="4475" y="3492"/>
                </a:lnTo>
                <a:lnTo>
                  <a:pt x="4475" y="3492"/>
                </a:lnTo>
                <a:lnTo>
                  <a:pt x="4478" y="3493"/>
                </a:lnTo>
                <a:lnTo>
                  <a:pt x="4481" y="3494"/>
                </a:lnTo>
                <a:lnTo>
                  <a:pt x="4479" y="3510"/>
                </a:lnTo>
                <a:lnTo>
                  <a:pt x="4476" y="3524"/>
                </a:lnTo>
                <a:lnTo>
                  <a:pt x="4474" y="3525"/>
                </a:lnTo>
                <a:lnTo>
                  <a:pt x="4472" y="3525"/>
                </a:lnTo>
                <a:lnTo>
                  <a:pt x="4472" y="3529"/>
                </a:lnTo>
                <a:lnTo>
                  <a:pt x="4473" y="3532"/>
                </a:lnTo>
                <a:lnTo>
                  <a:pt x="4475" y="3536"/>
                </a:lnTo>
                <a:lnTo>
                  <a:pt x="4477" y="3538"/>
                </a:lnTo>
                <a:lnTo>
                  <a:pt x="4482" y="3544"/>
                </a:lnTo>
                <a:lnTo>
                  <a:pt x="4486" y="3550"/>
                </a:lnTo>
                <a:lnTo>
                  <a:pt x="4489" y="3554"/>
                </a:lnTo>
                <a:lnTo>
                  <a:pt x="4492" y="3559"/>
                </a:lnTo>
                <a:lnTo>
                  <a:pt x="4495" y="3561"/>
                </a:lnTo>
                <a:lnTo>
                  <a:pt x="4498" y="3562"/>
                </a:lnTo>
                <a:lnTo>
                  <a:pt x="4497" y="3562"/>
                </a:lnTo>
                <a:lnTo>
                  <a:pt x="4497" y="3562"/>
                </a:lnTo>
                <a:lnTo>
                  <a:pt x="4499" y="3561"/>
                </a:lnTo>
                <a:lnTo>
                  <a:pt x="4500" y="3560"/>
                </a:lnTo>
                <a:lnTo>
                  <a:pt x="4501" y="3558"/>
                </a:lnTo>
                <a:lnTo>
                  <a:pt x="4501" y="3556"/>
                </a:lnTo>
                <a:lnTo>
                  <a:pt x="4502" y="3549"/>
                </a:lnTo>
                <a:lnTo>
                  <a:pt x="4502" y="3543"/>
                </a:lnTo>
                <a:lnTo>
                  <a:pt x="4502" y="3536"/>
                </a:lnTo>
                <a:lnTo>
                  <a:pt x="4502" y="3534"/>
                </a:lnTo>
                <a:lnTo>
                  <a:pt x="4506" y="3535"/>
                </a:lnTo>
                <a:lnTo>
                  <a:pt x="4514" y="3536"/>
                </a:lnTo>
                <a:lnTo>
                  <a:pt x="4518" y="3536"/>
                </a:lnTo>
                <a:lnTo>
                  <a:pt x="4521" y="3535"/>
                </a:lnTo>
                <a:lnTo>
                  <a:pt x="4523" y="3534"/>
                </a:lnTo>
                <a:lnTo>
                  <a:pt x="4525" y="3531"/>
                </a:lnTo>
                <a:lnTo>
                  <a:pt x="4527" y="3526"/>
                </a:lnTo>
                <a:lnTo>
                  <a:pt x="4527" y="3522"/>
                </a:lnTo>
                <a:lnTo>
                  <a:pt x="4527" y="3522"/>
                </a:lnTo>
                <a:lnTo>
                  <a:pt x="4527" y="3523"/>
                </a:lnTo>
                <a:lnTo>
                  <a:pt x="4526" y="3519"/>
                </a:lnTo>
                <a:lnTo>
                  <a:pt x="4526" y="3515"/>
                </a:lnTo>
                <a:lnTo>
                  <a:pt x="4527" y="3511"/>
                </a:lnTo>
                <a:lnTo>
                  <a:pt x="4528" y="3508"/>
                </a:lnTo>
                <a:lnTo>
                  <a:pt x="4531" y="3505"/>
                </a:lnTo>
                <a:lnTo>
                  <a:pt x="4535" y="3503"/>
                </a:lnTo>
                <a:lnTo>
                  <a:pt x="4540" y="3501"/>
                </a:lnTo>
                <a:lnTo>
                  <a:pt x="4547" y="3501"/>
                </a:lnTo>
                <a:lnTo>
                  <a:pt x="4549" y="3511"/>
                </a:lnTo>
                <a:lnTo>
                  <a:pt x="4552" y="3521"/>
                </a:lnTo>
                <a:lnTo>
                  <a:pt x="4555" y="3526"/>
                </a:lnTo>
                <a:lnTo>
                  <a:pt x="4556" y="3531"/>
                </a:lnTo>
                <a:lnTo>
                  <a:pt x="4568" y="3539"/>
                </a:lnTo>
                <a:lnTo>
                  <a:pt x="4580" y="3546"/>
                </a:lnTo>
                <a:lnTo>
                  <a:pt x="4580" y="3546"/>
                </a:lnTo>
                <a:lnTo>
                  <a:pt x="4579" y="3536"/>
                </a:lnTo>
                <a:lnTo>
                  <a:pt x="4580" y="3527"/>
                </a:lnTo>
                <a:lnTo>
                  <a:pt x="4582" y="3521"/>
                </a:lnTo>
                <a:lnTo>
                  <a:pt x="4584" y="3516"/>
                </a:lnTo>
                <a:lnTo>
                  <a:pt x="4588" y="3513"/>
                </a:lnTo>
                <a:lnTo>
                  <a:pt x="4592" y="3511"/>
                </a:lnTo>
                <a:lnTo>
                  <a:pt x="4597" y="3511"/>
                </a:lnTo>
                <a:lnTo>
                  <a:pt x="4603" y="3511"/>
                </a:lnTo>
                <a:lnTo>
                  <a:pt x="4607" y="3502"/>
                </a:lnTo>
                <a:lnTo>
                  <a:pt x="4608" y="3493"/>
                </a:lnTo>
                <a:lnTo>
                  <a:pt x="4608" y="3496"/>
                </a:lnTo>
                <a:lnTo>
                  <a:pt x="4608" y="3499"/>
                </a:lnTo>
                <a:lnTo>
                  <a:pt x="4606" y="3502"/>
                </a:lnTo>
                <a:lnTo>
                  <a:pt x="4604" y="3503"/>
                </a:lnTo>
                <a:lnTo>
                  <a:pt x="4600" y="3507"/>
                </a:lnTo>
                <a:lnTo>
                  <a:pt x="4595" y="3510"/>
                </a:lnTo>
                <a:lnTo>
                  <a:pt x="4585" y="3519"/>
                </a:lnTo>
                <a:lnTo>
                  <a:pt x="4575" y="3527"/>
                </a:lnTo>
                <a:lnTo>
                  <a:pt x="4570" y="3532"/>
                </a:lnTo>
                <a:lnTo>
                  <a:pt x="4566" y="3536"/>
                </a:lnTo>
                <a:lnTo>
                  <a:pt x="4564" y="3540"/>
                </a:lnTo>
                <a:lnTo>
                  <a:pt x="4563" y="3543"/>
                </a:lnTo>
                <a:lnTo>
                  <a:pt x="4570" y="3581"/>
                </a:lnTo>
                <a:lnTo>
                  <a:pt x="4574" y="3580"/>
                </a:lnTo>
                <a:lnTo>
                  <a:pt x="4568" y="3579"/>
                </a:lnTo>
                <a:lnTo>
                  <a:pt x="4562" y="3577"/>
                </a:lnTo>
                <a:lnTo>
                  <a:pt x="4559" y="3576"/>
                </a:lnTo>
                <a:lnTo>
                  <a:pt x="4557" y="3576"/>
                </a:lnTo>
                <a:lnTo>
                  <a:pt x="4554" y="3576"/>
                </a:lnTo>
                <a:lnTo>
                  <a:pt x="4551" y="3578"/>
                </a:lnTo>
                <a:lnTo>
                  <a:pt x="4550" y="3579"/>
                </a:lnTo>
                <a:lnTo>
                  <a:pt x="4548" y="3579"/>
                </a:lnTo>
                <a:lnTo>
                  <a:pt x="4548" y="3578"/>
                </a:lnTo>
                <a:lnTo>
                  <a:pt x="4547" y="3576"/>
                </a:lnTo>
                <a:lnTo>
                  <a:pt x="4548" y="3574"/>
                </a:lnTo>
                <a:lnTo>
                  <a:pt x="4549" y="3573"/>
                </a:lnTo>
                <a:lnTo>
                  <a:pt x="4551" y="3571"/>
                </a:lnTo>
                <a:lnTo>
                  <a:pt x="4555" y="3570"/>
                </a:lnTo>
                <a:lnTo>
                  <a:pt x="4558" y="3573"/>
                </a:lnTo>
                <a:lnTo>
                  <a:pt x="4559" y="3576"/>
                </a:lnTo>
                <a:lnTo>
                  <a:pt x="4559" y="3579"/>
                </a:lnTo>
                <a:lnTo>
                  <a:pt x="4559" y="3581"/>
                </a:lnTo>
                <a:lnTo>
                  <a:pt x="4555" y="3586"/>
                </a:lnTo>
                <a:lnTo>
                  <a:pt x="4549" y="3590"/>
                </a:lnTo>
                <a:lnTo>
                  <a:pt x="4549" y="3590"/>
                </a:lnTo>
                <a:lnTo>
                  <a:pt x="4549" y="3590"/>
                </a:lnTo>
                <a:lnTo>
                  <a:pt x="4554" y="3591"/>
                </a:lnTo>
                <a:lnTo>
                  <a:pt x="4557" y="3591"/>
                </a:lnTo>
                <a:lnTo>
                  <a:pt x="4560" y="3589"/>
                </a:lnTo>
                <a:lnTo>
                  <a:pt x="4563" y="3588"/>
                </a:lnTo>
                <a:lnTo>
                  <a:pt x="4565" y="3585"/>
                </a:lnTo>
                <a:lnTo>
                  <a:pt x="4566" y="3582"/>
                </a:lnTo>
                <a:lnTo>
                  <a:pt x="4568" y="3579"/>
                </a:lnTo>
                <a:lnTo>
                  <a:pt x="4568" y="3575"/>
                </a:lnTo>
                <a:lnTo>
                  <a:pt x="4570" y="3569"/>
                </a:lnTo>
                <a:lnTo>
                  <a:pt x="4572" y="3566"/>
                </a:lnTo>
                <a:lnTo>
                  <a:pt x="4573" y="3564"/>
                </a:lnTo>
                <a:lnTo>
                  <a:pt x="4575" y="3564"/>
                </a:lnTo>
                <a:lnTo>
                  <a:pt x="4577" y="3563"/>
                </a:lnTo>
                <a:lnTo>
                  <a:pt x="4580" y="3564"/>
                </a:lnTo>
                <a:lnTo>
                  <a:pt x="4579" y="3560"/>
                </a:lnTo>
                <a:lnTo>
                  <a:pt x="4578" y="3556"/>
                </a:lnTo>
                <a:lnTo>
                  <a:pt x="4579" y="3551"/>
                </a:lnTo>
                <a:lnTo>
                  <a:pt x="4581" y="3547"/>
                </a:lnTo>
                <a:lnTo>
                  <a:pt x="4600" y="3535"/>
                </a:lnTo>
                <a:lnTo>
                  <a:pt x="4618" y="3521"/>
                </a:lnTo>
                <a:lnTo>
                  <a:pt x="4627" y="3515"/>
                </a:lnTo>
                <a:lnTo>
                  <a:pt x="4637" y="3509"/>
                </a:lnTo>
                <a:lnTo>
                  <a:pt x="4648" y="3505"/>
                </a:lnTo>
                <a:lnTo>
                  <a:pt x="4660" y="3503"/>
                </a:lnTo>
                <a:lnTo>
                  <a:pt x="4663" y="3501"/>
                </a:lnTo>
                <a:lnTo>
                  <a:pt x="4665" y="3496"/>
                </a:lnTo>
                <a:lnTo>
                  <a:pt x="4665" y="3489"/>
                </a:lnTo>
                <a:lnTo>
                  <a:pt x="4666" y="3483"/>
                </a:lnTo>
                <a:lnTo>
                  <a:pt x="4668" y="3480"/>
                </a:lnTo>
                <a:lnTo>
                  <a:pt x="4670" y="3477"/>
                </a:lnTo>
                <a:lnTo>
                  <a:pt x="4674" y="3476"/>
                </a:lnTo>
                <a:lnTo>
                  <a:pt x="4679" y="3477"/>
                </a:lnTo>
                <a:lnTo>
                  <a:pt x="4684" y="3479"/>
                </a:lnTo>
                <a:lnTo>
                  <a:pt x="4690" y="3482"/>
                </a:lnTo>
                <a:lnTo>
                  <a:pt x="4693" y="3479"/>
                </a:lnTo>
                <a:lnTo>
                  <a:pt x="4697" y="3474"/>
                </a:lnTo>
                <a:lnTo>
                  <a:pt x="4693" y="3471"/>
                </a:lnTo>
                <a:lnTo>
                  <a:pt x="4688" y="3469"/>
                </a:lnTo>
                <a:lnTo>
                  <a:pt x="4687" y="3467"/>
                </a:lnTo>
                <a:lnTo>
                  <a:pt x="4687" y="3466"/>
                </a:lnTo>
                <a:lnTo>
                  <a:pt x="4688" y="3465"/>
                </a:lnTo>
                <a:lnTo>
                  <a:pt x="4690" y="3464"/>
                </a:lnTo>
                <a:lnTo>
                  <a:pt x="4697" y="3462"/>
                </a:lnTo>
                <a:lnTo>
                  <a:pt x="4701" y="3459"/>
                </a:lnTo>
                <a:lnTo>
                  <a:pt x="4704" y="3455"/>
                </a:lnTo>
                <a:lnTo>
                  <a:pt x="4708" y="3450"/>
                </a:lnTo>
                <a:lnTo>
                  <a:pt x="4711" y="3446"/>
                </a:lnTo>
                <a:lnTo>
                  <a:pt x="4716" y="3443"/>
                </a:lnTo>
                <a:lnTo>
                  <a:pt x="4718" y="3442"/>
                </a:lnTo>
                <a:lnTo>
                  <a:pt x="4721" y="3443"/>
                </a:lnTo>
                <a:lnTo>
                  <a:pt x="4724" y="3443"/>
                </a:lnTo>
                <a:lnTo>
                  <a:pt x="4728" y="3446"/>
                </a:lnTo>
                <a:lnTo>
                  <a:pt x="4727" y="3439"/>
                </a:lnTo>
                <a:lnTo>
                  <a:pt x="4728" y="3433"/>
                </a:lnTo>
                <a:lnTo>
                  <a:pt x="4731" y="3428"/>
                </a:lnTo>
                <a:lnTo>
                  <a:pt x="4734" y="3423"/>
                </a:lnTo>
                <a:lnTo>
                  <a:pt x="4738" y="3418"/>
                </a:lnTo>
                <a:lnTo>
                  <a:pt x="4741" y="3413"/>
                </a:lnTo>
                <a:lnTo>
                  <a:pt x="4743" y="3407"/>
                </a:lnTo>
                <a:lnTo>
                  <a:pt x="4744" y="3401"/>
                </a:lnTo>
                <a:lnTo>
                  <a:pt x="4746" y="3398"/>
                </a:lnTo>
                <a:lnTo>
                  <a:pt x="4748" y="3397"/>
                </a:lnTo>
                <a:lnTo>
                  <a:pt x="4751" y="3397"/>
                </a:lnTo>
                <a:lnTo>
                  <a:pt x="4755" y="3397"/>
                </a:lnTo>
                <a:lnTo>
                  <a:pt x="4755" y="3412"/>
                </a:lnTo>
                <a:lnTo>
                  <a:pt x="4757" y="3427"/>
                </a:lnTo>
                <a:lnTo>
                  <a:pt x="4758" y="3434"/>
                </a:lnTo>
                <a:lnTo>
                  <a:pt x="4758" y="3442"/>
                </a:lnTo>
                <a:lnTo>
                  <a:pt x="4758" y="3450"/>
                </a:lnTo>
                <a:lnTo>
                  <a:pt x="4755" y="3458"/>
                </a:lnTo>
                <a:lnTo>
                  <a:pt x="4754" y="3463"/>
                </a:lnTo>
                <a:lnTo>
                  <a:pt x="4752" y="3468"/>
                </a:lnTo>
                <a:lnTo>
                  <a:pt x="4749" y="3473"/>
                </a:lnTo>
                <a:lnTo>
                  <a:pt x="4745" y="3477"/>
                </a:lnTo>
                <a:lnTo>
                  <a:pt x="4743" y="3479"/>
                </a:lnTo>
                <a:lnTo>
                  <a:pt x="4741" y="3480"/>
                </a:lnTo>
                <a:lnTo>
                  <a:pt x="4739" y="3480"/>
                </a:lnTo>
                <a:lnTo>
                  <a:pt x="4735" y="3480"/>
                </a:lnTo>
                <a:lnTo>
                  <a:pt x="4735" y="3486"/>
                </a:lnTo>
                <a:lnTo>
                  <a:pt x="4734" y="3491"/>
                </a:lnTo>
                <a:lnTo>
                  <a:pt x="4732" y="3496"/>
                </a:lnTo>
                <a:lnTo>
                  <a:pt x="4729" y="3502"/>
                </a:lnTo>
                <a:lnTo>
                  <a:pt x="4726" y="3507"/>
                </a:lnTo>
                <a:lnTo>
                  <a:pt x="4722" y="3511"/>
                </a:lnTo>
                <a:lnTo>
                  <a:pt x="4718" y="3515"/>
                </a:lnTo>
                <a:lnTo>
                  <a:pt x="4713" y="3519"/>
                </a:lnTo>
                <a:lnTo>
                  <a:pt x="4707" y="3523"/>
                </a:lnTo>
                <a:lnTo>
                  <a:pt x="4701" y="3527"/>
                </a:lnTo>
                <a:lnTo>
                  <a:pt x="4699" y="3530"/>
                </a:lnTo>
                <a:lnTo>
                  <a:pt x="4697" y="3533"/>
                </a:lnTo>
                <a:lnTo>
                  <a:pt x="4696" y="3537"/>
                </a:lnTo>
                <a:lnTo>
                  <a:pt x="4696" y="3541"/>
                </a:lnTo>
                <a:lnTo>
                  <a:pt x="4698" y="3539"/>
                </a:lnTo>
                <a:lnTo>
                  <a:pt x="4701" y="3536"/>
                </a:lnTo>
                <a:lnTo>
                  <a:pt x="4703" y="3535"/>
                </a:lnTo>
                <a:lnTo>
                  <a:pt x="4706" y="3535"/>
                </a:lnTo>
                <a:lnTo>
                  <a:pt x="4712" y="3536"/>
                </a:lnTo>
                <a:lnTo>
                  <a:pt x="4718" y="3536"/>
                </a:lnTo>
                <a:lnTo>
                  <a:pt x="4723" y="3534"/>
                </a:lnTo>
                <a:lnTo>
                  <a:pt x="4727" y="3531"/>
                </a:lnTo>
                <a:lnTo>
                  <a:pt x="4734" y="3524"/>
                </a:lnTo>
                <a:lnTo>
                  <a:pt x="4742" y="3515"/>
                </a:lnTo>
                <a:lnTo>
                  <a:pt x="4752" y="3503"/>
                </a:lnTo>
                <a:lnTo>
                  <a:pt x="4764" y="3491"/>
                </a:lnTo>
                <a:lnTo>
                  <a:pt x="4761" y="3493"/>
                </a:lnTo>
                <a:lnTo>
                  <a:pt x="4758" y="3494"/>
                </a:lnTo>
                <a:lnTo>
                  <a:pt x="4755" y="3494"/>
                </a:lnTo>
                <a:lnTo>
                  <a:pt x="4753" y="3493"/>
                </a:lnTo>
                <a:lnTo>
                  <a:pt x="4751" y="3491"/>
                </a:lnTo>
                <a:lnTo>
                  <a:pt x="4749" y="3489"/>
                </a:lnTo>
                <a:lnTo>
                  <a:pt x="4748" y="3486"/>
                </a:lnTo>
                <a:lnTo>
                  <a:pt x="4747" y="3483"/>
                </a:lnTo>
                <a:lnTo>
                  <a:pt x="4752" y="3482"/>
                </a:lnTo>
                <a:lnTo>
                  <a:pt x="4757" y="3483"/>
                </a:lnTo>
                <a:lnTo>
                  <a:pt x="4761" y="3486"/>
                </a:lnTo>
                <a:lnTo>
                  <a:pt x="4765" y="3490"/>
                </a:lnTo>
                <a:lnTo>
                  <a:pt x="4770" y="3486"/>
                </a:lnTo>
                <a:lnTo>
                  <a:pt x="4776" y="3483"/>
                </a:lnTo>
                <a:lnTo>
                  <a:pt x="4782" y="3481"/>
                </a:lnTo>
                <a:lnTo>
                  <a:pt x="4789" y="3479"/>
                </a:lnTo>
                <a:lnTo>
                  <a:pt x="4795" y="3476"/>
                </a:lnTo>
                <a:lnTo>
                  <a:pt x="4800" y="3472"/>
                </a:lnTo>
                <a:lnTo>
                  <a:pt x="4802" y="3470"/>
                </a:lnTo>
                <a:lnTo>
                  <a:pt x="4804" y="3467"/>
                </a:lnTo>
                <a:lnTo>
                  <a:pt x="4805" y="3464"/>
                </a:lnTo>
                <a:lnTo>
                  <a:pt x="4807" y="3460"/>
                </a:lnTo>
                <a:lnTo>
                  <a:pt x="4808" y="3459"/>
                </a:lnTo>
                <a:lnTo>
                  <a:pt x="4811" y="3458"/>
                </a:lnTo>
                <a:lnTo>
                  <a:pt x="4814" y="3459"/>
                </a:lnTo>
                <a:lnTo>
                  <a:pt x="4816" y="3461"/>
                </a:lnTo>
                <a:lnTo>
                  <a:pt x="4819" y="3465"/>
                </a:lnTo>
                <a:lnTo>
                  <a:pt x="4821" y="3471"/>
                </a:lnTo>
                <a:lnTo>
                  <a:pt x="4821" y="3473"/>
                </a:lnTo>
                <a:lnTo>
                  <a:pt x="4821" y="3475"/>
                </a:lnTo>
                <a:lnTo>
                  <a:pt x="4821" y="3477"/>
                </a:lnTo>
                <a:lnTo>
                  <a:pt x="4819" y="3479"/>
                </a:lnTo>
                <a:lnTo>
                  <a:pt x="4815" y="3481"/>
                </a:lnTo>
                <a:lnTo>
                  <a:pt x="4811" y="3484"/>
                </a:lnTo>
                <a:lnTo>
                  <a:pt x="4808" y="3487"/>
                </a:lnTo>
                <a:lnTo>
                  <a:pt x="4806" y="3491"/>
                </a:lnTo>
                <a:lnTo>
                  <a:pt x="4802" y="3498"/>
                </a:lnTo>
                <a:lnTo>
                  <a:pt x="4799" y="3507"/>
                </a:lnTo>
                <a:lnTo>
                  <a:pt x="4797" y="3516"/>
                </a:lnTo>
                <a:lnTo>
                  <a:pt x="4794" y="3524"/>
                </a:lnTo>
                <a:lnTo>
                  <a:pt x="4791" y="3531"/>
                </a:lnTo>
                <a:lnTo>
                  <a:pt x="4786" y="3538"/>
                </a:lnTo>
                <a:lnTo>
                  <a:pt x="4784" y="3539"/>
                </a:lnTo>
                <a:lnTo>
                  <a:pt x="4780" y="3540"/>
                </a:lnTo>
                <a:lnTo>
                  <a:pt x="4780" y="3540"/>
                </a:lnTo>
                <a:lnTo>
                  <a:pt x="4780" y="3540"/>
                </a:lnTo>
                <a:lnTo>
                  <a:pt x="4776" y="3551"/>
                </a:lnTo>
                <a:lnTo>
                  <a:pt x="4772" y="3563"/>
                </a:lnTo>
                <a:lnTo>
                  <a:pt x="4768" y="3574"/>
                </a:lnTo>
                <a:lnTo>
                  <a:pt x="4764" y="3584"/>
                </a:lnTo>
                <a:lnTo>
                  <a:pt x="4761" y="3581"/>
                </a:lnTo>
                <a:lnTo>
                  <a:pt x="4759" y="3578"/>
                </a:lnTo>
                <a:lnTo>
                  <a:pt x="4758" y="3575"/>
                </a:lnTo>
                <a:lnTo>
                  <a:pt x="4758" y="3571"/>
                </a:lnTo>
                <a:lnTo>
                  <a:pt x="4758" y="3564"/>
                </a:lnTo>
                <a:lnTo>
                  <a:pt x="4759" y="3557"/>
                </a:lnTo>
                <a:lnTo>
                  <a:pt x="4756" y="3563"/>
                </a:lnTo>
                <a:lnTo>
                  <a:pt x="4754" y="3570"/>
                </a:lnTo>
                <a:lnTo>
                  <a:pt x="4753" y="3577"/>
                </a:lnTo>
                <a:lnTo>
                  <a:pt x="4752" y="3584"/>
                </a:lnTo>
                <a:lnTo>
                  <a:pt x="4751" y="3589"/>
                </a:lnTo>
                <a:lnTo>
                  <a:pt x="4750" y="3594"/>
                </a:lnTo>
                <a:lnTo>
                  <a:pt x="4748" y="3598"/>
                </a:lnTo>
                <a:lnTo>
                  <a:pt x="4746" y="3602"/>
                </a:lnTo>
                <a:lnTo>
                  <a:pt x="4743" y="3606"/>
                </a:lnTo>
                <a:lnTo>
                  <a:pt x="4740" y="3609"/>
                </a:lnTo>
                <a:lnTo>
                  <a:pt x="4735" y="3613"/>
                </a:lnTo>
                <a:lnTo>
                  <a:pt x="4730" y="3616"/>
                </a:lnTo>
                <a:lnTo>
                  <a:pt x="4728" y="3617"/>
                </a:lnTo>
                <a:lnTo>
                  <a:pt x="4726" y="3618"/>
                </a:lnTo>
                <a:lnTo>
                  <a:pt x="4728" y="3620"/>
                </a:lnTo>
                <a:lnTo>
                  <a:pt x="4730" y="3621"/>
                </a:lnTo>
                <a:lnTo>
                  <a:pt x="4732" y="3620"/>
                </a:lnTo>
                <a:lnTo>
                  <a:pt x="4735" y="3619"/>
                </a:lnTo>
                <a:lnTo>
                  <a:pt x="4740" y="3615"/>
                </a:lnTo>
                <a:lnTo>
                  <a:pt x="4744" y="3611"/>
                </a:lnTo>
                <a:lnTo>
                  <a:pt x="4748" y="3605"/>
                </a:lnTo>
                <a:lnTo>
                  <a:pt x="4752" y="3600"/>
                </a:lnTo>
                <a:lnTo>
                  <a:pt x="4754" y="3599"/>
                </a:lnTo>
                <a:lnTo>
                  <a:pt x="4757" y="3600"/>
                </a:lnTo>
                <a:lnTo>
                  <a:pt x="4760" y="3602"/>
                </a:lnTo>
                <a:lnTo>
                  <a:pt x="4762" y="3608"/>
                </a:lnTo>
                <a:lnTo>
                  <a:pt x="4754" y="3616"/>
                </a:lnTo>
                <a:lnTo>
                  <a:pt x="4745" y="3624"/>
                </a:lnTo>
                <a:lnTo>
                  <a:pt x="4736" y="3632"/>
                </a:lnTo>
                <a:lnTo>
                  <a:pt x="4727" y="3639"/>
                </a:lnTo>
                <a:lnTo>
                  <a:pt x="4723" y="3632"/>
                </a:lnTo>
                <a:lnTo>
                  <a:pt x="4719" y="3625"/>
                </a:lnTo>
                <a:lnTo>
                  <a:pt x="4719" y="3625"/>
                </a:lnTo>
                <a:lnTo>
                  <a:pt x="4719" y="3625"/>
                </a:lnTo>
                <a:lnTo>
                  <a:pt x="4716" y="3626"/>
                </a:lnTo>
                <a:lnTo>
                  <a:pt x="4713" y="3627"/>
                </a:lnTo>
                <a:lnTo>
                  <a:pt x="4711" y="3627"/>
                </a:lnTo>
                <a:lnTo>
                  <a:pt x="4708" y="3626"/>
                </a:lnTo>
                <a:lnTo>
                  <a:pt x="4707" y="3626"/>
                </a:lnTo>
                <a:lnTo>
                  <a:pt x="4707" y="3626"/>
                </a:lnTo>
                <a:lnTo>
                  <a:pt x="4705" y="3630"/>
                </a:lnTo>
                <a:lnTo>
                  <a:pt x="4703" y="3635"/>
                </a:lnTo>
                <a:lnTo>
                  <a:pt x="4700" y="3639"/>
                </a:lnTo>
                <a:lnTo>
                  <a:pt x="4696" y="3642"/>
                </a:lnTo>
                <a:lnTo>
                  <a:pt x="4700" y="3648"/>
                </a:lnTo>
                <a:lnTo>
                  <a:pt x="4703" y="3654"/>
                </a:lnTo>
                <a:lnTo>
                  <a:pt x="4703" y="3658"/>
                </a:lnTo>
                <a:lnTo>
                  <a:pt x="4702" y="3661"/>
                </a:lnTo>
                <a:lnTo>
                  <a:pt x="4700" y="3664"/>
                </a:lnTo>
                <a:lnTo>
                  <a:pt x="4697" y="3668"/>
                </a:lnTo>
                <a:lnTo>
                  <a:pt x="4695" y="3673"/>
                </a:lnTo>
                <a:lnTo>
                  <a:pt x="4690" y="3677"/>
                </a:lnTo>
                <a:lnTo>
                  <a:pt x="4686" y="3680"/>
                </a:lnTo>
                <a:lnTo>
                  <a:pt x="4681" y="3683"/>
                </a:lnTo>
                <a:lnTo>
                  <a:pt x="4676" y="3686"/>
                </a:lnTo>
                <a:lnTo>
                  <a:pt x="4673" y="3690"/>
                </a:lnTo>
                <a:lnTo>
                  <a:pt x="4672" y="3693"/>
                </a:lnTo>
                <a:lnTo>
                  <a:pt x="4671" y="3695"/>
                </a:lnTo>
                <a:lnTo>
                  <a:pt x="4670" y="3698"/>
                </a:lnTo>
                <a:lnTo>
                  <a:pt x="4671" y="3702"/>
                </a:lnTo>
                <a:lnTo>
                  <a:pt x="4669" y="3702"/>
                </a:lnTo>
                <a:lnTo>
                  <a:pt x="4667" y="3702"/>
                </a:lnTo>
                <a:lnTo>
                  <a:pt x="4667" y="3706"/>
                </a:lnTo>
                <a:lnTo>
                  <a:pt x="4666" y="3709"/>
                </a:lnTo>
                <a:lnTo>
                  <a:pt x="4665" y="3712"/>
                </a:lnTo>
                <a:lnTo>
                  <a:pt x="4664" y="3715"/>
                </a:lnTo>
                <a:lnTo>
                  <a:pt x="4660" y="3719"/>
                </a:lnTo>
                <a:lnTo>
                  <a:pt x="4654" y="3724"/>
                </a:lnTo>
                <a:lnTo>
                  <a:pt x="4649" y="3728"/>
                </a:lnTo>
                <a:lnTo>
                  <a:pt x="4643" y="3731"/>
                </a:lnTo>
                <a:lnTo>
                  <a:pt x="4638" y="3735"/>
                </a:lnTo>
                <a:lnTo>
                  <a:pt x="4635" y="3741"/>
                </a:lnTo>
                <a:lnTo>
                  <a:pt x="4630" y="3746"/>
                </a:lnTo>
                <a:lnTo>
                  <a:pt x="4624" y="3752"/>
                </a:lnTo>
                <a:lnTo>
                  <a:pt x="4621" y="3758"/>
                </a:lnTo>
                <a:lnTo>
                  <a:pt x="4619" y="3763"/>
                </a:lnTo>
                <a:lnTo>
                  <a:pt x="4623" y="3767"/>
                </a:lnTo>
                <a:lnTo>
                  <a:pt x="4627" y="3769"/>
                </a:lnTo>
                <a:lnTo>
                  <a:pt x="4630" y="3771"/>
                </a:lnTo>
                <a:lnTo>
                  <a:pt x="4632" y="3772"/>
                </a:lnTo>
                <a:lnTo>
                  <a:pt x="4633" y="3775"/>
                </a:lnTo>
                <a:lnTo>
                  <a:pt x="4634" y="3779"/>
                </a:lnTo>
                <a:lnTo>
                  <a:pt x="4635" y="3785"/>
                </a:lnTo>
                <a:lnTo>
                  <a:pt x="4637" y="3791"/>
                </a:lnTo>
                <a:lnTo>
                  <a:pt x="4639" y="3797"/>
                </a:lnTo>
                <a:lnTo>
                  <a:pt x="4642" y="3803"/>
                </a:lnTo>
                <a:lnTo>
                  <a:pt x="4644" y="3809"/>
                </a:lnTo>
                <a:lnTo>
                  <a:pt x="4647" y="3816"/>
                </a:lnTo>
                <a:lnTo>
                  <a:pt x="4647" y="3822"/>
                </a:lnTo>
                <a:lnTo>
                  <a:pt x="4647" y="3829"/>
                </a:lnTo>
                <a:lnTo>
                  <a:pt x="4640" y="3834"/>
                </a:lnTo>
                <a:lnTo>
                  <a:pt x="4633" y="3838"/>
                </a:lnTo>
                <a:lnTo>
                  <a:pt x="4630" y="3838"/>
                </a:lnTo>
                <a:lnTo>
                  <a:pt x="4626" y="3838"/>
                </a:lnTo>
                <a:lnTo>
                  <a:pt x="4623" y="3840"/>
                </a:lnTo>
                <a:lnTo>
                  <a:pt x="4620" y="3842"/>
                </a:lnTo>
                <a:lnTo>
                  <a:pt x="4617" y="3844"/>
                </a:lnTo>
                <a:lnTo>
                  <a:pt x="4613" y="3846"/>
                </a:lnTo>
                <a:lnTo>
                  <a:pt x="4610" y="3846"/>
                </a:lnTo>
                <a:lnTo>
                  <a:pt x="4606" y="3844"/>
                </a:lnTo>
                <a:lnTo>
                  <a:pt x="4604" y="3846"/>
                </a:lnTo>
                <a:lnTo>
                  <a:pt x="4603" y="3849"/>
                </a:lnTo>
                <a:lnTo>
                  <a:pt x="4601" y="3851"/>
                </a:lnTo>
                <a:lnTo>
                  <a:pt x="4597" y="3852"/>
                </a:lnTo>
                <a:lnTo>
                  <a:pt x="4596" y="3856"/>
                </a:lnTo>
                <a:lnTo>
                  <a:pt x="4595" y="3859"/>
                </a:lnTo>
                <a:lnTo>
                  <a:pt x="4602" y="3857"/>
                </a:lnTo>
                <a:lnTo>
                  <a:pt x="4608" y="3854"/>
                </a:lnTo>
                <a:lnTo>
                  <a:pt x="4612" y="3858"/>
                </a:lnTo>
                <a:lnTo>
                  <a:pt x="4616" y="3863"/>
                </a:lnTo>
                <a:lnTo>
                  <a:pt x="4619" y="3867"/>
                </a:lnTo>
                <a:lnTo>
                  <a:pt x="4622" y="3872"/>
                </a:lnTo>
                <a:lnTo>
                  <a:pt x="4623" y="3877"/>
                </a:lnTo>
                <a:lnTo>
                  <a:pt x="4624" y="3882"/>
                </a:lnTo>
                <a:lnTo>
                  <a:pt x="4623" y="3889"/>
                </a:lnTo>
                <a:lnTo>
                  <a:pt x="4621" y="3895"/>
                </a:lnTo>
                <a:lnTo>
                  <a:pt x="4621" y="3895"/>
                </a:lnTo>
                <a:lnTo>
                  <a:pt x="4621" y="3895"/>
                </a:lnTo>
                <a:lnTo>
                  <a:pt x="4616" y="3894"/>
                </a:lnTo>
                <a:lnTo>
                  <a:pt x="4612" y="3892"/>
                </a:lnTo>
                <a:lnTo>
                  <a:pt x="4610" y="3890"/>
                </a:lnTo>
                <a:lnTo>
                  <a:pt x="4609" y="3887"/>
                </a:lnTo>
                <a:lnTo>
                  <a:pt x="4609" y="3879"/>
                </a:lnTo>
                <a:lnTo>
                  <a:pt x="4610" y="3872"/>
                </a:lnTo>
                <a:lnTo>
                  <a:pt x="4602" y="3872"/>
                </a:lnTo>
                <a:lnTo>
                  <a:pt x="4593" y="3874"/>
                </a:lnTo>
                <a:lnTo>
                  <a:pt x="4591" y="3871"/>
                </a:lnTo>
                <a:lnTo>
                  <a:pt x="4590" y="3868"/>
                </a:lnTo>
                <a:lnTo>
                  <a:pt x="4588" y="3872"/>
                </a:lnTo>
                <a:lnTo>
                  <a:pt x="4588" y="3876"/>
                </a:lnTo>
                <a:lnTo>
                  <a:pt x="4586" y="3875"/>
                </a:lnTo>
                <a:lnTo>
                  <a:pt x="4589" y="3881"/>
                </a:lnTo>
                <a:lnTo>
                  <a:pt x="4590" y="3887"/>
                </a:lnTo>
                <a:lnTo>
                  <a:pt x="4590" y="3893"/>
                </a:lnTo>
                <a:lnTo>
                  <a:pt x="4591" y="3899"/>
                </a:lnTo>
                <a:lnTo>
                  <a:pt x="4591" y="3905"/>
                </a:lnTo>
                <a:lnTo>
                  <a:pt x="4593" y="3911"/>
                </a:lnTo>
                <a:lnTo>
                  <a:pt x="4596" y="3916"/>
                </a:lnTo>
                <a:lnTo>
                  <a:pt x="4602" y="3920"/>
                </a:lnTo>
                <a:lnTo>
                  <a:pt x="4602" y="3920"/>
                </a:lnTo>
                <a:lnTo>
                  <a:pt x="4613" y="3915"/>
                </a:lnTo>
                <a:lnTo>
                  <a:pt x="4623" y="3911"/>
                </a:lnTo>
                <a:lnTo>
                  <a:pt x="4624" y="3911"/>
                </a:lnTo>
                <a:lnTo>
                  <a:pt x="4624" y="3912"/>
                </a:lnTo>
                <a:lnTo>
                  <a:pt x="4624" y="3911"/>
                </a:lnTo>
                <a:lnTo>
                  <a:pt x="4624" y="3911"/>
                </a:lnTo>
                <a:lnTo>
                  <a:pt x="4627" y="3906"/>
                </a:lnTo>
                <a:lnTo>
                  <a:pt x="4630" y="3902"/>
                </a:lnTo>
                <a:lnTo>
                  <a:pt x="4631" y="3898"/>
                </a:lnTo>
                <a:lnTo>
                  <a:pt x="4631" y="3893"/>
                </a:lnTo>
                <a:lnTo>
                  <a:pt x="4631" y="3882"/>
                </a:lnTo>
                <a:lnTo>
                  <a:pt x="4629" y="3873"/>
                </a:lnTo>
                <a:lnTo>
                  <a:pt x="4628" y="3866"/>
                </a:lnTo>
                <a:lnTo>
                  <a:pt x="4627" y="3859"/>
                </a:lnTo>
                <a:lnTo>
                  <a:pt x="4628" y="3856"/>
                </a:lnTo>
                <a:lnTo>
                  <a:pt x="4629" y="3852"/>
                </a:lnTo>
                <a:lnTo>
                  <a:pt x="4633" y="3849"/>
                </a:lnTo>
                <a:lnTo>
                  <a:pt x="4638" y="3845"/>
                </a:lnTo>
                <a:lnTo>
                  <a:pt x="4636" y="3850"/>
                </a:lnTo>
                <a:lnTo>
                  <a:pt x="4635" y="3853"/>
                </a:lnTo>
                <a:lnTo>
                  <a:pt x="4635" y="3856"/>
                </a:lnTo>
                <a:lnTo>
                  <a:pt x="4635" y="3859"/>
                </a:lnTo>
                <a:lnTo>
                  <a:pt x="4638" y="3863"/>
                </a:lnTo>
                <a:lnTo>
                  <a:pt x="4643" y="3866"/>
                </a:lnTo>
                <a:lnTo>
                  <a:pt x="4648" y="3868"/>
                </a:lnTo>
                <a:lnTo>
                  <a:pt x="4653" y="3871"/>
                </a:lnTo>
                <a:lnTo>
                  <a:pt x="4655" y="3873"/>
                </a:lnTo>
                <a:lnTo>
                  <a:pt x="4656" y="3875"/>
                </a:lnTo>
                <a:lnTo>
                  <a:pt x="4657" y="3878"/>
                </a:lnTo>
                <a:lnTo>
                  <a:pt x="4657" y="3881"/>
                </a:lnTo>
                <a:lnTo>
                  <a:pt x="4658" y="3890"/>
                </a:lnTo>
                <a:lnTo>
                  <a:pt x="4661" y="3898"/>
                </a:lnTo>
                <a:lnTo>
                  <a:pt x="4661" y="3898"/>
                </a:lnTo>
                <a:lnTo>
                  <a:pt x="4659" y="3904"/>
                </a:lnTo>
                <a:lnTo>
                  <a:pt x="4654" y="3911"/>
                </a:lnTo>
                <a:lnTo>
                  <a:pt x="4653" y="3915"/>
                </a:lnTo>
                <a:lnTo>
                  <a:pt x="4652" y="3918"/>
                </a:lnTo>
                <a:lnTo>
                  <a:pt x="4653" y="3920"/>
                </a:lnTo>
                <a:lnTo>
                  <a:pt x="4654" y="3922"/>
                </a:lnTo>
                <a:lnTo>
                  <a:pt x="4655" y="3924"/>
                </a:lnTo>
                <a:lnTo>
                  <a:pt x="4657" y="3926"/>
                </a:lnTo>
                <a:lnTo>
                  <a:pt x="4663" y="3928"/>
                </a:lnTo>
                <a:lnTo>
                  <a:pt x="4669" y="3930"/>
                </a:lnTo>
                <a:lnTo>
                  <a:pt x="4672" y="3931"/>
                </a:lnTo>
                <a:lnTo>
                  <a:pt x="4674" y="3933"/>
                </a:lnTo>
                <a:lnTo>
                  <a:pt x="4675" y="3937"/>
                </a:lnTo>
                <a:lnTo>
                  <a:pt x="4674" y="3943"/>
                </a:lnTo>
                <a:lnTo>
                  <a:pt x="4673" y="3948"/>
                </a:lnTo>
                <a:lnTo>
                  <a:pt x="4670" y="3951"/>
                </a:lnTo>
                <a:lnTo>
                  <a:pt x="4667" y="3953"/>
                </a:lnTo>
                <a:lnTo>
                  <a:pt x="4664" y="3954"/>
                </a:lnTo>
                <a:lnTo>
                  <a:pt x="4657" y="3955"/>
                </a:lnTo>
                <a:lnTo>
                  <a:pt x="4650" y="3955"/>
                </a:lnTo>
                <a:lnTo>
                  <a:pt x="4650" y="3955"/>
                </a:lnTo>
                <a:lnTo>
                  <a:pt x="4650" y="3955"/>
                </a:lnTo>
                <a:lnTo>
                  <a:pt x="4649" y="3967"/>
                </a:lnTo>
                <a:lnTo>
                  <a:pt x="4648" y="3984"/>
                </a:lnTo>
                <a:lnTo>
                  <a:pt x="4646" y="3986"/>
                </a:lnTo>
                <a:lnTo>
                  <a:pt x="4642" y="3988"/>
                </a:lnTo>
                <a:lnTo>
                  <a:pt x="4640" y="3990"/>
                </a:lnTo>
                <a:lnTo>
                  <a:pt x="4637" y="3990"/>
                </a:lnTo>
                <a:lnTo>
                  <a:pt x="4631" y="3991"/>
                </a:lnTo>
                <a:lnTo>
                  <a:pt x="4625" y="3991"/>
                </a:lnTo>
                <a:lnTo>
                  <a:pt x="4625" y="3992"/>
                </a:lnTo>
                <a:lnTo>
                  <a:pt x="4622" y="3991"/>
                </a:lnTo>
                <a:lnTo>
                  <a:pt x="4620" y="3989"/>
                </a:lnTo>
                <a:lnTo>
                  <a:pt x="4617" y="3987"/>
                </a:lnTo>
                <a:lnTo>
                  <a:pt x="4615" y="3983"/>
                </a:lnTo>
                <a:lnTo>
                  <a:pt x="4610" y="3975"/>
                </a:lnTo>
                <a:lnTo>
                  <a:pt x="4607" y="3969"/>
                </a:lnTo>
                <a:lnTo>
                  <a:pt x="4600" y="3961"/>
                </a:lnTo>
                <a:lnTo>
                  <a:pt x="4593" y="3952"/>
                </a:lnTo>
                <a:lnTo>
                  <a:pt x="4590" y="3952"/>
                </a:lnTo>
                <a:lnTo>
                  <a:pt x="4589" y="3953"/>
                </a:lnTo>
                <a:lnTo>
                  <a:pt x="4590" y="3955"/>
                </a:lnTo>
                <a:lnTo>
                  <a:pt x="4591" y="3957"/>
                </a:lnTo>
                <a:lnTo>
                  <a:pt x="4591" y="3960"/>
                </a:lnTo>
                <a:lnTo>
                  <a:pt x="4590" y="3963"/>
                </a:lnTo>
                <a:lnTo>
                  <a:pt x="4585" y="3966"/>
                </a:lnTo>
                <a:lnTo>
                  <a:pt x="4576" y="3968"/>
                </a:lnTo>
                <a:lnTo>
                  <a:pt x="4576" y="3968"/>
                </a:lnTo>
                <a:lnTo>
                  <a:pt x="4577" y="3976"/>
                </a:lnTo>
                <a:lnTo>
                  <a:pt x="4579" y="3984"/>
                </a:lnTo>
                <a:lnTo>
                  <a:pt x="4580" y="3992"/>
                </a:lnTo>
                <a:lnTo>
                  <a:pt x="4582" y="4001"/>
                </a:lnTo>
                <a:lnTo>
                  <a:pt x="4582" y="4000"/>
                </a:lnTo>
                <a:lnTo>
                  <a:pt x="4581" y="4000"/>
                </a:lnTo>
                <a:lnTo>
                  <a:pt x="4585" y="4009"/>
                </a:lnTo>
                <a:lnTo>
                  <a:pt x="4590" y="4017"/>
                </a:lnTo>
                <a:lnTo>
                  <a:pt x="4591" y="4024"/>
                </a:lnTo>
                <a:lnTo>
                  <a:pt x="4592" y="4030"/>
                </a:lnTo>
                <a:lnTo>
                  <a:pt x="4592" y="4030"/>
                </a:lnTo>
                <a:lnTo>
                  <a:pt x="4594" y="4024"/>
                </a:lnTo>
                <a:lnTo>
                  <a:pt x="4596" y="4017"/>
                </a:lnTo>
                <a:lnTo>
                  <a:pt x="4601" y="4019"/>
                </a:lnTo>
                <a:lnTo>
                  <a:pt x="4604" y="4019"/>
                </a:lnTo>
                <a:lnTo>
                  <a:pt x="4605" y="4019"/>
                </a:lnTo>
                <a:lnTo>
                  <a:pt x="4606" y="4020"/>
                </a:lnTo>
                <a:lnTo>
                  <a:pt x="4606" y="4022"/>
                </a:lnTo>
                <a:lnTo>
                  <a:pt x="4606" y="4024"/>
                </a:lnTo>
                <a:lnTo>
                  <a:pt x="4606" y="4024"/>
                </a:lnTo>
                <a:lnTo>
                  <a:pt x="4609" y="4022"/>
                </a:lnTo>
                <a:lnTo>
                  <a:pt x="4611" y="4020"/>
                </a:lnTo>
                <a:lnTo>
                  <a:pt x="4611" y="4019"/>
                </a:lnTo>
                <a:lnTo>
                  <a:pt x="4610" y="4018"/>
                </a:lnTo>
                <a:lnTo>
                  <a:pt x="4609" y="4015"/>
                </a:lnTo>
                <a:lnTo>
                  <a:pt x="4609" y="4013"/>
                </a:lnTo>
                <a:lnTo>
                  <a:pt x="4609" y="4010"/>
                </a:lnTo>
                <a:lnTo>
                  <a:pt x="4610" y="4007"/>
                </a:lnTo>
                <a:lnTo>
                  <a:pt x="4604" y="4006"/>
                </a:lnTo>
                <a:lnTo>
                  <a:pt x="4598" y="4004"/>
                </a:lnTo>
                <a:lnTo>
                  <a:pt x="4597" y="3999"/>
                </a:lnTo>
                <a:lnTo>
                  <a:pt x="4596" y="3993"/>
                </a:lnTo>
                <a:lnTo>
                  <a:pt x="4601" y="3993"/>
                </a:lnTo>
                <a:lnTo>
                  <a:pt x="4604" y="3994"/>
                </a:lnTo>
                <a:lnTo>
                  <a:pt x="4611" y="4000"/>
                </a:lnTo>
                <a:lnTo>
                  <a:pt x="4618" y="4005"/>
                </a:lnTo>
                <a:lnTo>
                  <a:pt x="4618" y="4005"/>
                </a:lnTo>
                <a:lnTo>
                  <a:pt x="4620" y="4003"/>
                </a:lnTo>
                <a:lnTo>
                  <a:pt x="4622" y="4000"/>
                </a:lnTo>
                <a:lnTo>
                  <a:pt x="4622" y="3998"/>
                </a:lnTo>
                <a:lnTo>
                  <a:pt x="4624" y="3997"/>
                </a:lnTo>
                <a:lnTo>
                  <a:pt x="4625" y="3997"/>
                </a:lnTo>
                <a:lnTo>
                  <a:pt x="4628" y="3998"/>
                </a:lnTo>
                <a:lnTo>
                  <a:pt x="4630" y="4000"/>
                </a:lnTo>
                <a:lnTo>
                  <a:pt x="4632" y="4001"/>
                </a:lnTo>
                <a:lnTo>
                  <a:pt x="4633" y="4001"/>
                </a:lnTo>
                <a:lnTo>
                  <a:pt x="4634" y="4001"/>
                </a:lnTo>
                <a:lnTo>
                  <a:pt x="4636" y="3999"/>
                </a:lnTo>
                <a:lnTo>
                  <a:pt x="4637" y="3995"/>
                </a:lnTo>
                <a:lnTo>
                  <a:pt x="4638" y="3992"/>
                </a:lnTo>
                <a:lnTo>
                  <a:pt x="4640" y="3989"/>
                </a:lnTo>
                <a:lnTo>
                  <a:pt x="4640" y="3988"/>
                </a:lnTo>
                <a:lnTo>
                  <a:pt x="4642" y="3988"/>
                </a:lnTo>
                <a:lnTo>
                  <a:pt x="4643" y="3988"/>
                </a:lnTo>
                <a:lnTo>
                  <a:pt x="4646" y="3989"/>
                </a:lnTo>
                <a:lnTo>
                  <a:pt x="4647" y="3995"/>
                </a:lnTo>
                <a:lnTo>
                  <a:pt x="4649" y="4000"/>
                </a:lnTo>
                <a:lnTo>
                  <a:pt x="4652" y="4005"/>
                </a:lnTo>
                <a:lnTo>
                  <a:pt x="4655" y="4009"/>
                </a:lnTo>
                <a:lnTo>
                  <a:pt x="4662" y="4017"/>
                </a:lnTo>
                <a:lnTo>
                  <a:pt x="4668" y="4026"/>
                </a:lnTo>
                <a:lnTo>
                  <a:pt x="4668" y="4020"/>
                </a:lnTo>
                <a:lnTo>
                  <a:pt x="4669" y="4015"/>
                </a:lnTo>
                <a:lnTo>
                  <a:pt x="4671" y="4011"/>
                </a:lnTo>
                <a:lnTo>
                  <a:pt x="4676" y="4007"/>
                </a:lnTo>
                <a:lnTo>
                  <a:pt x="4680" y="4000"/>
                </a:lnTo>
                <a:lnTo>
                  <a:pt x="4685" y="3993"/>
                </a:lnTo>
                <a:lnTo>
                  <a:pt x="4692" y="3992"/>
                </a:lnTo>
                <a:lnTo>
                  <a:pt x="4698" y="3991"/>
                </a:lnTo>
                <a:lnTo>
                  <a:pt x="4700" y="3991"/>
                </a:lnTo>
                <a:lnTo>
                  <a:pt x="4703" y="3990"/>
                </a:lnTo>
                <a:lnTo>
                  <a:pt x="4699" y="3998"/>
                </a:lnTo>
                <a:lnTo>
                  <a:pt x="4695" y="4004"/>
                </a:lnTo>
                <a:lnTo>
                  <a:pt x="4689" y="4008"/>
                </a:lnTo>
                <a:lnTo>
                  <a:pt x="4683" y="4012"/>
                </a:lnTo>
                <a:lnTo>
                  <a:pt x="4681" y="4018"/>
                </a:lnTo>
                <a:lnTo>
                  <a:pt x="4678" y="4023"/>
                </a:lnTo>
                <a:lnTo>
                  <a:pt x="4674" y="4027"/>
                </a:lnTo>
                <a:lnTo>
                  <a:pt x="4669" y="4030"/>
                </a:lnTo>
                <a:lnTo>
                  <a:pt x="4670" y="4033"/>
                </a:lnTo>
                <a:lnTo>
                  <a:pt x="4660" y="4043"/>
                </a:lnTo>
                <a:lnTo>
                  <a:pt x="4650" y="4053"/>
                </a:lnTo>
                <a:lnTo>
                  <a:pt x="4646" y="4063"/>
                </a:lnTo>
                <a:lnTo>
                  <a:pt x="4641" y="4073"/>
                </a:lnTo>
                <a:lnTo>
                  <a:pt x="4638" y="4073"/>
                </a:lnTo>
                <a:lnTo>
                  <a:pt x="4636" y="4073"/>
                </a:lnTo>
                <a:lnTo>
                  <a:pt x="4634" y="4072"/>
                </a:lnTo>
                <a:lnTo>
                  <a:pt x="4634" y="4070"/>
                </a:lnTo>
                <a:lnTo>
                  <a:pt x="4633" y="4066"/>
                </a:lnTo>
                <a:lnTo>
                  <a:pt x="4632" y="4062"/>
                </a:lnTo>
                <a:lnTo>
                  <a:pt x="4627" y="4066"/>
                </a:lnTo>
                <a:lnTo>
                  <a:pt x="4623" y="4070"/>
                </a:lnTo>
                <a:lnTo>
                  <a:pt x="4618" y="4071"/>
                </a:lnTo>
                <a:lnTo>
                  <a:pt x="4613" y="4072"/>
                </a:lnTo>
                <a:lnTo>
                  <a:pt x="4613" y="4075"/>
                </a:lnTo>
                <a:lnTo>
                  <a:pt x="4613" y="4077"/>
                </a:lnTo>
                <a:lnTo>
                  <a:pt x="4605" y="4087"/>
                </a:lnTo>
                <a:lnTo>
                  <a:pt x="4597" y="4097"/>
                </a:lnTo>
                <a:lnTo>
                  <a:pt x="4593" y="4101"/>
                </a:lnTo>
                <a:lnTo>
                  <a:pt x="4588" y="4103"/>
                </a:lnTo>
                <a:lnTo>
                  <a:pt x="4585" y="4104"/>
                </a:lnTo>
                <a:lnTo>
                  <a:pt x="4581" y="4104"/>
                </a:lnTo>
                <a:lnTo>
                  <a:pt x="4578" y="4103"/>
                </a:lnTo>
                <a:lnTo>
                  <a:pt x="4574" y="4101"/>
                </a:lnTo>
                <a:lnTo>
                  <a:pt x="4573" y="4096"/>
                </a:lnTo>
                <a:lnTo>
                  <a:pt x="4573" y="4091"/>
                </a:lnTo>
                <a:lnTo>
                  <a:pt x="4575" y="4082"/>
                </a:lnTo>
                <a:lnTo>
                  <a:pt x="4578" y="4074"/>
                </a:lnTo>
                <a:lnTo>
                  <a:pt x="4582" y="4067"/>
                </a:lnTo>
                <a:lnTo>
                  <a:pt x="4586" y="4059"/>
                </a:lnTo>
                <a:lnTo>
                  <a:pt x="4581" y="4063"/>
                </a:lnTo>
                <a:lnTo>
                  <a:pt x="4576" y="4065"/>
                </a:lnTo>
                <a:lnTo>
                  <a:pt x="4573" y="4065"/>
                </a:lnTo>
                <a:lnTo>
                  <a:pt x="4570" y="4065"/>
                </a:lnTo>
                <a:lnTo>
                  <a:pt x="4567" y="4064"/>
                </a:lnTo>
                <a:lnTo>
                  <a:pt x="4563" y="4063"/>
                </a:lnTo>
                <a:lnTo>
                  <a:pt x="4563" y="4060"/>
                </a:lnTo>
                <a:lnTo>
                  <a:pt x="4562" y="4058"/>
                </a:lnTo>
                <a:lnTo>
                  <a:pt x="4560" y="4050"/>
                </a:lnTo>
                <a:lnTo>
                  <a:pt x="4558" y="4044"/>
                </a:lnTo>
                <a:lnTo>
                  <a:pt x="4558" y="4040"/>
                </a:lnTo>
                <a:lnTo>
                  <a:pt x="4558" y="4037"/>
                </a:lnTo>
                <a:lnTo>
                  <a:pt x="4560" y="4033"/>
                </a:lnTo>
                <a:lnTo>
                  <a:pt x="4563" y="4030"/>
                </a:lnTo>
                <a:lnTo>
                  <a:pt x="4563" y="4030"/>
                </a:lnTo>
                <a:lnTo>
                  <a:pt x="4563" y="4030"/>
                </a:lnTo>
                <a:lnTo>
                  <a:pt x="4558" y="4030"/>
                </a:lnTo>
                <a:lnTo>
                  <a:pt x="4555" y="4031"/>
                </a:lnTo>
                <a:lnTo>
                  <a:pt x="4552" y="4034"/>
                </a:lnTo>
                <a:lnTo>
                  <a:pt x="4550" y="4038"/>
                </a:lnTo>
                <a:lnTo>
                  <a:pt x="4547" y="4046"/>
                </a:lnTo>
                <a:lnTo>
                  <a:pt x="4544" y="4054"/>
                </a:lnTo>
                <a:lnTo>
                  <a:pt x="4550" y="4060"/>
                </a:lnTo>
                <a:lnTo>
                  <a:pt x="4558" y="4065"/>
                </a:lnTo>
                <a:lnTo>
                  <a:pt x="4556" y="4074"/>
                </a:lnTo>
                <a:lnTo>
                  <a:pt x="4555" y="4084"/>
                </a:lnTo>
                <a:lnTo>
                  <a:pt x="4548" y="4084"/>
                </a:lnTo>
                <a:lnTo>
                  <a:pt x="4544" y="4083"/>
                </a:lnTo>
                <a:lnTo>
                  <a:pt x="4540" y="4082"/>
                </a:lnTo>
                <a:lnTo>
                  <a:pt x="4538" y="4080"/>
                </a:lnTo>
                <a:lnTo>
                  <a:pt x="4536" y="4078"/>
                </a:lnTo>
                <a:lnTo>
                  <a:pt x="4534" y="4076"/>
                </a:lnTo>
                <a:lnTo>
                  <a:pt x="4531" y="4075"/>
                </a:lnTo>
                <a:lnTo>
                  <a:pt x="4528" y="4075"/>
                </a:lnTo>
                <a:lnTo>
                  <a:pt x="4528" y="4075"/>
                </a:lnTo>
                <a:lnTo>
                  <a:pt x="4527" y="4075"/>
                </a:lnTo>
                <a:lnTo>
                  <a:pt x="4522" y="4075"/>
                </a:lnTo>
                <a:lnTo>
                  <a:pt x="4517" y="4073"/>
                </a:lnTo>
                <a:lnTo>
                  <a:pt x="4512" y="4070"/>
                </a:lnTo>
                <a:lnTo>
                  <a:pt x="4506" y="4067"/>
                </a:lnTo>
                <a:lnTo>
                  <a:pt x="4501" y="4064"/>
                </a:lnTo>
                <a:lnTo>
                  <a:pt x="4498" y="4062"/>
                </a:lnTo>
                <a:lnTo>
                  <a:pt x="4497" y="4061"/>
                </a:lnTo>
                <a:lnTo>
                  <a:pt x="4496" y="4061"/>
                </a:lnTo>
                <a:lnTo>
                  <a:pt x="4495" y="4061"/>
                </a:lnTo>
                <a:lnTo>
                  <a:pt x="4495" y="4062"/>
                </a:lnTo>
                <a:lnTo>
                  <a:pt x="4497" y="4072"/>
                </a:lnTo>
                <a:lnTo>
                  <a:pt x="4500" y="4089"/>
                </a:lnTo>
                <a:lnTo>
                  <a:pt x="4503" y="4104"/>
                </a:lnTo>
                <a:lnTo>
                  <a:pt x="4504" y="4112"/>
                </a:lnTo>
                <a:lnTo>
                  <a:pt x="4513" y="4110"/>
                </a:lnTo>
                <a:lnTo>
                  <a:pt x="4518" y="4103"/>
                </a:lnTo>
                <a:lnTo>
                  <a:pt x="4519" y="4102"/>
                </a:lnTo>
                <a:lnTo>
                  <a:pt x="4513" y="4097"/>
                </a:lnTo>
                <a:lnTo>
                  <a:pt x="4502" y="4090"/>
                </a:lnTo>
                <a:lnTo>
                  <a:pt x="4501" y="4086"/>
                </a:lnTo>
                <a:lnTo>
                  <a:pt x="4500" y="4081"/>
                </a:lnTo>
                <a:lnTo>
                  <a:pt x="4491" y="4082"/>
                </a:lnTo>
                <a:lnTo>
                  <a:pt x="4482" y="4082"/>
                </a:lnTo>
                <a:lnTo>
                  <a:pt x="4482" y="4082"/>
                </a:lnTo>
                <a:lnTo>
                  <a:pt x="4482" y="4082"/>
                </a:lnTo>
                <a:lnTo>
                  <a:pt x="4473" y="4094"/>
                </a:lnTo>
                <a:lnTo>
                  <a:pt x="4463" y="4106"/>
                </a:lnTo>
                <a:lnTo>
                  <a:pt x="4458" y="4113"/>
                </a:lnTo>
                <a:lnTo>
                  <a:pt x="4455" y="4120"/>
                </a:lnTo>
                <a:lnTo>
                  <a:pt x="4454" y="4124"/>
                </a:lnTo>
                <a:lnTo>
                  <a:pt x="4454" y="4128"/>
                </a:lnTo>
                <a:lnTo>
                  <a:pt x="4455" y="4132"/>
                </a:lnTo>
                <a:lnTo>
                  <a:pt x="4456" y="4137"/>
                </a:lnTo>
                <a:lnTo>
                  <a:pt x="4456" y="4138"/>
                </a:lnTo>
                <a:lnTo>
                  <a:pt x="4455" y="4140"/>
                </a:lnTo>
                <a:lnTo>
                  <a:pt x="4453" y="4141"/>
                </a:lnTo>
                <a:lnTo>
                  <a:pt x="4451" y="4142"/>
                </a:lnTo>
                <a:lnTo>
                  <a:pt x="4449" y="4143"/>
                </a:lnTo>
                <a:lnTo>
                  <a:pt x="4447" y="4143"/>
                </a:lnTo>
                <a:lnTo>
                  <a:pt x="4445" y="4142"/>
                </a:lnTo>
                <a:lnTo>
                  <a:pt x="4444" y="4141"/>
                </a:lnTo>
                <a:lnTo>
                  <a:pt x="4440" y="4136"/>
                </a:lnTo>
                <a:lnTo>
                  <a:pt x="4438" y="4132"/>
                </a:lnTo>
                <a:lnTo>
                  <a:pt x="4435" y="4130"/>
                </a:lnTo>
                <a:lnTo>
                  <a:pt x="4433" y="4128"/>
                </a:lnTo>
                <a:lnTo>
                  <a:pt x="4432" y="4128"/>
                </a:lnTo>
                <a:lnTo>
                  <a:pt x="4430" y="4128"/>
                </a:lnTo>
                <a:lnTo>
                  <a:pt x="4429" y="4129"/>
                </a:lnTo>
                <a:lnTo>
                  <a:pt x="4428" y="4131"/>
                </a:lnTo>
                <a:lnTo>
                  <a:pt x="4424" y="4141"/>
                </a:lnTo>
                <a:lnTo>
                  <a:pt x="4420" y="4148"/>
                </a:lnTo>
                <a:lnTo>
                  <a:pt x="4414" y="4160"/>
                </a:lnTo>
                <a:lnTo>
                  <a:pt x="4409" y="4172"/>
                </a:lnTo>
                <a:lnTo>
                  <a:pt x="4407" y="4178"/>
                </a:lnTo>
                <a:lnTo>
                  <a:pt x="4405" y="4184"/>
                </a:lnTo>
                <a:lnTo>
                  <a:pt x="4404" y="4190"/>
                </a:lnTo>
                <a:lnTo>
                  <a:pt x="4404" y="4197"/>
                </a:lnTo>
                <a:lnTo>
                  <a:pt x="4406" y="4205"/>
                </a:lnTo>
                <a:lnTo>
                  <a:pt x="4408" y="4214"/>
                </a:lnTo>
                <a:lnTo>
                  <a:pt x="4410" y="4219"/>
                </a:lnTo>
                <a:lnTo>
                  <a:pt x="4410" y="4223"/>
                </a:lnTo>
                <a:lnTo>
                  <a:pt x="4411" y="4227"/>
                </a:lnTo>
                <a:lnTo>
                  <a:pt x="4410" y="4232"/>
                </a:lnTo>
                <a:lnTo>
                  <a:pt x="4410" y="4232"/>
                </a:lnTo>
                <a:lnTo>
                  <a:pt x="4413" y="4235"/>
                </a:lnTo>
                <a:lnTo>
                  <a:pt x="4414" y="4238"/>
                </a:lnTo>
                <a:lnTo>
                  <a:pt x="4416" y="4241"/>
                </a:lnTo>
                <a:lnTo>
                  <a:pt x="4414" y="4244"/>
                </a:lnTo>
                <a:lnTo>
                  <a:pt x="4412" y="4250"/>
                </a:lnTo>
                <a:lnTo>
                  <a:pt x="4407" y="4255"/>
                </a:lnTo>
                <a:lnTo>
                  <a:pt x="4406" y="4256"/>
                </a:lnTo>
                <a:lnTo>
                  <a:pt x="4405" y="4258"/>
                </a:lnTo>
                <a:lnTo>
                  <a:pt x="4405" y="4259"/>
                </a:lnTo>
                <a:lnTo>
                  <a:pt x="4405" y="4261"/>
                </a:lnTo>
                <a:lnTo>
                  <a:pt x="4406" y="4265"/>
                </a:lnTo>
                <a:lnTo>
                  <a:pt x="4408" y="4269"/>
                </a:lnTo>
                <a:lnTo>
                  <a:pt x="4409" y="4273"/>
                </a:lnTo>
                <a:lnTo>
                  <a:pt x="4409" y="4277"/>
                </a:lnTo>
                <a:lnTo>
                  <a:pt x="4408" y="4278"/>
                </a:lnTo>
                <a:lnTo>
                  <a:pt x="4406" y="4280"/>
                </a:lnTo>
                <a:lnTo>
                  <a:pt x="4404" y="4281"/>
                </a:lnTo>
                <a:lnTo>
                  <a:pt x="4401" y="4282"/>
                </a:lnTo>
                <a:lnTo>
                  <a:pt x="4397" y="4281"/>
                </a:lnTo>
                <a:lnTo>
                  <a:pt x="4394" y="4283"/>
                </a:lnTo>
                <a:lnTo>
                  <a:pt x="4391" y="4286"/>
                </a:lnTo>
                <a:lnTo>
                  <a:pt x="4388" y="4289"/>
                </a:lnTo>
                <a:lnTo>
                  <a:pt x="4386" y="4292"/>
                </a:lnTo>
                <a:lnTo>
                  <a:pt x="4383" y="4293"/>
                </a:lnTo>
                <a:lnTo>
                  <a:pt x="4381" y="4294"/>
                </a:lnTo>
                <a:lnTo>
                  <a:pt x="4379" y="4294"/>
                </a:lnTo>
                <a:lnTo>
                  <a:pt x="4377" y="4293"/>
                </a:lnTo>
                <a:lnTo>
                  <a:pt x="4374" y="4292"/>
                </a:lnTo>
                <a:lnTo>
                  <a:pt x="4371" y="4287"/>
                </a:lnTo>
                <a:lnTo>
                  <a:pt x="4366" y="4283"/>
                </a:lnTo>
                <a:lnTo>
                  <a:pt x="4363" y="4283"/>
                </a:lnTo>
                <a:lnTo>
                  <a:pt x="4360" y="4283"/>
                </a:lnTo>
                <a:lnTo>
                  <a:pt x="4357" y="4289"/>
                </a:lnTo>
                <a:lnTo>
                  <a:pt x="4354" y="4296"/>
                </a:lnTo>
                <a:lnTo>
                  <a:pt x="4350" y="4302"/>
                </a:lnTo>
                <a:lnTo>
                  <a:pt x="4346" y="4307"/>
                </a:lnTo>
                <a:lnTo>
                  <a:pt x="4338" y="4318"/>
                </a:lnTo>
                <a:lnTo>
                  <a:pt x="4328" y="4328"/>
                </a:lnTo>
                <a:lnTo>
                  <a:pt x="4306" y="4347"/>
                </a:lnTo>
                <a:lnTo>
                  <a:pt x="4287" y="4366"/>
                </a:lnTo>
                <a:lnTo>
                  <a:pt x="4280" y="4370"/>
                </a:lnTo>
                <a:lnTo>
                  <a:pt x="4273" y="4375"/>
                </a:lnTo>
                <a:lnTo>
                  <a:pt x="4267" y="4380"/>
                </a:lnTo>
                <a:lnTo>
                  <a:pt x="4261" y="4387"/>
                </a:lnTo>
                <a:lnTo>
                  <a:pt x="4256" y="4392"/>
                </a:lnTo>
                <a:lnTo>
                  <a:pt x="4250" y="4398"/>
                </a:lnTo>
                <a:lnTo>
                  <a:pt x="4243" y="4402"/>
                </a:lnTo>
                <a:lnTo>
                  <a:pt x="4236" y="4406"/>
                </a:lnTo>
                <a:lnTo>
                  <a:pt x="4232" y="4413"/>
                </a:lnTo>
                <a:lnTo>
                  <a:pt x="4226" y="4419"/>
                </a:lnTo>
                <a:lnTo>
                  <a:pt x="4221" y="4424"/>
                </a:lnTo>
                <a:lnTo>
                  <a:pt x="4215" y="4429"/>
                </a:lnTo>
                <a:lnTo>
                  <a:pt x="4209" y="4433"/>
                </a:lnTo>
                <a:lnTo>
                  <a:pt x="4202" y="4436"/>
                </a:lnTo>
                <a:lnTo>
                  <a:pt x="4195" y="4439"/>
                </a:lnTo>
                <a:lnTo>
                  <a:pt x="4187" y="4440"/>
                </a:lnTo>
                <a:lnTo>
                  <a:pt x="4183" y="4440"/>
                </a:lnTo>
                <a:lnTo>
                  <a:pt x="4181" y="4440"/>
                </a:lnTo>
                <a:lnTo>
                  <a:pt x="4179" y="4441"/>
                </a:lnTo>
                <a:lnTo>
                  <a:pt x="4178" y="4443"/>
                </a:lnTo>
                <a:lnTo>
                  <a:pt x="4177" y="4446"/>
                </a:lnTo>
                <a:lnTo>
                  <a:pt x="4176" y="4451"/>
                </a:lnTo>
                <a:lnTo>
                  <a:pt x="4175" y="4455"/>
                </a:lnTo>
                <a:lnTo>
                  <a:pt x="4173" y="4457"/>
                </a:lnTo>
                <a:lnTo>
                  <a:pt x="4171" y="4458"/>
                </a:lnTo>
                <a:lnTo>
                  <a:pt x="4168" y="4458"/>
                </a:lnTo>
                <a:lnTo>
                  <a:pt x="4166" y="4457"/>
                </a:lnTo>
                <a:lnTo>
                  <a:pt x="4164" y="4455"/>
                </a:lnTo>
                <a:lnTo>
                  <a:pt x="4162" y="4452"/>
                </a:lnTo>
                <a:lnTo>
                  <a:pt x="4161" y="4449"/>
                </a:lnTo>
                <a:lnTo>
                  <a:pt x="4162" y="4441"/>
                </a:lnTo>
                <a:lnTo>
                  <a:pt x="4164" y="4432"/>
                </a:lnTo>
                <a:lnTo>
                  <a:pt x="4167" y="4425"/>
                </a:lnTo>
                <a:lnTo>
                  <a:pt x="4171" y="4419"/>
                </a:lnTo>
                <a:lnTo>
                  <a:pt x="4176" y="4413"/>
                </a:lnTo>
                <a:lnTo>
                  <a:pt x="4181" y="4409"/>
                </a:lnTo>
                <a:lnTo>
                  <a:pt x="4189" y="4404"/>
                </a:lnTo>
                <a:lnTo>
                  <a:pt x="4196" y="4401"/>
                </a:lnTo>
                <a:lnTo>
                  <a:pt x="4202" y="4400"/>
                </a:lnTo>
                <a:lnTo>
                  <a:pt x="4208" y="4399"/>
                </a:lnTo>
                <a:lnTo>
                  <a:pt x="4209" y="4399"/>
                </a:lnTo>
                <a:lnTo>
                  <a:pt x="4210" y="4399"/>
                </a:lnTo>
                <a:lnTo>
                  <a:pt x="4216" y="4390"/>
                </a:lnTo>
                <a:lnTo>
                  <a:pt x="4224" y="4380"/>
                </a:lnTo>
                <a:lnTo>
                  <a:pt x="4223" y="4380"/>
                </a:lnTo>
                <a:lnTo>
                  <a:pt x="4222" y="4380"/>
                </a:lnTo>
                <a:lnTo>
                  <a:pt x="4219" y="4379"/>
                </a:lnTo>
                <a:lnTo>
                  <a:pt x="4216" y="4377"/>
                </a:lnTo>
                <a:lnTo>
                  <a:pt x="4214" y="4375"/>
                </a:lnTo>
                <a:lnTo>
                  <a:pt x="4212" y="4372"/>
                </a:lnTo>
                <a:lnTo>
                  <a:pt x="4207" y="4379"/>
                </a:lnTo>
                <a:lnTo>
                  <a:pt x="4201" y="4384"/>
                </a:lnTo>
                <a:lnTo>
                  <a:pt x="4197" y="4386"/>
                </a:lnTo>
                <a:lnTo>
                  <a:pt x="4193" y="4387"/>
                </a:lnTo>
                <a:lnTo>
                  <a:pt x="4189" y="4386"/>
                </a:lnTo>
                <a:lnTo>
                  <a:pt x="4183" y="4385"/>
                </a:lnTo>
                <a:lnTo>
                  <a:pt x="4179" y="4374"/>
                </a:lnTo>
                <a:lnTo>
                  <a:pt x="4174" y="4364"/>
                </a:lnTo>
                <a:lnTo>
                  <a:pt x="4171" y="4359"/>
                </a:lnTo>
                <a:lnTo>
                  <a:pt x="4168" y="4353"/>
                </a:lnTo>
                <a:lnTo>
                  <a:pt x="4161" y="4351"/>
                </a:lnTo>
                <a:lnTo>
                  <a:pt x="4155" y="4348"/>
                </a:lnTo>
                <a:lnTo>
                  <a:pt x="4151" y="4346"/>
                </a:lnTo>
                <a:lnTo>
                  <a:pt x="4147" y="4345"/>
                </a:lnTo>
                <a:lnTo>
                  <a:pt x="4145" y="4345"/>
                </a:lnTo>
                <a:lnTo>
                  <a:pt x="4142" y="4346"/>
                </a:lnTo>
                <a:lnTo>
                  <a:pt x="4140" y="4344"/>
                </a:lnTo>
                <a:lnTo>
                  <a:pt x="4136" y="4341"/>
                </a:lnTo>
                <a:lnTo>
                  <a:pt x="4130" y="4349"/>
                </a:lnTo>
                <a:lnTo>
                  <a:pt x="4124" y="4357"/>
                </a:lnTo>
                <a:lnTo>
                  <a:pt x="4125" y="4357"/>
                </a:lnTo>
                <a:lnTo>
                  <a:pt x="4127" y="4358"/>
                </a:lnTo>
                <a:lnTo>
                  <a:pt x="4131" y="4363"/>
                </a:lnTo>
                <a:lnTo>
                  <a:pt x="4133" y="4369"/>
                </a:lnTo>
                <a:lnTo>
                  <a:pt x="4134" y="4374"/>
                </a:lnTo>
                <a:lnTo>
                  <a:pt x="4134" y="4381"/>
                </a:lnTo>
                <a:lnTo>
                  <a:pt x="4133" y="4383"/>
                </a:lnTo>
                <a:lnTo>
                  <a:pt x="4133" y="4384"/>
                </a:lnTo>
                <a:lnTo>
                  <a:pt x="4136" y="4379"/>
                </a:lnTo>
                <a:lnTo>
                  <a:pt x="4139" y="4374"/>
                </a:lnTo>
                <a:lnTo>
                  <a:pt x="4140" y="4372"/>
                </a:lnTo>
                <a:lnTo>
                  <a:pt x="4141" y="4370"/>
                </a:lnTo>
                <a:lnTo>
                  <a:pt x="4143" y="4369"/>
                </a:lnTo>
                <a:lnTo>
                  <a:pt x="4147" y="4370"/>
                </a:lnTo>
                <a:lnTo>
                  <a:pt x="4150" y="4372"/>
                </a:lnTo>
                <a:lnTo>
                  <a:pt x="4153" y="4372"/>
                </a:lnTo>
                <a:lnTo>
                  <a:pt x="4157" y="4371"/>
                </a:lnTo>
                <a:lnTo>
                  <a:pt x="4161" y="4371"/>
                </a:lnTo>
                <a:lnTo>
                  <a:pt x="4164" y="4371"/>
                </a:lnTo>
                <a:lnTo>
                  <a:pt x="4167" y="4372"/>
                </a:lnTo>
                <a:lnTo>
                  <a:pt x="4170" y="4375"/>
                </a:lnTo>
                <a:lnTo>
                  <a:pt x="4172" y="4380"/>
                </a:lnTo>
                <a:lnTo>
                  <a:pt x="4174" y="4392"/>
                </a:lnTo>
                <a:lnTo>
                  <a:pt x="4176" y="4402"/>
                </a:lnTo>
                <a:lnTo>
                  <a:pt x="4177" y="4410"/>
                </a:lnTo>
                <a:lnTo>
                  <a:pt x="4176" y="4419"/>
                </a:lnTo>
                <a:lnTo>
                  <a:pt x="4175" y="4426"/>
                </a:lnTo>
                <a:lnTo>
                  <a:pt x="4172" y="4433"/>
                </a:lnTo>
                <a:lnTo>
                  <a:pt x="4168" y="4439"/>
                </a:lnTo>
                <a:lnTo>
                  <a:pt x="4162" y="4443"/>
                </a:lnTo>
                <a:lnTo>
                  <a:pt x="4159" y="4445"/>
                </a:lnTo>
                <a:lnTo>
                  <a:pt x="4155" y="4446"/>
                </a:lnTo>
                <a:lnTo>
                  <a:pt x="4152" y="4447"/>
                </a:lnTo>
                <a:lnTo>
                  <a:pt x="4147" y="4447"/>
                </a:lnTo>
                <a:lnTo>
                  <a:pt x="4144" y="4458"/>
                </a:lnTo>
                <a:lnTo>
                  <a:pt x="4141" y="4469"/>
                </a:lnTo>
                <a:lnTo>
                  <a:pt x="4147" y="4468"/>
                </a:lnTo>
                <a:lnTo>
                  <a:pt x="4140" y="4429"/>
                </a:lnTo>
                <a:lnTo>
                  <a:pt x="4123" y="4442"/>
                </a:lnTo>
                <a:lnTo>
                  <a:pt x="4114" y="4450"/>
                </a:lnTo>
                <a:lnTo>
                  <a:pt x="4107" y="4456"/>
                </a:lnTo>
                <a:lnTo>
                  <a:pt x="4101" y="4464"/>
                </a:lnTo>
                <a:lnTo>
                  <a:pt x="4099" y="4466"/>
                </a:lnTo>
                <a:lnTo>
                  <a:pt x="4098" y="4468"/>
                </a:lnTo>
                <a:lnTo>
                  <a:pt x="4096" y="4469"/>
                </a:lnTo>
                <a:lnTo>
                  <a:pt x="4094" y="4469"/>
                </a:lnTo>
                <a:lnTo>
                  <a:pt x="4088" y="4468"/>
                </a:lnTo>
                <a:lnTo>
                  <a:pt x="4084" y="4466"/>
                </a:lnTo>
                <a:lnTo>
                  <a:pt x="4083" y="4456"/>
                </a:lnTo>
                <a:lnTo>
                  <a:pt x="4082" y="4446"/>
                </a:lnTo>
                <a:lnTo>
                  <a:pt x="4081" y="4441"/>
                </a:lnTo>
                <a:lnTo>
                  <a:pt x="4079" y="4435"/>
                </a:lnTo>
                <a:lnTo>
                  <a:pt x="4077" y="4431"/>
                </a:lnTo>
                <a:lnTo>
                  <a:pt x="4074" y="4427"/>
                </a:lnTo>
                <a:lnTo>
                  <a:pt x="4073" y="4428"/>
                </a:lnTo>
                <a:lnTo>
                  <a:pt x="4072" y="4429"/>
                </a:lnTo>
                <a:lnTo>
                  <a:pt x="4071" y="4430"/>
                </a:lnTo>
                <a:lnTo>
                  <a:pt x="4069" y="4431"/>
                </a:lnTo>
                <a:lnTo>
                  <a:pt x="4066" y="4438"/>
                </a:lnTo>
                <a:lnTo>
                  <a:pt x="4065" y="4445"/>
                </a:lnTo>
                <a:lnTo>
                  <a:pt x="4066" y="4452"/>
                </a:lnTo>
                <a:lnTo>
                  <a:pt x="4067" y="4459"/>
                </a:lnTo>
                <a:lnTo>
                  <a:pt x="4063" y="4463"/>
                </a:lnTo>
                <a:lnTo>
                  <a:pt x="4058" y="4466"/>
                </a:lnTo>
                <a:lnTo>
                  <a:pt x="4057" y="4466"/>
                </a:lnTo>
                <a:lnTo>
                  <a:pt x="4057" y="4466"/>
                </a:lnTo>
                <a:lnTo>
                  <a:pt x="4057" y="4472"/>
                </a:lnTo>
                <a:lnTo>
                  <a:pt x="4058" y="4478"/>
                </a:lnTo>
                <a:lnTo>
                  <a:pt x="4059" y="4484"/>
                </a:lnTo>
                <a:lnTo>
                  <a:pt x="4062" y="4489"/>
                </a:lnTo>
                <a:lnTo>
                  <a:pt x="4060" y="4494"/>
                </a:lnTo>
                <a:lnTo>
                  <a:pt x="4058" y="4498"/>
                </a:lnTo>
                <a:lnTo>
                  <a:pt x="4052" y="4498"/>
                </a:lnTo>
                <a:lnTo>
                  <a:pt x="4045" y="4499"/>
                </a:lnTo>
                <a:lnTo>
                  <a:pt x="4043" y="4495"/>
                </a:lnTo>
                <a:lnTo>
                  <a:pt x="4040" y="4491"/>
                </a:lnTo>
                <a:lnTo>
                  <a:pt x="4036" y="4489"/>
                </a:lnTo>
                <a:lnTo>
                  <a:pt x="4032" y="4487"/>
                </a:lnTo>
                <a:lnTo>
                  <a:pt x="4028" y="4485"/>
                </a:lnTo>
                <a:lnTo>
                  <a:pt x="4025" y="4482"/>
                </a:lnTo>
                <a:lnTo>
                  <a:pt x="4024" y="4481"/>
                </a:lnTo>
                <a:lnTo>
                  <a:pt x="4023" y="4479"/>
                </a:lnTo>
                <a:lnTo>
                  <a:pt x="4023" y="4476"/>
                </a:lnTo>
                <a:lnTo>
                  <a:pt x="4023" y="4473"/>
                </a:lnTo>
                <a:lnTo>
                  <a:pt x="4021" y="4478"/>
                </a:lnTo>
                <a:lnTo>
                  <a:pt x="4020" y="4483"/>
                </a:lnTo>
                <a:lnTo>
                  <a:pt x="4019" y="4488"/>
                </a:lnTo>
                <a:lnTo>
                  <a:pt x="4018" y="4495"/>
                </a:lnTo>
                <a:lnTo>
                  <a:pt x="4017" y="4500"/>
                </a:lnTo>
                <a:lnTo>
                  <a:pt x="4016" y="4505"/>
                </a:lnTo>
                <a:lnTo>
                  <a:pt x="4012" y="4509"/>
                </a:lnTo>
                <a:lnTo>
                  <a:pt x="4008" y="4513"/>
                </a:lnTo>
                <a:lnTo>
                  <a:pt x="4003" y="4514"/>
                </a:lnTo>
                <a:lnTo>
                  <a:pt x="3998" y="4515"/>
                </a:lnTo>
                <a:lnTo>
                  <a:pt x="3994" y="4517"/>
                </a:lnTo>
                <a:lnTo>
                  <a:pt x="3991" y="4520"/>
                </a:lnTo>
                <a:close/>
                <a:moveTo>
                  <a:pt x="0" y="313"/>
                </a:moveTo>
                <a:lnTo>
                  <a:pt x="0" y="164"/>
                </a:lnTo>
                <a:lnTo>
                  <a:pt x="4" y="156"/>
                </a:lnTo>
                <a:lnTo>
                  <a:pt x="9" y="148"/>
                </a:lnTo>
                <a:lnTo>
                  <a:pt x="12" y="144"/>
                </a:lnTo>
                <a:lnTo>
                  <a:pt x="15" y="141"/>
                </a:lnTo>
                <a:lnTo>
                  <a:pt x="19" y="139"/>
                </a:lnTo>
                <a:lnTo>
                  <a:pt x="23" y="139"/>
                </a:lnTo>
                <a:lnTo>
                  <a:pt x="23" y="133"/>
                </a:lnTo>
                <a:lnTo>
                  <a:pt x="22" y="129"/>
                </a:lnTo>
                <a:lnTo>
                  <a:pt x="23" y="129"/>
                </a:lnTo>
                <a:lnTo>
                  <a:pt x="23" y="129"/>
                </a:lnTo>
                <a:lnTo>
                  <a:pt x="22" y="129"/>
                </a:lnTo>
                <a:lnTo>
                  <a:pt x="22" y="129"/>
                </a:lnTo>
                <a:lnTo>
                  <a:pt x="22" y="126"/>
                </a:lnTo>
                <a:lnTo>
                  <a:pt x="23" y="124"/>
                </a:lnTo>
                <a:lnTo>
                  <a:pt x="24" y="123"/>
                </a:lnTo>
                <a:lnTo>
                  <a:pt x="26" y="121"/>
                </a:lnTo>
                <a:lnTo>
                  <a:pt x="30" y="119"/>
                </a:lnTo>
                <a:lnTo>
                  <a:pt x="33" y="117"/>
                </a:lnTo>
                <a:lnTo>
                  <a:pt x="39" y="111"/>
                </a:lnTo>
                <a:lnTo>
                  <a:pt x="44" y="105"/>
                </a:lnTo>
                <a:lnTo>
                  <a:pt x="48" y="99"/>
                </a:lnTo>
                <a:lnTo>
                  <a:pt x="52" y="94"/>
                </a:lnTo>
                <a:lnTo>
                  <a:pt x="54" y="92"/>
                </a:lnTo>
                <a:lnTo>
                  <a:pt x="57" y="91"/>
                </a:lnTo>
                <a:lnTo>
                  <a:pt x="60" y="91"/>
                </a:lnTo>
                <a:lnTo>
                  <a:pt x="64" y="91"/>
                </a:lnTo>
                <a:lnTo>
                  <a:pt x="64" y="90"/>
                </a:lnTo>
                <a:lnTo>
                  <a:pt x="64" y="89"/>
                </a:lnTo>
                <a:lnTo>
                  <a:pt x="69" y="80"/>
                </a:lnTo>
                <a:lnTo>
                  <a:pt x="74" y="73"/>
                </a:lnTo>
                <a:lnTo>
                  <a:pt x="81" y="67"/>
                </a:lnTo>
                <a:lnTo>
                  <a:pt x="89" y="61"/>
                </a:lnTo>
                <a:lnTo>
                  <a:pt x="97" y="56"/>
                </a:lnTo>
                <a:lnTo>
                  <a:pt x="104" y="51"/>
                </a:lnTo>
                <a:lnTo>
                  <a:pt x="111" y="45"/>
                </a:lnTo>
                <a:lnTo>
                  <a:pt x="118" y="39"/>
                </a:lnTo>
                <a:lnTo>
                  <a:pt x="125" y="33"/>
                </a:lnTo>
                <a:lnTo>
                  <a:pt x="133" y="26"/>
                </a:lnTo>
                <a:lnTo>
                  <a:pt x="141" y="22"/>
                </a:lnTo>
                <a:lnTo>
                  <a:pt x="150" y="19"/>
                </a:lnTo>
                <a:lnTo>
                  <a:pt x="150" y="19"/>
                </a:lnTo>
                <a:lnTo>
                  <a:pt x="151" y="19"/>
                </a:lnTo>
                <a:lnTo>
                  <a:pt x="152" y="16"/>
                </a:lnTo>
                <a:lnTo>
                  <a:pt x="154" y="13"/>
                </a:lnTo>
                <a:lnTo>
                  <a:pt x="157" y="10"/>
                </a:lnTo>
                <a:lnTo>
                  <a:pt x="160" y="7"/>
                </a:lnTo>
                <a:lnTo>
                  <a:pt x="164" y="4"/>
                </a:lnTo>
                <a:lnTo>
                  <a:pt x="169" y="0"/>
                </a:lnTo>
                <a:lnTo>
                  <a:pt x="272" y="0"/>
                </a:lnTo>
                <a:lnTo>
                  <a:pt x="260" y="9"/>
                </a:lnTo>
                <a:lnTo>
                  <a:pt x="249" y="18"/>
                </a:lnTo>
                <a:lnTo>
                  <a:pt x="238" y="27"/>
                </a:lnTo>
                <a:lnTo>
                  <a:pt x="227" y="37"/>
                </a:lnTo>
                <a:lnTo>
                  <a:pt x="214" y="46"/>
                </a:lnTo>
                <a:lnTo>
                  <a:pt x="201" y="55"/>
                </a:lnTo>
                <a:lnTo>
                  <a:pt x="195" y="60"/>
                </a:lnTo>
                <a:lnTo>
                  <a:pt x="190" y="65"/>
                </a:lnTo>
                <a:lnTo>
                  <a:pt x="185" y="71"/>
                </a:lnTo>
                <a:lnTo>
                  <a:pt x="180" y="77"/>
                </a:lnTo>
                <a:lnTo>
                  <a:pt x="183" y="79"/>
                </a:lnTo>
                <a:lnTo>
                  <a:pt x="185" y="79"/>
                </a:lnTo>
                <a:lnTo>
                  <a:pt x="187" y="79"/>
                </a:lnTo>
                <a:lnTo>
                  <a:pt x="189" y="79"/>
                </a:lnTo>
                <a:lnTo>
                  <a:pt x="193" y="77"/>
                </a:lnTo>
                <a:lnTo>
                  <a:pt x="196" y="76"/>
                </a:lnTo>
                <a:lnTo>
                  <a:pt x="198" y="81"/>
                </a:lnTo>
                <a:lnTo>
                  <a:pt x="198" y="86"/>
                </a:lnTo>
                <a:lnTo>
                  <a:pt x="196" y="89"/>
                </a:lnTo>
                <a:lnTo>
                  <a:pt x="195" y="92"/>
                </a:lnTo>
                <a:lnTo>
                  <a:pt x="192" y="94"/>
                </a:lnTo>
                <a:lnTo>
                  <a:pt x="189" y="96"/>
                </a:lnTo>
                <a:lnTo>
                  <a:pt x="186" y="97"/>
                </a:lnTo>
                <a:lnTo>
                  <a:pt x="183" y="98"/>
                </a:lnTo>
                <a:lnTo>
                  <a:pt x="178" y="98"/>
                </a:lnTo>
                <a:lnTo>
                  <a:pt x="172" y="100"/>
                </a:lnTo>
                <a:lnTo>
                  <a:pt x="168" y="102"/>
                </a:lnTo>
                <a:lnTo>
                  <a:pt x="164" y="104"/>
                </a:lnTo>
                <a:lnTo>
                  <a:pt x="157" y="110"/>
                </a:lnTo>
                <a:lnTo>
                  <a:pt x="151" y="117"/>
                </a:lnTo>
                <a:lnTo>
                  <a:pt x="145" y="125"/>
                </a:lnTo>
                <a:lnTo>
                  <a:pt x="139" y="132"/>
                </a:lnTo>
                <a:lnTo>
                  <a:pt x="133" y="139"/>
                </a:lnTo>
                <a:lnTo>
                  <a:pt x="124" y="144"/>
                </a:lnTo>
                <a:lnTo>
                  <a:pt x="122" y="146"/>
                </a:lnTo>
                <a:lnTo>
                  <a:pt x="120" y="148"/>
                </a:lnTo>
                <a:lnTo>
                  <a:pt x="119" y="151"/>
                </a:lnTo>
                <a:lnTo>
                  <a:pt x="118" y="153"/>
                </a:lnTo>
                <a:lnTo>
                  <a:pt x="119" y="155"/>
                </a:lnTo>
                <a:lnTo>
                  <a:pt x="120" y="157"/>
                </a:lnTo>
                <a:lnTo>
                  <a:pt x="122" y="160"/>
                </a:lnTo>
                <a:lnTo>
                  <a:pt x="125" y="162"/>
                </a:lnTo>
                <a:lnTo>
                  <a:pt x="128" y="152"/>
                </a:lnTo>
                <a:lnTo>
                  <a:pt x="134" y="145"/>
                </a:lnTo>
                <a:lnTo>
                  <a:pt x="140" y="137"/>
                </a:lnTo>
                <a:lnTo>
                  <a:pt x="147" y="132"/>
                </a:lnTo>
                <a:lnTo>
                  <a:pt x="154" y="128"/>
                </a:lnTo>
                <a:lnTo>
                  <a:pt x="163" y="124"/>
                </a:lnTo>
                <a:lnTo>
                  <a:pt x="172" y="122"/>
                </a:lnTo>
                <a:lnTo>
                  <a:pt x="182" y="119"/>
                </a:lnTo>
                <a:lnTo>
                  <a:pt x="182" y="119"/>
                </a:lnTo>
                <a:lnTo>
                  <a:pt x="184" y="115"/>
                </a:lnTo>
                <a:lnTo>
                  <a:pt x="186" y="111"/>
                </a:lnTo>
                <a:lnTo>
                  <a:pt x="189" y="108"/>
                </a:lnTo>
                <a:lnTo>
                  <a:pt x="192" y="106"/>
                </a:lnTo>
                <a:lnTo>
                  <a:pt x="200" y="101"/>
                </a:lnTo>
                <a:lnTo>
                  <a:pt x="207" y="96"/>
                </a:lnTo>
                <a:lnTo>
                  <a:pt x="208" y="104"/>
                </a:lnTo>
                <a:lnTo>
                  <a:pt x="208" y="109"/>
                </a:lnTo>
                <a:lnTo>
                  <a:pt x="206" y="114"/>
                </a:lnTo>
                <a:lnTo>
                  <a:pt x="203" y="118"/>
                </a:lnTo>
                <a:lnTo>
                  <a:pt x="199" y="120"/>
                </a:lnTo>
                <a:lnTo>
                  <a:pt x="194" y="122"/>
                </a:lnTo>
                <a:lnTo>
                  <a:pt x="189" y="124"/>
                </a:lnTo>
                <a:lnTo>
                  <a:pt x="183" y="125"/>
                </a:lnTo>
                <a:lnTo>
                  <a:pt x="173" y="134"/>
                </a:lnTo>
                <a:lnTo>
                  <a:pt x="163" y="142"/>
                </a:lnTo>
                <a:lnTo>
                  <a:pt x="161" y="146"/>
                </a:lnTo>
                <a:lnTo>
                  <a:pt x="159" y="148"/>
                </a:lnTo>
                <a:lnTo>
                  <a:pt x="156" y="150"/>
                </a:lnTo>
                <a:lnTo>
                  <a:pt x="154" y="152"/>
                </a:lnTo>
                <a:lnTo>
                  <a:pt x="148" y="155"/>
                </a:lnTo>
                <a:lnTo>
                  <a:pt x="142" y="158"/>
                </a:lnTo>
                <a:lnTo>
                  <a:pt x="142" y="160"/>
                </a:lnTo>
                <a:lnTo>
                  <a:pt x="142" y="162"/>
                </a:lnTo>
                <a:lnTo>
                  <a:pt x="140" y="167"/>
                </a:lnTo>
                <a:lnTo>
                  <a:pt x="138" y="172"/>
                </a:lnTo>
                <a:lnTo>
                  <a:pt x="136" y="173"/>
                </a:lnTo>
                <a:lnTo>
                  <a:pt x="134" y="174"/>
                </a:lnTo>
                <a:lnTo>
                  <a:pt x="132" y="174"/>
                </a:lnTo>
                <a:lnTo>
                  <a:pt x="128" y="174"/>
                </a:lnTo>
                <a:lnTo>
                  <a:pt x="127" y="177"/>
                </a:lnTo>
                <a:lnTo>
                  <a:pt x="126" y="180"/>
                </a:lnTo>
                <a:lnTo>
                  <a:pt x="110" y="195"/>
                </a:lnTo>
                <a:lnTo>
                  <a:pt x="95" y="211"/>
                </a:lnTo>
                <a:lnTo>
                  <a:pt x="88" y="219"/>
                </a:lnTo>
                <a:lnTo>
                  <a:pt x="79" y="226"/>
                </a:lnTo>
                <a:lnTo>
                  <a:pt x="70" y="233"/>
                </a:lnTo>
                <a:lnTo>
                  <a:pt x="62" y="239"/>
                </a:lnTo>
                <a:lnTo>
                  <a:pt x="47" y="258"/>
                </a:lnTo>
                <a:lnTo>
                  <a:pt x="32" y="276"/>
                </a:lnTo>
                <a:lnTo>
                  <a:pt x="16" y="294"/>
                </a:lnTo>
                <a:lnTo>
                  <a:pt x="0" y="313"/>
                </a:lnTo>
                <a:close/>
                <a:moveTo>
                  <a:pt x="0" y="18"/>
                </a:moveTo>
                <a:lnTo>
                  <a:pt x="0" y="0"/>
                </a:lnTo>
                <a:lnTo>
                  <a:pt x="20" y="0"/>
                </a:lnTo>
                <a:lnTo>
                  <a:pt x="0" y="18"/>
                </a:lnTo>
                <a:close/>
                <a:moveTo>
                  <a:pt x="290" y="0"/>
                </a:moveTo>
                <a:lnTo>
                  <a:pt x="520" y="0"/>
                </a:lnTo>
                <a:lnTo>
                  <a:pt x="507" y="23"/>
                </a:lnTo>
                <a:lnTo>
                  <a:pt x="493" y="48"/>
                </a:lnTo>
                <a:lnTo>
                  <a:pt x="480" y="71"/>
                </a:lnTo>
                <a:lnTo>
                  <a:pt x="467" y="95"/>
                </a:lnTo>
                <a:lnTo>
                  <a:pt x="463" y="98"/>
                </a:lnTo>
                <a:lnTo>
                  <a:pt x="457" y="99"/>
                </a:lnTo>
                <a:lnTo>
                  <a:pt x="457" y="99"/>
                </a:lnTo>
                <a:lnTo>
                  <a:pt x="451" y="108"/>
                </a:lnTo>
                <a:lnTo>
                  <a:pt x="445" y="116"/>
                </a:lnTo>
                <a:lnTo>
                  <a:pt x="439" y="124"/>
                </a:lnTo>
                <a:lnTo>
                  <a:pt x="432" y="130"/>
                </a:lnTo>
                <a:lnTo>
                  <a:pt x="424" y="136"/>
                </a:lnTo>
                <a:lnTo>
                  <a:pt x="415" y="141"/>
                </a:lnTo>
                <a:lnTo>
                  <a:pt x="411" y="142"/>
                </a:lnTo>
                <a:lnTo>
                  <a:pt x="404" y="143"/>
                </a:lnTo>
                <a:lnTo>
                  <a:pt x="399" y="144"/>
                </a:lnTo>
                <a:lnTo>
                  <a:pt x="393" y="144"/>
                </a:lnTo>
                <a:lnTo>
                  <a:pt x="394" y="137"/>
                </a:lnTo>
                <a:lnTo>
                  <a:pt x="395" y="132"/>
                </a:lnTo>
                <a:lnTo>
                  <a:pt x="397" y="127"/>
                </a:lnTo>
                <a:lnTo>
                  <a:pt x="399" y="122"/>
                </a:lnTo>
                <a:lnTo>
                  <a:pt x="401" y="117"/>
                </a:lnTo>
                <a:lnTo>
                  <a:pt x="403" y="113"/>
                </a:lnTo>
                <a:lnTo>
                  <a:pt x="403" y="108"/>
                </a:lnTo>
                <a:lnTo>
                  <a:pt x="403" y="103"/>
                </a:lnTo>
                <a:lnTo>
                  <a:pt x="398" y="99"/>
                </a:lnTo>
                <a:lnTo>
                  <a:pt x="393" y="94"/>
                </a:lnTo>
                <a:lnTo>
                  <a:pt x="380" y="96"/>
                </a:lnTo>
                <a:lnTo>
                  <a:pt x="367" y="97"/>
                </a:lnTo>
                <a:lnTo>
                  <a:pt x="361" y="96"/>
                </a:lnTo>
                <a:lnTo>
                  <a:pt x="354" y="95"/>
                </a:lnTo>
                <a:lnTo>
                  <a:pt x="348" y="94"/>
                </a:lnTo>
                <a:lnTo>
                  <a:pt x="342" y="91"/>
                </a:lnTo>
                <a:lnTo>
                  <a:pt x="334" y="82"/>
                </a:lnTo>
                <a:lnTo>
                  <a:pt x="328" y="74"/>
                </a:lnTo>
                <a:lnTo>
                  <a:pt x="323" y="66"/>
                </a:lnTo>
                <a:lnTo>
                  <a:pt x="321" y="59"/>
                </a:lnTo>
                <a:lnTo>
                  <a:pt x="321" y="51"/>
                </a:lnTo>
                <a:lnTo>
                  <a:pt x="322" y="42"/>
                </a:lnTo>
                <a:lnTo>
                  <a:pt x="325" y="33"/>
                </a:lnTo>
                <a:lnTo>
                  <a:pt x="330" y="22"/>
                </a:lnTo>
                <a:lnTo>
                  <a:pt x="332" y="14"/>
                </a:lnTo>
                <a:lnTo>
                  <a:pt x="332" y="9"/>
                </a:lnTo>
                <a:lnTo>
                  <a:pt x="331" y="8"/>
                </a:lnTo>
                <a:lnTo>
                  <a:pt x="329" y="7"/>
                </a:lnTo>
                <a:lnTo>
                  <a:pt x="325" y="7"/>
                </a:lnTo>
                <a:lnTo>
                  <a:pt x="319" y="9"/>
                </a:lnTo>
                <a:lnTo>
                  <a:pt x="311" y="11"/>
                </a:lnTo>
                <a:lnTo>
                  <a:pt x="303" y="12"/>
                </a:lnTo>
                <a:lnTo>
                  <a:pt x="300" y="12"/>
                </a:lnTo>
                <a:lnTo>
                  <a:pt x="296" y="11"/>
                </a:lnTo>
                <a:lnTo>
                  <a:pt x="293" y="11"/>
                </a:lnTo>
                <a:lnTo>
                  <a:pt x="291" y="9"/>
                </a:lnTo>
                <a:lnTo>
                  <a:pt x="290" y="7"/>
                </a:lnTo>
                <a:lnTo>
                  <a:pt x="289" y="5"/>
                </a:lnTo>
                <a:lnTo>
                  <a:pt x="289" y="2"/>
                </a:lnTo>
                <a:lnTo>
                  <a:pt x="29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098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53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ig_Picture_place-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 noChangeAspect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Raleway Light"/>
                <a:cs typeface="Raleway Light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448508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Pad_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2"/>
          <p:cNvSpPr>
            <a:spLocks noGrp="1" noChangeAspect="1"/>
          </p:cNvSpPr>
          <p:nvPr>
            <p:ph type="pic" sz="quarter" idx="13"/>
          </p:nvPr>
        </p:nvSpPr>
        <p:spPr>
          <a:xfrm>
            <a:off x="-2" y="-1"/>
            <a:ext cx="12192001" cy="3230218"/>
          </a:xfrm>
        </p:spPr>
        <p:txBody>
          <a:bodyPr rtlCol="0">
            <a:normAutofit/>
          </a:bodyPr>
          <a:lstStyle>
            <a:lvl1pPr marL="0" indent="0">
              <a:buNone/>
              <a:defRPr sz="1000">
                <a:latin typeface="Raleway Light"/>
                <a:cs typeface="Raleway Light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59984400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ig_Picture_team-skil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  <p:sp>
        <p:nvSpPr>
          <p:cNvPr id="5" name="Picture Placeholder 22"/>
          <p:cNvSpPr>
            <a:spLocks noGrp="1"/>
          </p:cNvSpPr>
          <p:nvPr>
            <p:ph type="pic" sz="quarter" idx="14"/>
          </p:nvPr>
        </p:nvSpPr>
        <p:spPr>
          <a:xfrm>
            <a:off x="1573820" y="2261401"/>
            <a:ext cx="1641347" cy="177511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260257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56687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исунок 2"/>
          <p:cNvSpPr>
            <a:spLocks noGrp="1"/>
          </p:cNvSpPr>
          <p:nvPr>
            <p:ph type="pic" sz="quarter" idx="12"/>
          </p:nvPr>
        </p:nvSpPr>
        <p:spPr>
          <a:xfrm>
            <a:off x="4227227" y="991213"/>
            <a:ext cx="4876328" cy="4875574"/>
          </a:xfrm>
          <a:custGeom>
            <a:avLst/>
            <a:gdLst>
              <a:gd name="connsiteX0" fmla="*/ 4234 w 5219"/>
              <a:gd name="connsiteY0" fmla="*/ 4234 w 5219"/>
              <a:gd name="connsiteX1" fmla="*/ 4234 w 5219"/>
              <a:gd name="connsiteY1" fmla="*/ 4234 w 5219"/>
              <a:gd name="connsiteX2" fmla="*/ 4234 w 5219"/>
              <a:gd name="connsiteY2" fmla="*/ 4234 w 5219"/>
              <a:gd name="connsiteX3" fmla="*/ 4234 w 5219"/>
              <a:gd name="connsiteY3" fmla="*/ 4234 w 5219"/>
              <a:gd name="connsiteX4" fmla="*/ 4234 w 5219"/>
              <a:gd name="connsiteY4" fmla="*/ 4234 w 5219"/>
              <a:gd name="connsiteX5" fmla="*/ 4234 w 5219"/>
              <a:gd name="connsiteY5" fmla="*/ 4234 w 5219"/>
              <a:gd name="connsiteX6" fmla="*/ 4234 w 5219"/>
              <a:gd name="connsiteY6" fmla="*/ 4234 w 5219"/>
              <a:gd name="connsiteX7" fmla="*/ 4234 w 5219"/>
              <a:gd name="connsiteY7" fmla="*/ 4234 w 5219"/>
              <a:gd name="connsiteX8" fmla="*/ 4234 w 5219"/>
              <a:gd name="connsiteY8" fmla="*/ 4234 w 5219"/>
              <a:gd name="connsiteX9" fmla="*/ 4234 w 5219"/>
              <a:gd name="connsiteY9" fmla="*/ 4234 w 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289702" h="7289702">
                <a:moveTo>
                  <a:pt x="3637074" y="0"/>
                </a:moveTo>
                <a:cubicBezTo>
                  <a:pt x="4057596" y="0"/>
                  <a:pt x="4478118" y="160423"/>
                  <a:pt x="4798965" y="481271"/>
                </a:cubicBezTo>
                <a:lnTo>
                  <a:pt x="6808431" y="2490737"/>
                </a:lnTo>
                <a:cubicBezTo>
                  <a:pt x="7450126" y="3132432"/>
                  <a:pt x="7450126" y="4172825"/>
                  <a:pt x="6808431" y="4814520"/>
                </a:cubicBezTo>
                <a:lnTo>
                  <a:pt x="4814520" y="6808431"/>
                </a:lnTo>
                <a:cubicBezTo>
                  <a:pt x="4172825" y="7450126"/>
                  <a:pt x="3132432" y="7450126"/>
                  <a:pt x="2490737" y="6808431"/>
                </a:cubicBezTo>
                <a:lnTo>
                  <a:pt x="481271" y="4798965"/>
                </a:lnTo>
                <a:cubicBezTo>
                  <a:pt x="-160424" y="4157270"/>
                  <a:pt x="-160424" y="3116877"/>
                  <a:pt x="481271" y="2475182"/>
                </a:cubicBezTo>
                <a:lnTo>
                  <a:pt x="2475182" y="481271"/>
                </a:lnTo>
                <a:cubicBezTo>
                  <a:pt x="2796029" y="160423"/>
                  <a:pt x="3216552" y="0"/>
                  <a:pt x="3637074" y="0"/>
                </a:cubicBez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>
            <a:outerShdw blurRad="736600" dist="50800" dir="3660000" sx="90000" sy="90000" algn="tl" rotWithShape="0">
              <a:prstClr val="black">
                <a:alpha val="54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92340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36344" y="317450"/>
            <a:ext cx="11509684" cy="295282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4234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9138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/>
          </p:cNvSpPr>
          <p:nvPr>
            <p:ph type="pic" sz="quarter" idx="10"/>
          </p:nvPr>
        </p:nvSpPr>
        <p:spPr bwMode="auto">
          <a:xfrm>
            <a:off x="0" y="0"/>
            <a:ext cx="12192000" cy="4761766"/>
          </a:xfrm>
          <a:custGeom>
            <a:avLst/>
            <a:gdLst>
              <a:gd name="T0" fmla="*/ 0 w 7933"/>
              <a:gd name="T1" fmla="*/ 0 h 3237"/>
              <a:gd name="T2" fmla="*/ 7933 w 7933"/>
              <a:gd name="T3" fmla="*/ 0 h 3237"/>
              <a:gd name="T4" fmla="*/ 7933 w 7933"/>
              <a:gd name="T5" fmla="*/ 376 h 3237"/>
              <a:gd name="T6" fmla="*/ 2119 w 7933"/>
              <a:gd name="T7" fmla="*/ 3237 h 3237"/>
              <a:gd name="T8" fmla="*/ 0 w 7933"/>
              <a:gd name="T9" fmla="*/ 2499 h 3237"/>
              <a:gd name="T10" fmla="*/ 0 w 7933"/>
              <a:gd name="T11" fmla="*/ 0 h 3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933" h="3237">
                <a:moveTo>
                  <a:pt x="0" y="0"/>
                </a:moveTo>
                <a:lnTo>
                  <a:pt x="7933" y="0"/>
                </a:lnTo>
                <a:lnTo>
                  <a:pt x="7933" y="376"/>
                </a:lnTo>
                <a:lnTo>
                  <a:pt x="2119" y="3237"/>
                </a:lnTo>
                <a:lnTo>
                  <a:pt x="0" y="24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68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>
          <a:xfrm>
            <a:off x="6057900" y="1232544"/>
            <a:ext cx="5169720" cy="4455967"/>
          </a:xfrm>
          <a:custGeom>
            <a:avLst/>
            <a:gdLst>
              <a:gd name="connsiteX0" fmla="*/ 3202543 w 6405086"/>
              <a:gd name="connsiteY0" fmla="*/ 2489371 h 5521626"/>
              <a:gd name="connsiteX1" fmla="*/ 4306971 w 6405086"/>
              <a:gd name="connsiteY1" fmla="*/ 4393557 h 5521626"/>
              <a:gd name="connsiteX2" fmla="*/ 2098115 w 6405086"/>
              <a:gd name="connsiteY2" fmla="*/ 4393557 h 5521626"/>
              <a:gd name="connsiteX3" fmla="*/ 3202543 w 6405086"/>
              <a:gd name="connsiteY3" fmla="*/ 1862055 h 5521626"/>
              <a:gd name="connsiteX4" fmla="*/ 1585436 w 6405086"/>
              <a:gd name="connsiteY4" fmla="*/ 4650171 h 5521626"/>
              <a:gd name="connsiteX5" fmla="*/ 4819650 w 6405086"/>
              <a:gd name="connsiteY5" fmla="*/ 4650171 h 5521626"/>
              <a:gd name="connsiteX6" fmla="*/ 3202543 w 6405086"/>
              <a:gd name="connsiteY6" fmla="*/ 0 h 5521626"/>
              <a:gd name="connsiteX7" fmla="*/ 6405086 w 6405086"/>
              <a:gd name="connsiteY7" fmla="*/ 5521626 h 5521626"/>
              <a:gd name="connsiteX8" fmla="*/ 0 w 6405086"/>
              <a:gd name="connsiteY8" fmla="*/ 5521626 h 552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05086" h="5521626">
                <a:moveTo>
                  <a:pt x="3202543" y="2489371"/>
                </a:moveTo>
                <a:lnTo>
                  <a:pt x="4306971" y="4393557"/>
                </a:lnTo>
                <a:lnTo>
                  <a:pt x="2098115" y="4393557"/>
                </a:lnTo>
                <a:close/>
                <a:moveTo>
                  <a:pt x="3202543" y="1862055"/>
                </a:moveTo>
                <a:lnTo>
                  <a:pt x="1585436" y="4650171"/>
                </a:lnTo>
                <a:lnTo>
                  <a:pt x="4819650" y="4650171"/>
                </a:lnTo>
                <a:close/>
                <a:moveTo>
                  <a:pt x="3202543" y="0"/>
                </a:moveTo>
                <a:lnTo>
                  <a:pt x="6405086" y="5521626"/>
                </a:lnTo>
                <a:lnTo>
                  <a:pt x="0" y="5521626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1448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45200" y="0"/>
            <a:ext cx="61468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1863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/>
          </p:cNvSpPr>
          <p:nvPr>
            <p:ph type="pic" sz="quarter" idx="10"/>
          </p:nvPr>
        </p:nvSpPr>
        <p:spPr bwMode="auto">
          <a:xfrm>
            <a:off x="4392903" y="0"/>
            <a:ext cx="7799097" cy="6353073"/>
          </a:xfrm>
          <a:custGeom>
            <a:avLst/>
            <a:gdLst>
              <a:gd name="T0" fmla="*/ 0 w 5751"/>
              <a:gd name="T1" fmla="*/ 0 h 4215"/>
              <a:gd name="T2" fmla="*/ 5751 w 5751"/>
              <a:gd name="T3" fmla="*/ 0 h 4215"/>
              <a:gd name="T4" fmla="*/ 5751 w 5751"/>
              <a:gd name="T5" fmla="*/ 3375 h 4215"/>
              <a:gd name="T6" fmla="*/ 1669 w 5751"/>
              <a:gd name="T7" fmla="*/ 4215 h 4215"/>
              <a:gd name="T8" fmla="*/ 0 w 5751"/>
              <a:gd name="T9" fmla="*/ 0 h 4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51" h="4215">
                <a:moveTo>
                  <a:pt x="0" y="0"/>
                </a:moveTo>
                <a:lnTo>
                  <a:pt x="5751" y="0"/>
                </a:lnTo>
                <a:lnTo>
                  <a:pt x="5751" y="3375"/>
                </a:lnTo>
                <a:lnTo>
                  <a:pt x="1669" y="421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116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36344" y="317450"/>
            <a:ext cx="11509684" cy="295282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07993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00328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vice MockUp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12192001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0"/>
          </p:nvPr>
        </p:nvSpPr>
        <p:spPr>
          <a:xfrm>
            <a:off x="8082808" y="825586"/>
            <a:ext cx="2521981" cy="5349731"/>
          </a:xfrm>
          <a:custGeom>
            <a:avLst/>
            <a:gdLst>
              <a:gd name="connsiteX0" fmla="*/ 404627 w 3782972"/>
              <a:gd name="connsiteY0" fmla="*/ 0 h 8025835"/>
              <a:gd name="connsiteX1" fmla="*/ 3378345 w 3782972"/>
              <a:gd name="connsiteY1" fmla="*/ 0 h 8025835"/>
              <a:gd name="connsiteX2" fmla="*/ 3782972 w 3782972"/>
              <a:gd name="connsiteY2" fmla="*/ 404627 h 8025835"/>
              <a:gd name="connsiteX3" fmla="*/ 3782972 w 3782972"/>
              <a:gd name="connsiteY3" fmla="*/ 7621208 h 8025835"/>
              <a:gd name="connsiteX4" fmla="*/ 3378345 w 3782972"/>
              <a:gd name="connsiteY4" fmla="*/ 8025835 h 8025835"/>
              <a:gd name="connsiteX5" fmla="*/ 404627 w 3782972"/>
              <a:gd name="connsiteY5" fmla="*/ 8025835 h 8025835"/>
              <a:gd name="connsiteX6" fmla="*/ 0 w 3782972"/>
              <a:gd name="connsiteY6" fmla="*/ 7621208 h 8025835"/>
              <a:gd name="connsiteX7" fmla="*/ 0 w 3782972"/>
              <a:gd name="connsiteY7" fmla="*/ 404627 h 8025835"/>
              <a:gd name="connsiteX8" fmla="*/ 404627 w 3782972"/>
              <a:gd name="connsiteY8" fmla="*/ 0 h 8025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2972" h="8025835">
                <a:moveTo>
                  <a:pt x="404627" y="0"/>
                </a:moveTo>
                <a:lnTo>
                  <a:pt x="3378345" y="0"/>
                </a:lnTo>
                <a:cubicBezTo>
                  <a:pt x="3601814" y="0"/>
                  <a:pt x="3782972" y="181158"/>
                  <a:pt x="3782972" y="404627"/>
                </a:cubicBezTo>
                <a:lnTo>
                  <a:pt x="3782972" y="7621208"/>
                </a:lnTo>
                <a:cubicBezTo>
                  <a:pt x="3782972" y="7844677"/>
                  <a:pt x="3601814" y="8025835"/>
                  <a:pt x="3378345" y="8025835"/>
                </a:cubicBezTo>
                <a:lnTo>
                  <a:pt x="404627" y="8025835"/>
                </a:lnTo>
                <a:cubicBezTo>
                  <a:pt x="181158" y="8025835"/>
                  <a:pt x="0" y="7844677"/>
                  <a:pt x="0" y="7621208"/>
                </a:cubicBezTo>
                <a:lnTo>
                  <a:pt x="0" y="404627"/>
                </a:lnTo>
                <a:cubicBezTo>
                  <a:pt x="0" y="181158"/>
                  <a:pt x="181158" y="0"/>
                  <a:pt x="404627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44917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17649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7145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22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23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theme" Target="../theme/theme10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AB1A0BD-B3BE-42EB-BF5E-514E594F0914}"/>
              </a:ext>
            </a:extLst>
          </p:cNvPr>
          <p:cNvSpPr/>
          <p:nvPr userDrawn="1"/>
        </p:nvSpPr>
        <p:spPr bwMode="auto">
          <a:xfrm>
            <a:off x="0" y="1"/>
            <a:ext cx="12192000" cy="6631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8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29EADA4-EC69-4B90-8ED3-6FB0E2ED296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7"/>
            <a:ext cx="12192000" cy="293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7676BF1-E353-4336-90DE-FA74256AE3B6}"/>
              </a:ext>
            </a:extLst>
          </p:cNvPr>
          <p:cNvSpPr txBox="1"/>
          <p:nvPr userDrawn="1"/>
        </p:nvSpPr>
        <p:spPr>
          <a:xfrm>
            <a:off x="5508883" y="6584150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457046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5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6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676BF1-E353-4336-90DE-FA74256AE3B6}"/>
              </a:ext>
            </a:extLst>
          </p:cNvPr>
          <p:cNvSpPr txBox="1"/>
          <p:nvPr userDrawn="1"/>
        </p:nvSpPr>
        <p:spPr>
          <a:xfrm>
            <a:off x="5508883" y="6584150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990833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3" r:id="rId2"/>
    <p:sldLayoutId id="2147483756" r:id="rId3"/>
    <p:sldLayoutId id="2147483759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C973FF-13B1-4884-ACCF-1A8A3E5C25F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7"/>
            <a:ext cx="12192000" cy="2937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676BF1-E353-4336-90DE-FA74256AE3B6}"/>
              </a:ext>
            </a:extLst>
          </p:cNvPr>
          <p:cNvSpPr txBox="1"/>
          <p:nvPr userDrawn="1"/>
        </p:nvSpPr>
        <p:spPr>
          <a:xfrm>
            <a:off x="5508883" y="6584150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Times New Roman" pitchFamily="18" charset="0"/>
              </a:rPr>
              <a:t>Copyright © by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Impact" pitchFamily="34" charset="0"/>
                <a:cs typeface="Times New Roman" pitchFamily="18" charset="0"/>
              </a:rPr>
              <a:t>EC-Council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cs typeface="Times New Roman" pitchFamily="18" charset="0"/>
              </a:rPr>
              <a:t>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Times New Roman" pitchFamily="18" charset="0"/>
              </a:rPr>
              <a:t>All Rights Reserved. Reproduction is Strictly Prohibited.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609969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996" r:id="rId2"/>
    <p:sldLayoutId id="2147484004" r:id="rId3"/>
  </p:sldLayoutIdLst>
  <p:hf hdr="0" dt="0"/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6"/>
            <a:ext cx="12193200" cy="295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676BF1-E353-4336-90DE-FA74256AE3B6}"/>
              </a:ext>
            </a:extLst>
          </p:cNvPr>
          <p:cNvSpPr txBox="1"/>
          <p:nvPr userDrawn="1"/>
        </p:nvSpPr>
        <p:spPr>
          <a:xfrm>
            <a:off x="5508883" y="6584150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011263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0" r:id="rId1"/>
    <p:sldLayoutId id="2147484024" r:id="rId2"/>
    <p:sldLayoutId id="2147484031" r:id="rId3"/>
    <p:sldLayoutId id="2147484068" r:id="rId4"/>
    <p:sldLayoutId id="2147484396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764E4F-29BA-4C0B-BD2F-A7B726B8BDA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6"/>
            <a:ext cx="12193200" cy="295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7676BF1-E353-4336-90DE-FA74256AE3B6}"/>
              </a:ext>
            </a:extLst>
          </p:cNvPr>
          <p:cNvSpPr txBox="1"/>
          <p:nvPr userDrawn="1"/>
        </p:nvSpPr>
        <p:spPr>
          <a:xfrm>
            <a:off x="5508883" y="6584150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Times New Roman" pitchFamily="18" charset="0"/>
              </a:rPr>
              <a:t>Copyright © by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Impact" pitchFamily="34" charset="0"/>
                <a:cs typeface="Times New Roman" pitchFamily="18" charset="0"/>
              </a:rPr>
              <a:t>EC-Council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cs typeface="Times New Roman" pitchFamily="18" charset="0"/>
              </a:rPr>
              <a:t>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Times New Roman" pitchFamily="18" charset="0"/>
              </a:rPr>
              <a:t>All Rights Reserved. Reproduction is Strictly Prohibited.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4806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7" r:id="rId1"/>
  </p:sldLayoutIdLst>
  <p:hf hdr="0" dt="0"/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20A56BB-9D06-43A7-BE91-6FB235F7EF8E}"/>
              </a:ext>
            </a:extLst>
          </p:cNvPr>
          <p:cNvSpPr/>
          <p:nvPr userDrawn="1"/>
        </p:nvSpPr>
        <p:spPr bwMode="auto">
          <a:xfrm>
            <a:off x="0" y="1"/>
            <a:ext cx="12192000" cy="6631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8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D651D9-90B3-4BD6-A893-EE4125FB10E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676BF1-E353-4336-90DE-FA74256AE3B6}"/>
              </a:ext>
            </a:extLst>
          </p:cNvPr>
          <p:cNvSpPr txBox="1"/>
          <p:nvPr userDrawn="1"/>
        </p:nvSpPr>
        <p:spPr>
          <a:xfrm>
            <a:off x="5508883" y="6584150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18749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0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59DC4AA-C85B-4B5D-A800-671D16F4795D}"/>
              </a:ext>
            </a:extLst>
          </p:cNvPr>
          <p:cNvSpPr/>
          <p:nvPr userDrawn="1"/>
        </p:nvSpPr>
        <p:spPr bwMode="auto">
          <a:xfrm>
            <a:off x="0" y="1"/>
            <a:ext cx="12192000" cy="6631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8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014EDC-DF25-4C1B-8472-4D2FA376437D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676BF1-E353-4336-90DE-FA74256AE3B6}"/>
              </a:ext>
            </a:extLst>
          </p:cNvPr>
          <p:cNvSpPr txBox="1"/>
          <p:nvPr userDrawn="1"/>
        </p:nvSpPr>
        <p:spPr>
          <a:xfrm>
            <a:off x="5508883" y="6584150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453484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2" r:id="rId1"/>
    <p:sldLayoutId id="2147484153" r:id="rId2"/>
    <p:sldLayoutId id="2147484154" r:id="rId3"/>
    <p:sldLayoutId id="2147484155" r:id="rId4"/>
    <p:sldLayoutId id="2147484156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A2434A9-3006-4029-8813-48542CCB9010}"/>
              </a:ext>
            </a:extLst>
          </p:cNvPr>
          <p:cNvSpPr/>
          <p:nvPr userDrawn="1"/>
        </p:nvSpPr>
        <p:spPr bwMode="auto">
          <a:xfrm>
            <a:off x="0" y="1"/>
            <a:ext cx="12192000" cy="6631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8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5196A0-1468-4BEE-A8C3-45ACCA43785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676BF1-E353-4336-90DE-FA74256AE3B6}"/>
              </a:ext>
            </a:extLst>
          </p:cNvPr>
          <p:cNvSpPr txBox="1"/>
          <p:nvPr userDrawn="1"/>
        </p:nvSpPr>
        <p:spPr>
          <a:xfrm>
            <a:off x="5508883" y="6584150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202212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7676BF1-E353-4336-90DE-FA74256AE3B6}"/>
              </a:ext>
            </a:extLst>
          </p:cNvPr>
          <p:cNvSpPr txBox="1"/>
          <p:nvPr userDrawn="1"/>
        </p:nvSpPr>
        <p:spPr>
          <a:xfrm>
            <a:off x="5508883" y="6584150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9644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C0AAE3-7B23-404A-A4D7-A4B8D0ABCF5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676BF1-E353-4336-90DE-FA74256AE3B6}"/>
              </a:ext>
            </a:extLst>
          </p:cNvPr>
          <p:cNvSpPr txBox="1"/>
          <p:nvPr userDrawn="1"/>
        </p:nvSpPr>
        <p:spPr>
          <a:xfrm>
            <a:off x="5508883" y="6584150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Times New Roman" pitchFamily="18" charset="0"/>
              </a:rPr>
              <a:t>Copyright © by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Impact" pitchFamily="34" charset="0"/>
                <a:cs typeface="Times New Roman" pitchFamily="18" charset="0"/>
              </a:rPr>
              <a:t>EC-Council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cs typeface="Times New Roman" pitchFamily="18" charset="0"/>
              </a:rPr>
              <a:t>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Times New Roman" pitchFamily="18" charset="0"/>
              </a:rPr>
              <a:t>All Rights Reserved. Reproduction is Strictly Prohibited.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20676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2" r:id="rId1"/>
    <p:sldLayoutId id="2147484388" r:id="rId2"/>
  </p:sldLayoutIdLst>
  <p:hf hdr="0" dt="0"/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51B78-826D-4FE9-99FE-428C8E62A634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6F3285-C5D2-4853-84B3-15D23BF6BF4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7"/>
            <a:ext cx="12192000" cy="29378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7676BF1-E353-4336-90DE-FA74256AE3B6}"/>
              </a:ext>
            </a:extLst>
          </p:cNvPr>
          <p:cNvSpPr txBox="1"/>
          <p:nvPr userDrawn="1"/>
        </p:nvSpPr>
        <p:spPr>
          <a:xfrm>
            <a:off x="5508883" y="6584150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350028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26" Type="http://schemas.openxmlformats.org/officeDocument/2006/relationships/image" Target="../media/image31.png"/><Relationship Id="rId3" Type="http://schemas.openxmlformats.org/officeDocument/2006/relationships/image" Target="../media/image8.png"/><Relationship Id="rId21" Type="http://schemas.openxmlformats.org/officeDocument/2006/relationships/image" Target="../media/image26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5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9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23" Type="http://schemas.openxmlformats.org/officeDocument/2006/relationships/image" Target="../media/image28.png"/><Relationship Id="rId10" Type="http://schemas.openxmlformats.org/officeDocument/2006/relationships/image" Target="../media/image15.png"/><Relationship Id="rId19" Type="http://schemas.openxmlformats.org/officeDocument/2006/relationships/image" Target="../media/image24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Relationship Id="rId22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3" Type="http://schemas.openxmlformats.org/officeDocument/2006/relationships/image" Target="../media/image44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2" Type="http://schemas.openxmlformats.org/officeDocument/2006/relationships/image" Target="../media/image43.jpeg"/><Relationship Id="rId16" Type="http://schemas.openxmlformats.org/officeDocument/2006/relationships/image" Target="../media/image56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55.png"/><Relationship Id="rId10" Type="http://schemas.openxmlformats.org/officeDocument/2006/relationships/image" Target="../media/image50.png"/><Relationship Id="rId4" Type="http://schemas.openxmlformats.org/officeDocument/2006/relationships/image" Target="../media/image32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jpe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sccc.mailinifinity.com/sccc/lt.php?id=eh8JAAkEBVZRD0QBAQMIAUQ=CgAABQRSA08LDAxXQF1YQAZ5V1RVXApPW1dc" TargetMode="External"/><Relationship Id="rId3" Type="http://schemas.openxmlformats.org/officeDocument/2006/relationships/image" Target="../media/image70.jpeg"/><Relationship Id="rId7" Type="http://schemas.openxmlformats.org/officeDocument/2006/relationships/hyperlink" Target="http://www.wmarkclick.com/price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3.png"/><Relationship Id="rId3" Type="http://schemas.openxmlformats.org/officeDocument/2006/relationships/image" Target="../media/image75.png"/><Relationship Id="rId7" Type="http://schemas.openxmlformats.org/officeDocument/2006/relationships/image" Target="../media/image77.png"/><Relationship Id="rId12" Type="http://schemas.openxmlformats.org/officeDocument/2006/relationships/image" Target="../media/image82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www.rij.com/abc.html" TargetMode="External"/><Relationship Id="rId11" Type="http://schemas.openxmlformats.org/officeDocument/2006/relationships/image" Target="../media/image81.png"/><Relationship Id="rId5" Type="http://schemas.openxmlformats.org/officeDocument/2006/relationships/image" Target="../media/image73.png"/><Relationship Id="rId10" Type="http://schemas.openxmlformats.org/officeDocument/2006/relationships/image" Target="../media/image80.png"/><Relationship Id="rId4" Type="http://schemas.openxmlformats.org/officeDocument/2006/relationships/image" Target="../media/image76.png"/><Relationship Id="rId9" Type="http://schemas.openxmlformats.org/officeDocument/2006/relationships/image" Target="../media/image7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mazon.com/wm" TargetMode="External"/><Relationship Id="rId3" Type="http://schemas.openxmlformats.org/officeDocument/2006/relationships/image" Target="../media/image85.jpeg"/><Relationship Id="rId7" Type="http://schemas.openxmlformats.org/officeDocument/2006/relationships/hyperlink" Target="http://juggyboy.com/3/c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westpacbank.com/review.html" TargetMode="External"/><Relationship Id="rId5" Type="http://schemas.openxmlformats.org/officeDocument/2006/relationships/image" Target="../media/image73.png"/><Relationship Id="rId4" Type="http://schemas.openxmlformats.org/officeDocument/2006/relationships/image" Target="../media/image76.png"/><Relationship Id="rId9" Type="http://schemas.openxmlformats.org/officeDocument/2006/relationships/image" Target="../media/image8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6.png"/><Relationship Id="rId3" Type="http://schemas.openxmlformats.org/officeDocument/2006/relationships/image" Target="../media/image87.jpeg"/><Relationship Id="rId7" Type="http://schemas.openxmlformats.org/officeDocument/2006/relationships/image" Target="../media/image90.png"/><Relationship Id="rId12" Type="http://schemas.openxmlformats.org/officeDocument/2006/relationships/image" Target="../media/image9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5" Type="http://schemas.openxmlformats.org/officeDocument/2006/relationships/image" Target="../media/image8.png"/><Relationship Id="rId10" Type="http://schemas.openxmlformats.org/officeDocument/2006/relationships/image" Target="../media/image93.png"/><Relationship Id="rId4" Type="http://schemas.openxmlformats.org/officeDocument/2006/relationships/image" Target="../media/image88.png"/><Relationship Id="rId9" Type="http://schemas.openxmlformats.org/officeDocument/2006/relationships/image" Target="../media/image9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13" Type="http://schemas.openxmlformats.org/officeDocument/2006/relationships/image" Target="../media/image107.png"/><Relationship Id="rId3" Type="http://schemas.openxmlformats.org/officeDocument/2006/relationships/image" Target="../media/image97.jpeg"/><Relationship Id="rId7" Type="http://schemas.openxmlformats.org/officeDocument/2006/relationships/image" Target="../media/image101.png"/><Relationship Id="rId12" Type="http://schemas.openxmlformats.org/officeDocument/2006/relationships/image" Target="../media/image106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1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11" Type="http://schemas.openxmlformats.org/officeDocument/2006/relationships/image" Target="../media/image105.png"/><Relationship Id="rId5" Type="http://schemas.openxmlformats.org/officeDocument/2006/relationships/image" Target="../media/image99.png"/><Relationship Id="rId15" Type="http://schemas.openxmlformats.org/officeDocument/2006/relationships/image" Target="../media/image109.png"/><Relationship Id="rId10" Type="http://schemas.openxmlformats.org/officeDocument/2006/relationships/image" Target="../media/image104.png"/><Relationship Id="rId4" Type="http://schemas.openxmlformats.org/officeDocument/2006/relationships/image" Target="../media/image98.png"/><Relationship Id="rId9" Type="http://schemas.openxmlformats.org/officeDocument/2006/relationships/image" Target="../media/image103.png"/><Relationship Id="rId14" Type="http://schemas.openxmlformats.org/officeDocument/2006/relationships/image" Target="../media/image10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3" Type="http://schemas.openxmlformats.org/officeDocument/2006/relationships/image" Target="../media/image111.jpeg"/><Relationship Id="rId7" Type="http://schemas.openxmlformats.org/officeDocument/2006/relationships/image" Target="../media/image1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4.png"/><Relationship Id="rId5" Type="http://schemas.openxmlformats.org/officeDocument/2006/relationships/image" Target="../media/image113.png"/><Relationship Id="rId10" Type="http://schemas.openxmlformats.org/officeDocument/2006/relationships/image" Target="../media/image117.png"/><Relationship Id="rId4" Type="http://schemas.openxmlformats.org/officeDocument/2006/relationships/image" Target="../media/image112.jpeg"/><Relationship Id="rId9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13" Type="http://schemas.openxmlformats.org/officeDocument/2006/relationships/image" Target="../media/image128.png"/><Relationship Id="rId3" Type="http://schemas.openxmlformats.org/officeDocument/2006/relationships/image" Target="../media/image118.jpeg"/><Relationship Id="rId7" Type="http://schemas.openxmlformats.org/officeDocument/2006/relationships/image" Target="../media/image122.png"/><Relationship Id="rId12" Type="http://schemas.openxmlformats.org/officeDocument/2006/relationships/image" Target="../media/image1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1.png"/><Relationship Id="rId11" Type="http://schemas.openxmlformats.org/officeDocument/2006/relationships/image" Target="../media/image126.png"/><Relationship Id="rId5" Type="http://schemas.openxmlformats.org/officeDocument/2006/relationships/image" Target="../media/image120.png"/><Relationship Id="rId10" Type="http://schemas.openxmlformats.org/officeDocument/2006/relationships/image" Target="../media/image125.png"/><Relationship Id="rId4" Type="http://schemas.openxmlformats.org/officeDocument/2006/relationships/image" Target="../media/image119.png"/><Relationship Id="rId9" Type="http://schemas.openxmlformats.org/officeDocument/2006/relationships/image" Target="../media/image124.png"/><Relationship Id="rId14" Type="http://schemas.openxmlformats.org/officeDocument/2006/relationships/image" Target="../media/image1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13" Type="http://schemas.openxmlformats.org/officeDocument/2006/relationships/image" Target="../media/image145.png"/><Relationship Id="rId18" Type="http://schemas.openxmlformats.org/officeDocument/2006/relationships/image" Target="../media/image149.png"/><Relationship Id="rId3" Type="http://schemas.openxmlformats.org/officeDocument/2006/relationships/image" Target="../media/image135.jpeg"/><Relationship Id="rId7" Type="http://schemas.openxmlformats.org/officeDocument/2006/relationships/image" Target="../media/image139.png"/><Relationship Id="rId12" Type="http://schemas.openxmlformats.org/officeDocument/2006/relationships/image" Target="../media/image144.png"/><Relationship Id="rId17" Type="http://schemas.openxmlformats.org/officeDocument/2006/relationships/image" Target="../media/image148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147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38.png"/><Relationship Id="rId11" Type="http://schemas.openxmlformats.org/officeDocument/2006/relationships/image" Target="../media/image143.png"/><Relationship Id="rId5" Type="http://schemas.openxmlformats.org/officeDocument/2006/relationships/image" Target="../media/image137.png"/><Relationship Id="rId15" Type="http://schemas.openxmlformats.org/officeDocument/2006/relationships/image" Target="../media/image94.png"/><Relationship Id="rId10" Type="http://schemas.openxmlformats.org/officeDocument/2006/relationships/image" Target="../media/image142.png"/><Relationship Id="rId19" Type="http://schemas.openxmlformats.org/officeDocument/2006/relationships/image" Target="../media/image150.png"/><Relationship Id="rId4" Type="http://schemas.openxmlformats.org/officeDocument/2006/relationships/image" Target="../media/image136.png"/><Relationship Id="rId9" Type="http://schemas.openxmlformats.org/officeDocument/2006/relationships/image" Target="../media/image141.png"/><Relationship Id="rId14" Type="http://schemas.openxmlformats.org/officeDocument/2006/relationships/image" Target="../media/image14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152.jpeg"/><Relationship Id="rId5" Type="http://schemas.openxmlformats.org/officeDocument/2006/relationships/tags" Target="../tags/tag6.xml"/><Relationship Id="rId10" Type="http://schemas.openxmlformats.org/officeDocument/2006/relationships/slideLayout" Target="../slideLayouts/slideLayout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7.png"/><Relationship Id="rId5" Type="http://schemas.openxmlformats.org/officeDocument/2006/relationships/image" Target="../media/image154.png"/><Relationship Id="rId4" Type="http://schemas.openxmlformats.org/officeDocument/2006/relationships/image" Target="../media/image86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26310" y="609600"/>
            <a:ext cx="7494483" cy="2795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5300" b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Ethical Hacking Essentials (EHE)</a:t>
            </a:r>
            <a:br>
              <a:rPr lang="en-US" sz="2400" b="1" dirty="0"/>
            </a:br>
            <a:br>
              <a:rPr lang="en-US" sz="2400" b="1" dirty="0"/>
            </a:br>
            <a:r>
              <a:rPr lang="en-US" sz="1800" b="1" dirty="0"/>
              <a:t>Master of Science in Cybersecurity </a:t>
            </a:r>
            <a:endParaRPr lang="en-US" sz="2400" b="1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60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r>
              <a:rPr lang="en-US" dirty="0">
                <a:solidFill>
                  <a:schemeClr val="tx1"/>
                </a:solidFill>
              </a:rPr>
              <a:t>Faculty of IT – 2022/2023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5257006" y="2941638"/>
            <a:ext cx="382108" cy="182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45720" tIns="22860" rIns="45720" bIns="22860" rtlCol="0" anchor="ctr">
            <a:normAutofit/>
          </a:bodyPr>
          <a:lstStyle>
            <a:defPPr>
              <a:defRPr lang="en-US"/>
            </a:defPPr>
            <a:lvl1pPr marL="0" algn="r" defTabSz="228600" rtl="0" eaLnBrk="1" latinLnBrk="0" hangingPunct="1">
              <a:defRPr sz="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430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71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00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28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Aft>
                <a:spcPts val="600"/>
              </a:spcAft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 defTabSz="914400">
                <a:spcAft>
                  <a:spcPts val="600"/>
                </a:spcAft>
                <a:defRPr/>
              </a:pPr>
              <a:t>1</a:t>
            </a:fld>
            <a:endParaRPr lang="en-US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9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F9F5327C-4D96-4748-BE90-BB3B04F957A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17" b="9717"/>
          <a:stretch>
            <a:fillRect/>
          </a:stretch>
        </p:blipFill>
        <p:spPr>
          <a:xfrm flipH="1">
            <a:off x="-3175" y="0"/>
            <a:ext cx="12192000" cy="6550030"/>
          </a:xfrm>
        </p:spPr>
      </p:pic>
      <p:sp>
        <p:nvSpPr>
          <p:cNvPr id="20" name="Rectangle 19"/>
          <p:cNvSpPr/>
          <p:nvPr/>
        </p:nvSpPr>
        <p:spPr>
          <a:xfrm>
            <a:off x="2728265" y="4287595"/>
            <a:ext cx="9463735" cy="1464276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561803" y="5048537"/>
            <a:ext cx="7350602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Mobile Attacks and Countermeasures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829800" y="4461691"/>
            <a:ext cx="2082604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Open Sans Light" pitchFamily="34" charset="0"/>
                <a:cs typeface="Open Sans Light" pitchFamily="34" charset="0"/>
              </a:rPr>
              <a:t>Module 09</a:t>
            </a:r>
          </a:p>
        </p:txBody>
      </p:sp>
      <p:sp>
        <p:nvSpPr>
          <p:cNvPr id="7" name="Round Same Side Corner Rectangle 6"/>
          <p:cNvSpPr/>
          <p:nvPr/>
        </p:nvSpPr>
        <p:spPr>
          <a:xfrm rot="10800000">
            <a:off x="9947311" y="-1"/>
            <a:ext cx="2049099" cy="1542193"/>
          </a:xfrm>
          <a:prstGeom prst="round2SameRect">
            <a:avLst>
              <a:gd name="adj1" fmla="val 6047"/>
              <a:gd name="adj2" fmla="val 0"/>
            </a:avLst>
          </a:prstGeom>
          <a:solidFill>
            <a:srgbClr val="FA957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700" y="126695"/>
            <a:ext cx="1576321" cy="128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5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DF1A4B8-5339-408A-A630-0C69B250CA72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" t="57619" r="-125" b="16249"/>
          <a:stretch/>
        </p:blipFill>
        <p:spPr>
          <a:xfrm>
            <a:off x="0" y="4567303"/>
            <a:ext cx="12206299" cy="2016913"/>
          </a:xfrm>
        </p:spPr>
      </p:pic>
      <p:sp>
        <p:nvSpPr>
          <p:cNvPr id="23" name="Title 2">
            <a:extLst>
              <a:ext uri="{FF2B5EF4-FFF2-40B4-BE49-F238E27FC236}">
                <a16:creationId xmlns:a16="http://schemas.microsoft.com/office/drawing/2014/main" id="{9C73CB48-CC85-4F2D-A7B9-0401708BB5BD}"/>
              </a:ext>
            </a:extLst>
          </p:cNvPr>
          <p:cNvSpPr txBox="1">
            <a:spLocks/>
          </p:cNvSpPr>
          <p:nvPr/>
        </p:nvSpPr>
        <p:spPr>
          <a:xfrm>
            <a:off x="1141445" y="220376"/>
            <a:ext cx="9909111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Objectives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81B9B6C-3633-4B18-BC16-D652FA6CC65A}"/>
              </a:ext>
            </a:extLst>
          </p:cNvPr>
          <p:cNvSpPr/>
          <p:nvPr/>
        </p:nvSpPr>
        <p:spPr>
          <a:xfrm>
            <a:off x="1117603" y="1175498"/>
            <a:ext cx="4838928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Anatomy of a Mobile Attack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BB8123C-2772-4954-AAB9-466CA6D04F88}"/>
              </a:ext>
            </a:extLst>
          </p:cNvPr>
          <p:cNvSpPr/>
          <p:nvPr/>
        </p:nvSpPr>
        <p:spPr>
          <a:xfrm>
            <a:off x="1117603" y="1871860"/>
            <a:ext cx="5002959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Mobile Platform Attack Vectors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D6A3CE7-C772-4430-B8FE-A6CD359AF7D9}"/>
              </a:ext>
            </a:extLst>
          </p:cNvPr>
          <p:cNvSpPr/>
          <p:nvPr/>
        </p:nvSpPr>
        <p:spPr>
          <a:xfrm>
            <a:off x="1117603" y="2559982"/>
            <a:ext cx="5002959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Mobile Platform Vulnerabilities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C12437C-F03A-4EE2-A335-16FAEC6E7444}"/>
              </a:ext>
            </a:extLst>
          </p:cNvPr>
          <p:cNvSpPr/>
          <p:nvPr/>
        </p:nvSpPr>
        <p:spPr>
          <a:xfrm>
            <a:off x="1117603" y="3257530"/>
            <a:ext cx="4592881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Mobile Device Management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7EA4A85-B365-4B00-8877-DDD09FFE0D95}"/>
              </a:ext>
            </a:extLst>
          </p:cNvPr>
          <p:cNvSpPr/>
          <p:nvPr/>
        </p:nvSpPr>
        <p:spPr>
          <a:xfrm>
            <a:off x="1117603" y="3947208"/>
            <a:ext cx="6096498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Mobile Security Guidelines and Security Tools</a:t>
            </a:r>
          </a:p>
        </p:txBody>
      </p:sp>
      <p:sp>
        <p:nvSpPr>
          <p:cNvPr id="38" name="Freeform 5"/>
          <p:cNvSpPr>
            <a:spLocks/>
          </p:cNvSpPr>
          <p:nvPr/>
        </p:nvSpPr>
        <p:spPr bwMode="auto">
          <a:xfrm flipH="1">
            <a:off x="10783042" y="14066"/>
            <a:ext cx="1408016" cy="1793866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967" h="4011">
                <a:moveTo>
                  <a:pt x="1967" y="2452"/>
                </a:moveTo>
                <a:lnTo>
                  <a:pt x="1930" y="2406"/>
                </a:lnTo>
                <a:lnTo>
                  <a:pt x="1892" y="2358"/>
                </a:lnTo>
                <a:lnTo>
                  <a:pt x="1854" y="2311"/>
                </a:lnTo>
                <a:lnTo>
                  <a:pt x="1815" y="2263"/>
                </a:lnTo>
                <a:lnTo>
                  <a:pt x="1775" y="2213"/>
                </a:lnTo>
                <a:lnTo>
                  <a:pt x="1734" y="2164"/>
                </a:lnTo>
                <a:lnTo>
                  <a:pt x="1694" y="2113"/>
                </a:lnTo>
                <a:lnTo>
                  <a:pt x="1652" y="2061"/>
                </a:lnTo>
                <a:lnTo>
                  <a:pt x="1604" y="2001"/>
                </a:lnTo>
                <a:lnTo>
                  <a:pt x="1554" y="1938"/>
                </a:lnTo>
                <a:lnTo>
                  <a:pt x="1504" y="1875"/>
                </a:lnTo>
                <a:lnTo>
                  <a:pt x="1452" y="1811"/>
                </a:lnTo>
                <a:lnTo>
                  <a:pt x="1399" y="1746"/>
                </a:lnTo>
                <a:lnTo>
                  <a:pt x="1346" y="1678"/>
                </a:lnTo>
                <a:lnTo>
                  <a:pt x="1291" y="1611"/>
                </a:lnTo>
                <a:lnTo>
                  <a:pt x="1236" y="1541"/>
                </a:lnTo>
                <a:lnTo>
                  <a:pt x="1206" y="1504"/>
                </a:lnTo>
                <a:lnTo>
                  <a:pt x="1175" y="1466"/>
                </a:lnTo>
                <a:lnTo>
                  <a:pt x="1144" y="1427"/>
                </a:lnTo>
                <a:lnTo>
                  <a:pt x="1113" y="1389"/>
                </a:lnTo>
                <a:lnTo>
                  <a:pt x="1082" y="1349"/>
                </a:lnTo>
                <a:lnTo>
                  <a:pt x="1049" y="1310"/>
                </a:lnTo>
                <a:lnTo>
                  <a:pt x="1018" y="1271"/>
                </a:lnTo>
                <a:lnTo>
                  <a:pt x="985" y="1231"/>
                </a:lnTo>
                <a:lnTo>
                  <a:pt x="952" y="1189"/>
                </a:lnTo>
                <a:lnTo>
                  <a:pt x="918" y="1146"/>
                </a:lnTo>
                <a:lnTo>
                  <a:pt x="883" y="1104"/>
                </a:lnTo>
                <a:lnTo>
                  <a:pt x="848" y="1060"/>
                </a:lnTo>
                <a:lnTo>
                  <a:pt x="813" y="1015"/>
                </a:lnTo>
                <a:lnTo>
                  <a:pt x="777" y="971"/>
                </a:lnTo>
                <a:lnTo>
                  <a:pt x="741" y="926"/>
                </a:lnTo>
                <a:lnTo>
                  <a:pt x="705" y="881"/>
                </a:lnTo>
                <a:lnTo>
                  <a:pt x="665" y="832"/>
                </a:lnTo>
                <a:lnTo>
                  <a:pt x="626" y="782"/>
                </a:lnTo>
                <a:lnTo>
                  <a:pt x="585" y="732"/>
                </a:lnTo>
                <a:lnTo>
                  <a:pt x="545" y="681"/>
                </a:lnTo>
                <a:lnTo>
                  <a:pt x="503" y="630"/>
                </a:lnTo>
                <a:lnTo>
                  <a:pt x="461" y="578"/>
                </a:lnTo>
                <a:lnTo>
                  <a:pt x="419" y="526"/>
                </a:lnTo>
                <a:lnTo>
                  <a:pt x="376" y="472"/>
                </a:lnTo>
                <a:lnTo>
                  <a:pt x="331" y="417"/>
                </a:lnTo>
                <a:lnTo>
                  <a:pt x="285" y="360"/>
                </a:lnTo>
                <a:lnTo>
                  <a:pt x="240" y="303"/>
                </a:lnTo>
                <a:lnTo>
                  <a:pt x="193" y="245"/>
                </a:lnTo>
                <a:lnTo>
                  <a:pt x="146" y="185"/>
                </a:lnTo>
                <a:lnTo>
                  <a:pt x="98" y="124"/>
                </a:lnTo>
                <a:lnTo>
                  <a:pt x="49" y="63"/>
                </a:lnTo>
                <a:lnTo>
                  <a:pt x="0" y="0"/>
                </a:lnTo>
                <a:lnTo>
                  <a:pt x="0" y="161"/>
                </a:lnTo>
                <a:lnTo>
                  <a:pt x="0" y="322"/>
                </a:lnTo>
                <a:lnTo>
                  <a:pt x="0" y="482"/>
                </a:lnTo>
                <a:lnTo>
                  <a:pt x="0" y="642"/>
                </a:lnTo>
                <a:lnTo>
                  <a:pt x="0" y="802"/>
                </a:lnTo>
                <a:lnTo>
                  <a:pt x="0" y="961"/>
                </a:lnTo>
                <a:lnTo>
                  <a:pt x="0" y="1121"/>
                </a:lnTo>
                <a:lnTo>
                  <a:pt x="0" y="1280"/>
                </a:lnTo>
                <a:lnTo>
                  <a:pt x="0" y="1439"/>
                </a:lnTo>
                <a:lnTo>
                  <a:pt x="0" y="1598"/>
                </a:lnTo>
                <a:lnTo>
                  <a:pt x="0" y="1757"/>
                </a:lnTo>
                <a:lnTo>
                  <a:pt x="0" y="1915"/>
                </a:lnTo>
                <a:lnTo>
                  <a:pt x="0" y="2073"/>
                </a:lnTo>
                <a:lnTo>
                  <a:pt x="0" y="2232"/>
                </a:lnTo>
                <a:lnTo>
                  <a:pt x="0" y="2391"/>
                </a:lnTo>
                <a:lnTo>
                  <a:pt x="0" y="2548"/>
                </a:lnTo>
                <a:lnTo>
                  <a:pt x="49" y="2586"/>
                </a:lnTo>
                <a:lnTo>
                  <a:pt x="98" y="2622"/>
                </a:lnTo>
                <a:lnTo>
                  <a:pt x="145" y="2657"/>
                </a:lnTo>
                <a:lnTo>
                  <a:pt x="193" y="2692"/>
                </a:lnTo>
                <a:lnTo>
                  <a:pt x="240" y="2728"/>
                </a:lnTo>
                <a:lnTo>
                  <a:pt x="285" y="2762"/>
                </a:lnTo>
                <a:lnTo>
                  <a:pt x="331" y="2795"/>
                </a:lnTo>
                <a:lnTo>
                  <a:pt x="376" y="2828"/>
                </a:lnTo>
                <a:lnTo>
                  <a:pt x="419" y="2860"/>
                </a:lnTo>
                <a:lnTo>
                  <a:pt x="461" y="2892"/>
                </a:lnTo>
                <a:lnTo>
                  <a:pt x="503" y="2923"/>
                </a:lnTo>
                <a:lnTo>
                  <a:pt x="544" y="2954"/>
                </a:lnTo>
                <a:lnTo>
                  <a:pt x="585" y="2984"/>
                </a:lnTo>
                <a:lnTo>
                  <a:pt x="626" y="3014"/>
                </a:lnTo>
                <a:lnTo>
                  <a:pt x="665" y="3044"/>
                </a:lnTo>
                <a:lnTo>
                  <a:pt x="705" y="3073"/>
                </a:lnTo>
                <a:lnTo>
                  <a:pt x="741" y="3100"/>
                </a:lnTo>
                <a:lnTo>
                  <a:pt x="776" y="3127"/>
                </a:lnTo>
                <a:lnTo>
                  <a:pt x="813" y="3153"/>
                </a:lnTo>
                <a:lnTo>
                  <a:pt x="848" y="3179"/>
                </a:lnTo>
                <a:lnTo>
                  <a:pt x="882" y="3205"/>
                </a:lnTo>
                <a:lnTo>
                  <a:pt x="917" y="3231"/>
                </a:lnTo>
                <a:lnTo>
                  <a:pt x="951" y="3256"/>
                </a:lnTo>
                <a:lnTo>
                  <a:pt x="985" y="3281"/>
                </a:lnTo>
                <a:lnTo>
                  <a:pt x="1017" y="3304"/>
                </a:lnTo>
                <a:lnTo>
                  <a:pt x="1049" y="3328"/>
                </a:lnTo>
                <a:lnTo>
                  <a:pt x="1082" y="3352"/>
                </a:lnTo>
                <a:lnTo>
                  <a:pt x="1113" y="3375"/>
                </a:lnTo>
                <a:lnTo>
                  <a:pt x="1144" y="3399"/>
                </a:lnTo>
                <a:lnTo>
                  <a:pt x="1175" y="3422"/>
                </a:lnTo>
                <a:lnTo>
                  <a:pt x="1206" y="3444"/>
                </a:lnTo>
                <a:lnTo>
                  <a:pt x="1236" y="3466"/>
                </a:lnTo>
                <a:lnTo>
                  <a:pt x="1291" y="3508"/>
                </a:lnTo>
                <a:lnTo>
                  <a:pt x="1346" y="3549"/>
                </a:lnTo>
                <a:lnTo>
                  <a:pt x="1399" y="3589"/>
                </a:lnTo>
                <a:lnTo>
                  <a:pt x="1452" y="3628"/>
                </a:lnTo>
                <a:lnTo>
                  <a:pt x="1504" y="3666"/>
                </a:lnTo>
                <a:lnTo>
                  <a:pt x="1554" y="3705"/>
                </a:lnTo>
                <a:lnTo>
                  <a:pt x="1604" y="3741"/>
                </a:lnTo>
                <a:lnTo>
                  <a:pt x="1652" y="3777"/>
                </a:lnTo>
                <a:lnTo>
                  <a:pt x="1694" y="3808"/>
                </a:lnTo>
                <a:lnTo>
                  <a:pt x="1734" y="3840"/>
                </a:lnTo>
                <a:lnTo>
                  <a:pt x="1775" y="3870"/>
                </a:lnTo>
                <a:lnTo>
                  <a:pt x="1814" y="3899"/>
                </a:lnTo>
                <a:lnTo>
                  <a:pt x="1854" y="3928"/>
                </a:lnTo>
                <a:lnTo>
                  <a:pt x="1892" y="3956"/>
                </a:lnTo>
                <a:lnTo>
                  <a:pt x="1930" y="3984"/>
                </a:lnTo>
                <a:lnTo>
                  <a:pt x="1967" y="4011"/>
                </a:lnTo>
                <a:lnTo>
                  <a:pt x="1967" y="24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39" name="Freeform 6"/>
          <p:cNvSpPr>
            <a:spLocks/>
          </p:cNvSpPr>
          <p:nvPr/>
        </p:nvSpPr>
        <p:spPr bwMode="auto">
          <a:xfrm flipH="1">
            <a:off x="10783042" y="1114980"/>
            <a:ext cx="1408016" cy="1353456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967" h="3019">
                <a:moveTo>
                  <a:pt x="1967" y="1462"/>
                </a:moveTo>
                <a:lnTo>
                  <a:pt x="1930" y="1435"/>
                </a:lnTo>
                <a:lnTo>
                  <a:pt x="1892" y="1407"/>
                </a:lnTo>
                <a:lnTo>
                  <a:pt x="1854" y="1379"/>
                </a:lnTo>
                <a:lnTo>
                  <a:pt x="1814" y="1350"/>
                </a:lnTo>
                <a:lnTo>
                  <a:pt x="1775" y="1321"/>
                </a:lnTo>
                <a:lnTo>
                  <a:pt x="1734" y="1291"/>
                </a:lnTo>
                <a:lnTo>
                  <a:pt x="1694" y="1259"/>
                </a:lnTo>
                <a:lnTo>
                  <a:pt x="1652" y="1229"/>
                </a:lnTo>
                <a:lnTo>
                  <a:pt x="1604" y="1192"/>
                </a:lnTo>
                <a:lnTo>
                  <a:pt x="1554" y="1156"/>
                </a:lnTo>
                <a:lnTo>
                  <a:pt x="1504" y="1117"/>
                </a:lnTo>
                <a:lnTo>
                  <a:pt x="1452" y="1079"/>
                </a:lnTo>
                <a:lnTo>
                  <a:pt x="1399" y="1041"/>
                </a:lnTo>
                <a:lnTo>
                  <a:pt x="1346" y="1000"/>
                </a:lnTo>
                <a:lnTo>
                  <a:pt x="1291" y="960"/>
                </a:lnTo>
                <a:lnTo>
                  <a:pt x="1236" y="918"/>
                </a:lnTo>
                <a:lnTo>
                  <a:pt x="1206" y="896"/>
                </a:lnTo>
                <a:lnTo>
                  <a:pt x="1175" y="874"/>
                </a:lnTo>
                <a:lnTo>
                  <a:pt x="1144" y="850"/>
                </a:lnTo>
                <a:lnTo>
                  <a:pt x="1113" y="827"/>
                </a:lnTo>
                <a:lnTo>
                  <a:pt x="1082" y="804"/>
                </a:lnTo>
                <a:lnTo>
                  <a:pt x="1049" y="780"/>
                </a:lnTo>
                <a:lnTo>
                  <a:pt x="1017" y="756"/>
                </a:lnTo>
                <a:lnTo>
                  <a:pt x="985" y="733"/>
                </a:lnTo>
                <a:lnTo>
                  <a:pt x="951" y="708"/>
                </a:lnTo>
                <a:lnTo>
                  <a:pt x="918" y="683"/>
                </a:lnTo>
                <a:lnTo>
                  <a:pt x="882" y="657"/>
                </a:lnTo>
                <a:lnTo>
                  <a:pt x="848" y="631"/>
                </a:lnTo>
                <a:lnTo>
                  <a:pt x="813" y="605"/>
                </a:lnTo>
                <a:lnTo>
                  <a:pt x="776" y="578"/>
                </a:lnTo>
                <a:lnTo>
                  <a:pt x="741" y="551"/>
                </a:lnTo>
                <a:lnTo>
                  <a:pt x="705" y="524"/>
                </a:lnTo>
                <a:lnTo>
                  <a:pt x="665" y="495"/>
                </a:lnTo>
                <a:lnTo>
                  <a:pt x="625" y="465"/>
                </a:lnTo>
                <a:lnTo>
                  <a:pt x="585" y="435"/>
                </a:lnTo>
                <a:lnTo>
                  <a:pt x="544" y="404"/>
                </a:lnTo>
                <a:lnTo>
                  <a:pt x="502" y="374"/>
                </a:lnTo>
                <a:lnTo>
                  <a:pt x="461" y="343"/>
                </a:lnTo>
                <a:lnTo>
                  <a:pt x="418" y="311"/>
                </a:lnTo>
                <a:lnTo>
                  <a:pt x="376" y="279"/>
                </a:lnTo>
                <a:lnTo>
                  <a:pt x="331" y="246"/>
                </a:lnTo>
                <a:lnTo>
                  <a:pt x="285" y="213"/>
                </a:lnTo>
                <a:lnTo>
                  <a:pt x="240" y="179"/>
                </a:lnTo>
                <a:lnTo>
                  <a:pt x="193" y="143"/>
                </a:lnTo>
                <a:lnTo>
                  <a:pt x="145" y="108"/>
                </a:lnTo>
                <a:lnTo>
                  <a:pt x="98" y="73"/>
                </a:lnTo>
                <a:lnTo>
                  <a:pt x="49" y="37"/>
                </a:lnTo>
                <a:lnTo>
                  <a:pt x="0" y="0"/>
                </a:lnTo>
                <a:lnTo>
                  <a:pt x="0" y="159"/>
                </a:lnTo>
                <a:lnTo>
                  <a:pt x="0" y="317"/>
                </a:lnTo>
                <a:lnTo>
                  <a:pt x="0" y="475"/>
                </a:lnTo>
                <a:lnTo>
                  <a:pt x="0" y="634"/>
                </a:lnTo>
                <a:lnTo>
                  <a:pt x="0" y="793"/>
                </a:lnTo>
                <a:lnTo>
                  <a:pt x="0" y="951"/>
                </a:lnTo>
                <a:lnTo>
                  <a:pt x="0" y="1110"/>
                </a:lnTo>
                <a:lnTo>
                  <a:pt x="0" y="1268"/>
                </a:lnTo>
                <a:lnTo>
                  <a:pt x="0" y="1426"/>
                </a:lnTo>
                <a:lnTo>
                  <a:pt x="0" y="1585"/>
                </a:lnTo>
                <a:lnTo>
                  <a:pt x="0" y="1744"/>
                </a:lnTo>
                <a:lnTo>
                  <a:pt x="0" y="1902"/>
                </a:lnTo>
                <a:lnTo>
                  <a:pt x="0" y="2061"/>
                </a:lnTo>
                <a:lnTo>
                  <a:pt x="0" y="2220"/>
                </a:lnTo>
                <a:lnTo>
                  <a:pt x="0" y="2377"/>
                </a:lnTo>
                <a:lnTo>
                  <a:pt x="0" y="2536"/>
                </a:lnTo>
                <a:lnTo>
                  <a:pt x="49" y="2548"/>
                </a:lnTo>
                <a:lnTo>
                  <a:pt x="98" y="2560"/>
                </a:lnTo>
                <a:lnTo>
                  <a:pt x="145" y="2571"/>
                </a:lnTo>
                <a:lnTo>
                  <a:pt x="193" y="2584"/>
                </a:lnTo>
                <a:lnTo>
                  <a:pt x="240" y="2595"/>
                </a:lnTo>
                <a:lnTo>
                  <a:pt x="285" y="2607"/>
                </a:lnTo>
                <a:lnTo>
                  <a:pt x="331" y="2618"/>
                </a:lnTo>
                <a:lnTo>
                  <a:pt x="376" y="2628"/>
                </a:lnTo>
                <a:lnTo>
                  <a:pt x="418" y="2639"/>
                </a:lnTo>
                <a:lnTo>
                  <a:pt x="461" y="2649"/>
                </a:lnTo>
                <a:lnTo>
                  <a:pt x="502" y="2660"/>
                </a:lnTo>
                <a:lnTo>
                  <a:pt x="544" y="2670"/>
                </a:lnTo>
                <a:lnTo>
                  <a:pt x="584" y="2679"/>
                </a:lnTo>
                <a:lnTo>
                  <a:pt x="625" y="2690"/>
                </a:lnTo>
                <a:lnTo>
                  <a:pt x="665" y="2699"/>
                </a:lnTo>
                <a:lnTo>
                  <a:pt x="705" y="2709"/>
                </a:lnTo>
                <a:lnTo>
                  <a:pt x="741" y="2718"/>
                </a:lnTo>
                <a:lnTo>
                  <a:pt x="776" y="2727"/>
                </a:lnTo>
                <a:lnTo>
                  <a:pt x="813" y="2735"/>
                </a:lnTo>
                <a:lnTo>
                  <a:pt x="848" y="2745"/>
                </a:lnTo>
                <a:lnTo>
                  <a:pt x="882" y="2753"/>
                </a:lnTo>
                <a:lnTo>
                  <a:pt x="918" y="2761"/>
                </a:lnTo>
                <a:lnTo>
                  <a:pt x="952" y="2770"/>
                </a:lnTo>
                <a:lnTo>
                  <a:pt x="985" y="2778"/>
                </a:lnTo>
                <a:lnTo>
                  <a:pt x="1017" y="2786"/>
                </a:lnTo>
                <a:lnTo>
                  <a:pt x="1049" y="2794"/>
                </a:lnTo>
                <a:lnTo>
                  <a:pt x="1082" y="2802"/>
                </a:lnTo>
                <a:lnTo>
                  <a:pt x="1113" y="2809"/>
                </a:lnTo>
                <a:lnTo>
                  <a:pt x="1144" y="2817"/>
                </a:lnTo>
                <a:lnTo>
                  <a:pt x="1175" y="2824"/>
                </a:lnTo>
                <a:lnTo>
                  <a:pt x="1206" y="2832"/>
                </a:lnTo>
                <a:lnTo>
                  <a:pt x="1236" y="2839"/>
                </a:lnTo>
                <a:lnTo>
                  <a:pt x="1291" y="2852"/>
                </a:lnTo>
                <a:lnTo>
                  <a:pt x="1346" y="2866"/>
                </a:lnTo>
                <a:lnTo>
                  <a:pt x="1399" y="2879"/>
                </a:lnTo>
                <a:lnTo>
                  <a:pt x="1452" y="2892"/>
                </a:lnTo>
                <a:lnTo>
                  <a:pt x="1504" y="2905"/>
                </a:lnTo>
                <a:lnTo>
                  <a:pt x="1554" y="2918"/>
                </a:lnTo>
                <a:lnTo>
                  <a:pt x="1604" y="2930"/>
                </a:lnTo>
                <a:lnTo>
                  <a:pt x="1652" y="2942"/>
                </a:lnTo>
                <a:lnTo>
                  <a:pt x="1694" y="2952"/>
                </a:lnTo>
                <a:lnTo>
                  <a:pt x="1734" y="2962"/>
                </a:lnTo>
                <a:lnTo>
                  <a:pt x="1775" y="2972"/>
                </a:lnTo>
                <a:lnTo>
                  <a:pt x="1814" y="2982"/>
                </a:lnTo>
                <a:lnTo>
                  <a:pt x="1854" y="2991"/>
                </a:lnTo>
                <a:lnTo>
                  <a:pt x="1892" y="3001"/>
                </a:lnTo>
                <a:lnTo>
                  <a:pt x="1930" y="3010"/>
                </a:lnTo>
                <a:lnTo>
                  <a:pt x="1967" y="3019"/>
                </a:lnTo>
                <a:lnTo>
                  <a:pt x="1967" y="146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40" name="Freeform 7"/>
          <p:cNvSpPr>
            <a:spLocks/>
          </p:cNvSpPr>
          <p:nvPr/>
        </p:nvSpPr>
        <p:spPr bwMode="auto">
          <a:xfrm flipH="1">
            <a:off x="10783042" y="2248232"/>
            <a:ext cx="1408016" cy="1138622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967" h="2536">
                <a:moveTo>
                  <a:pt x="1967" y="485"/>
                </a:moveTo>
                <a:lnTo>
                  <a:pt x="1930" y="476"/>
                </a:lnTo>
                <a:lnTo>
                  <a:pt x="1892" y="467"/>
                </a:lnTo>
                <a:lnTo>
                  <a:pt x="1854" y="457"/>
                </a:lnTo>
                <a:lnTo>
                  <a:pt x="1814" y="448"/>
                </a:lnTo>
                <a:lnTo>
                  <a:pt x="1775" y="438"/>
                </a:lnTo>
                <a:lnTo>
                  <a:pt x="1734" y="428"/>
                </a:lnTo>
                <a:lnTo>
                  <a:pt x="1694" y="418"/>
                </a:lnTo>
                <a:lnTo>
                  <a:pt x="1652" y="408"/>
                </a:lnTo>
                <a:lnTo>
                  <a:pt x="1604" y="396"/>
                </a:lnTo>
                <a:lnTo>
                  <a:pt x="1554" y="384"/>
                </a:lnTo>
                <a:lnTo>
                  <a:pt x="1504" y="371"/>
                </a:lnTo>
                <a:lnTo>
                  <a:pt x="1452" y="358"/>
                </a:lnTo>
                <a:lnTo>
                  <a:pt x="1399" y="345"/>
                </a:lnTo>
                <a:lnTo>
                  <a:pt x="1346" y="332"/>
                </a:lnTo>
                <a:lnTo>
                  <a:pt x="1291" y="318"/>
                </a:lnTo>
                <a:lnTo>
                  <a:pt x="1236" y="305"/>
                </a:lnTo>
                <a:lnTo>
                  <a:pt x="1206" y="298"/>
                </a:lnTo>
                <a:lnTo>
                  <a:pt x="1175" y="290"/>
                </a:lnTo>
                <a:lnTo>
                  <a:pt x="1144" y="282"/>
                </a:lnTo>
                <a:lnTo>
                  <a:pt x="1113" y="275"/>
                </a:lnTo>
                <a:lnTo>
                  <a:pt x="1082" y="268"/>
                </a:lnTo>
                <a:lnTo>
                  <a:pt x="1049" y="259"/>
                </a:lnTo>
                <a:lnTo>
                  <a:pt x="1017" y="252"/>
                </a:lnTo>
                <a:lnTo>
                  <a:pt x="985" y="244"/>
                </a:lnTo>
                <a:lnTo>
                  <a:pt x="951" y="237"/>
                </a:lnTo>
                <a:lnTo>
                  <a:pt x="918" y="228"/>
                </a:lnTo>
                <a:lnTo>
                  <a:pt x="882" y="219"/>
                </a:lnTo>
                <a:lnTo>
                  <a:pt x="848" y="211"/>
                </a:lnTo>
                <a:lnTo>
                  <a:pt x="813" y="201"/>
                </a:lnTo>
                <a:lnTo>
                  <a:pt x="776" y="193"/>
                </a:lnTo>
                <a:lnTo>
                  <a:pt x="741" y="184"/>
                </a:lnTo>
                <a:lnTo>
                  <a:pt x="705" y="174"/>
                </a:lnTo>
                <a:lnTo>
                  <a:pt x="665" y="165"/>
                </a:lnTo>
                <a:lnTo>
                  <a:pt x="625" y="156"/>
                </a:lnTo>
                <a:lnTo>
                  <a:pt x="584" y="145"/>
                </a:lnTo>
                <a:lnTo>
                  <a:pt x="544" y="136"/>
                </a:lnTo>
                <a:lnTo>
                  <a:pt x="502" y="126"/>
                </a:lnTo>
                <a:lnTo>
                  <a:pt x="461" y="115"/>
                </a:lnTo>
                <a:lnTo>
                  <a:pt x="418" y="105"/>
                </a:lnTo>
                <a:lnTo>
                  <a:pt x="376" y="94"/>
                </a:lnTo>
                <a:lnTo>
                  <a:pt x="331" y="84"/>
                </a:lnTo>
                <a:lnTo>
                  <a:pt x="285" y="73"/>
                </a:lnTo>
                <a:lnTo>
                  <a:pt x="240" y="61"/>
                </a:lnTo>
                <a:lnTo>
                  <a:pt x="193" y="49"/>
                </a:lnTo>
                <a:lnTo>
                  <a:pt x="145" y="37"/>
                </a:lnTo>
                <a:lnTo>
                  <a:pt x="98" y="25"/>
                </a:lnTo>
                <a:lnTo>
                  <a:pt x="49" y="12"/>
                </a:lnTo>
                <a:lnTo>
                  <a:pt x="0" y="0"/>
                </a:lnTo>
                <a:lnTo>
                  <a:pt x="0" y="159"/>
                </a:lnTo>
                <a:lnTo>
                  <a:pt x="0" y="317"/>
                </a:lnTo>
                <a:lnTo>
                  <a:pt x="0" y="476"/>
                </a:lnTo>
                <a:lnTo>
                  <a:pt x="0" y="635"/>
                </a:lnTo>
                <a:lnTo>
                  <a:pt x="0" y="792"/>
                </a:lnTo>
                <a:lnTo>
                  <a:pt x="0" y="951"/>
                </a:lnTo>
                <a:lnTo>
                  <a:pt x="0" y="1110"/>
                </a:lnTo>
                <a:lnTo>
                  <a:pt x="0" y="1267"/>
                </a:lnTo>
                <a:lnTo>
                  <a:pt x="0" y="1426"/>
                </a:lnTo>
                <a:lnTo>
                  <a:pt x="0" y="1585"/>
                </a:lnTo>
                <a:lnTo>
                  <a:pt x="0" y="1744"/>
                </a:lnTo>
                <a:lnTo>
                  <a:pt x="0" y="1902"/>
                </a:lnTo>
                <a:lnTo>
                  <a:pt x="0" y="2060"/>
                </a:lnTo>
                <a:lnTo>
                  <a:pt x="0" y="2219"/>
                </a:lnTo>
                <a:lnTo>
                  <a:pt x="0" y="2377"/>
                </a:lnTo>
                <a:lnTo>
                  <a:pt x="0" y="2536"/>
                </a:lnTo>
                <a:lnTo>
                  <a:pt x="50" y="2524"/>
                </a:lnTo>
                <a:lnTo>
                  <a:pt x="98" y="2512"/>
                </a:lnTo>
                <a:lnTo>
                  <a:pt x="145" y="2501"/>
                </a:lnTo>
                <a:lnTo>
                  <a:pt x="193" y="2488"/>
                </a:lnTo>
                <a:lnTo>
                  <a:pt x="240" y="2477"/>
                </a:lnTo>
                <a:lnTo>
                  <a:pt x="285" y="2465"/>
                </a:lnTo>
                <a:lnTo>
                  <a:pt x="331" y="2454"/>
                </a:lnTo>
                <a:lnTo>
                  <a:pt x="376" y="2443"/>
                </a:lnTo>
                <a:lnTo>
                  <a:pt x="418" y="2432"/>
                </a:lnTo>
                <a:lnTo>
                  <a:pt x="461" y="2421"/>
                </a:lnTo>
                <a:lnTo>
                  <a:pt x="502" y="2410"/>
                </a:lnTo>
                <a:lnTo>
                  <a:pt x="544" y="2400"/>
                </a:lnTo>
                <a:lnTo>
                  <a:pt x="584" y="2390"/>
                </a:lnTo>
                <a:lnTo>
                  <a:pt x="625" y="2379"/>
                </a:lnTo>
                <a:lnTo>
                  <a:pt x="664" y="2369"/>
                </a:lnTo>
                <a:lnTo>
                  <a:pt x="704" y="2359"/>
                </a:lnTo>
                <a:lnTo>
                  <a:pt x="740" y="2349"/>
                </a:lnTo>
                <a:lnTo>
                  <a:pt x="776" y="2341"/>
                </a:lnTo>
                <a:lnTo>
                  <a:pt x="812" y="2332"/>
                </a:lnTo>
                <a:lnTo>
                  <a:pt x="848" y="2323"/>
                </a:lnTo>
                <a:lnTo>
                  <a:pt x="882" y="2314"/>
                </a:lnTo>
                <a:lnTo>
                  <a:pt x="917" y="2306"/>
                </a:lnTo>
                <a:lnTo>
                  <a:pt x="951" y="2297"/>
                </a:lnTo>
                <a:lnTo>
                  <a:pt x="985" y="2289"/>
                </a:lnTo>
                <a:lnTo>
                  <a:pt x="1017" y="2281"/>
                </a:lnTo>
                <a:lnTo>
                  <a:pt x="1049" y="2272"/>
                </a:lnTo>
                <a:lnTo>
                  <a:pt x="1082" y="2265"/>
                </a:lnTo>
                <a:lnTo>
                  <a:pt x="1113" y="2257"/>
                </a:lnTo>
                <a:lnTo>
                  <a:pt x="1144" y="2250"/>
                </a:lnTo>
                <a:lnTo>
                  <a:pt x="1175" y="2242"/>
                </a:lnTo>
                <a:lnTo>
                  <a:pt x="1205" y="2234"/>
                </a:lnTo>
                <a:lnTo>
                  <a:pt x="1236" y="2227"/>
                </a:lnTo>
                <a:lnTo>
                  <a:pt x="1291" y="2212"/>
                </a:lnTo>
                <a:lnTo>
                  <a:pt x="1346" y="2199"/>
                </a:lnTo>
                <a:lnTo>
                  <a:pt x="1399" y="2185"/>
                </a:lnTo>
                <a:lnTo>
                  <a:pt x="1452" y="2172"/>
                </a:lnTo>
                <a:lnTo>
                  <a:pt x="1504" y="2159"/>
                </a:lnTo>
                <a:lnTo>
                  <a:pt x="1554" y="2147"/>
                </a:lnTo>
                <a:lnTo>
                  <a:pt x="1604" y="2135"/>
                </a:lnTo>
                <a:lnTo>
                  <a:pt x="1652" y="2122"/>
                </a:lnTo>
                <a:lnTo>
                  <a:pt x="1967" y="2042"/>
                </a:lnTo>
                <a:lnTo>
                  <a:pt x="1967" y="485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41" name="Freeform 8"/>
          <p:cNvSpPr>
            <a:spLocks/>
          </p:cNvSpPr>
          <p:nvPr/>
        </p:nvSpPr>
        <p:spPr bwMode="auto">
          <a:xfrm flipH="1">
            <a:off x="10783042" y="3156972"/>
            <a:ext cx="1408016" cy="1353456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967" h="3027">
                <a:moveTo>
                  <a:pt x="1967" y="0"/>
                </a:moveTo>
                <a:lnTo>
                  <a:pt x="1652" y="80"/>
                </a:lnTo>
                <a:lnTo>
                  <a:pt x="1604" y="92"/>
                </a:lnTo>
                <a:lnTo>
                  <a:pt x="1554" y="105"/>
                </a:lnTo>
                <a:lnTo>
                  <a:pt x="1504" y="117"/>
                </a:lnTo>
                <a:lnTo>
                  <a:pt x="1452" y="130"/>
                </a:lnTo>
                <a:lnTo>
                  <a:pt x="1399" y="143"/>
                </a:lnTo>
                <a:lnTo>
                  <a:pt x="1346" y="157"/>
                </a:lnTo>
                <a:lnTo>
                  <a:pt x="1291" y="170"/>
                </a:lnTo>
                <a:lnTo>
                  <a:pt x="1236" y="185"/>
                </a:lnTo>
                <a:lnTo>
                  <a:pt x="1205" y="192"/>
                </a:lnTo>
                <a:lnTo>
                  <a:pt x="1175" y="199"/>
                </a:lnTo>
                <a:lnTo>
                  <a:pt x="1144" y="208"/>
                </a:lnTo>
                <a:lnTo>
                  <a:pt x="1113" y="215"/>
                </a:lnTo>
                <a:lnTo>
                  <a:pt x="1082" y="223"/>
                </a:lnTo>
                <a:lnTo>
                  <a:pt x="1049" y="230"/>
                </a:lnTo>
                <a:lnTo>
                  <a:pt x="1017" y="239"/>
                </a:lnTo>
                <a:lnTo>
                  <a:pt x="985" y="247"/>
                </a:lnTo>
                <a:lnTo>
                  <a:pt x="951" y="255"/>
                </a:lnTo>
                <a:lnTo>
                  <a:pt x="917" y="264"/>
                </a:lnTo>
                <a:lnTo>
                  <a:pt x="882" y="272"/>
                </a:lnTo>
                <a:lnTo>
                  <a:pt x="848" y="281"/>
                </a:lnTo>
                <a:lnTo>
                  <a:pt x="812" y="290"/>
                </a:lnTo>
                <a:lnTo>
                  <a:pt x="776" y="299"/>
                </a:lnTo>
                <a:lnTo>
                  <a:pt x="740" y="307"/>
                </a:lnTo>
                <a:lnTo>
                  <a:pt x="704" y="316"/>
                </a:lnTo>
                <a:lnTo>
                  <a:pt x="664" y="327"/>
                </a:lnTo>
                <a:lnTo>
                  <a:pt x="625" y="336"/>
                </a:lnTo>
                <a:lnTo>
                  <a:pt x="584" y="347"/>
                </a:lnTo>
                <a:lnTo>
                  <a:pt x="544" y="358"/>
                </a:lnTo>
                <a:lnTo>
                  <a:pt x="502" y="368"/>
                </a:lnTo>
                <a:lnTo>
                  <a:pt x="461" y="379"/>
                </a:lnTo>
                <a:lnTo>
                  <a:pt x="418" y="390"/>
                </a:lnTo>
                <a:lnTo>
                  <a:pt x="376" y="401"/>
                </a:lnTo>
                <a:lnTo>
                  <a:pt x="331" y="412"/>
                </a:lnTo>
                <a:lnTo>
                  <a:pt x="285" y="423"/>
                </a:lnTo>
                <a:lnTo>
                  <a:pt x="240" y="435"/>
                </a:lnTo>
                <a:lnTo>
                  <a:pt x="193" y="446"/>
                </a:lnTo>
                <a:lnTo>
                  <a:pt x="145" y="458"/>
                </a:lnTo>
                <a:lnTo>
                  <a:pt x="98" y="470"/>
                </a:lnTo>
                <a:lnTo>
                  <a:pt x="50" y="481"/>
                </a:lnTo>
                <a:lnTo>
                  <a:pt x="0" y="494"/>
                </a:lnTo>
                <a:lnTo>
                  <a:pt x="0" y="653"/>
                </a:lnTo>
                <a:lnTo>
                  <a:pt x="0" y="810"/>
                </a:lnTo>
                <a:lnTo>
                  <a:pt x="0" y="969"/>
                </a:lnTo>
                <a:lnTo>
                  <a:pt x="0" y="1127"/>
                </a:lnTo>
                <a:lnTo>
                  <a:pt x="0" y="1285"/>
                </a:lnTo>
                <a:lnTo>
                  <a:pt x="0" y="1444"/>
                </a:lnTo>
                <a:lnTo>
                  <a:pt x="0" y="1602"/>
                </a:lnTo>
                <a:lnTo>
                  <a:pt x="0" y="1760"/>
                </a:lnTo>
                <a:lnTo>
                  <a:pt x="0" y="1918"/>
                </a:lnTo>
                <a:lnTo>
                  <a:pt x="0" y="2077"/>
                </a:lnTo>
                <a:lnTo>
                  <a:pt x="0" y="2235"/>
                </a:lnTo>
                <a:lnTo>
                  <a:pt x="0" y="2393"/>
                </a:lnTo>
                <a:lnTo>
                  <a:pt x="0" y="2552"/>
                </a:lnTo>
                <a:lnTo>
                  <a:pt x="0" y="2710"/>
                </a:lnTo>
                <a:lnTo>
                  <a:pt x="0" y="2869"/>
                </a:lnTo>
                <a:lnTo>
                  <a:pt x="0" y="3027"/>
                </a:lnTo>
                <a:lnTo>
                  <a:pt x="49" y="2990"/>
                </a:lnTo>
                <a:lnTo>
                  <a:pt x="98" y="2954"/>
                </a:lnTo>
                <a:lnTo>
                  <a:pt x="145" y="2919"/>
                </a:lnTo>
                <a:lnTo>
                  <a:pt x="192" y="2883"/>
                </a:lnTo>
                <a:lnTo>
                  <a:pt x="239" y="2848"/>
                </a:lnTo>
                <a:lnTo>
                  <a:pt x="284" y="2814"/>
                </a:lnTo>
                <a:lnTo>
                  <a:pt x="330" y="2780"/>
                </a:lnTo>
                <a:lnTo>
                  <a:pt x="375" y="2747"/>
                </a:lnTo>
                <a:lnTo>
                  <a:pt x="417" y="2714"/>
                </a:lnTo>
                <a:lnTo>
                  <a:pt x="460" y="2683"/>
                </a:lnTo>
                <a:lnTo>
                  <a:pt x="501" y="2652"/>
                </a:lnTo>
                <a:lnTo>
                  <a:pt x="543" y="2621"/>
                </a:lnTo>
                <a:lnTo>
                  <a:pt x="584" y="2590"/>
                </a:lnTo>
                <a:lnTo>
                  <a:pt x="624" y="2560"/>
                </a:lnTo>
                <a:lnTo>
                  <a:pt x="664" y="2530"/>
                </a:lnTo>
                <a:lnTo>
                  <a:pt x="704" y="2501"/>
                </a:lnTo>
                <a:lnTo>
                  <a:pt x="740" y="2473"/>
                </a:lnTo>
                <a:lnTo>
                  <a:pt x="776" y="2446"/>
                </a:lnTo>
                <a:lnTo>
                  <a:pt x="812" y="2419"/>
                </a:lnTo>
                <a:lnTo>
                  <a:pt x="848" y="2393"/>
                </a:lnTo>
                <a:lnTo>
                  <a:pt x="882" y="2367"/>
                </a:lnTo>
                <a:lnTo>
                  <a:pt x="917" y="2341"/>
                </a:lnTo>
                <a:lnTo>
                  <a:pt x="951" y="2315"/>
                </a:lnTo>
                <a:lnTo>
                  <a:pt x="985" y="2290"/>
                </a:lnTo>
                <a:lnTo>
                  <a:pt x="1017" y="2266"/>
                </a:lnTo>
                <a:lnTo>
                  <a:pt x="1049" y="2243"/>
                </a:lnTo>
                <a:lnTo>
                  <a:pt x="1082" y="2219"/>
                </a:lnTo>
                <a:lnTo>
                  <a:pt x="1113" y="2195"/>
                </a:lnTo>
                <a:lnTo>
                  <a:pt x="1144" y="2171"/>
                </a:lnTo>
                <a:lnTo>
                  <a:pt x="1175" y="2148"/>
                </a:lnTo>
                <a:lnTo>
                  <a:pt x="1205" y="2125"/>
                </a:lnTo>
                <a:lnTo>
                  <a:pt x="1235" y="2102"/>
                </a:lnTo>
                <a:lnTo>
                  <a:pt x="1291" y="2061"/>
                </a:lnTo>
                <a:lnTo>
                  <a:pt x="1346" y="2020"/>
                </a:lnTo>
                <a:lnTo>
                  <a:pt x="1399" y="1980"/>
                </a:lnTo>
                <a:lnTo>
                  <a:pt x="1452" y="1941"/>
                </a:lnTo>
                <a:lnTo>
                  <a:pt x="1504" y="1902"/>
                </a:lnTo>
                <a:lnTo>
                  <a:pt x="1554" y="1864"/>
                </a:lnTo>
                <a:lnTo>
                  <a:pt x="1604" y="1828"/>
                </a:lnTo>
                <a:lnTo>
                  <a:pt x="1652" y="1791"/>
                </a:lnTo>
                <a:lnTo>
                  <a:pt x="1694" y="1759"/>
                </a:lnTo>
                <a:lnTo>
                  <a:pt x="1736" y="1729"/>
                </a:lnTo>
                <a:lnTo>
                  <a:pt x="1775" y="1699"/>
                </a:lnTo>
                <a:lnTo>
                  <a:pt x="1815" y="1669"/>
                </a:lnTo>
                <a:lnTo>
                  <a:pt x="1854" y="1640"/>
                </a:lnTo>
                <a:lnTo>
                  <a:pt x="1892" y="1612"/>
                </a:lnTo>
                <a:lnTo>
                  <a:pt x="1930" y="1584"/>
                </a:lnTo>
                <a:lnTo>
                  <a:pt x="1967" y="1556"/>
                </a:lnTo>
                <a:lnTo>
                  <a:pt x="1967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42" name="Freeform 9"/>
          <p:cNvSpPr>
            <a:spLocks/>
          </p:cNvSpPr>
          <p:nvPr/>
        </p:nvSpPr>
        <p:spPr bwMode="auto">
          <a:xfrm flipH="1">
            <a:off x="10783042" y="3849815"/>
            <a:ext cx="1408016" cy="1788497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967" h="3994">
                <a:moveTo>
                  <a:pt x="0" y="1471"/>
                </a:moveTo>
                <a:lnTo>
                  <a:pt x="0" y="3994"/>
                </a:lnTo>
                <a:lnTo>
                  <a:pt x="49" y="3935"/>
                </a:lnTo>
                <a:lnTo>
                  <a:pt x="98" y="3876"/>
                </a:lnTo>
                <a:lnTo>
                  <a:pt x="145" y="3818"/>
                </a:lnTo>
                <a:lnTo>
                  <a:pt x="192" y="3760"/>
                </a:lnTo>
                <a:lnTo>
                  <a:pt x="239" y="3702"/>
                </a:lnTo>
                <a:lnTo>
                  <a:pt x="284" y="3644"/>
                </a:lnTo>
                <a:lnTo>
                  <a:pt x="330" y="3588"/>
                </a:lnTo>
                <a:lnTo>
                  <a:pt x="375" y="3534"/>
                </a:lnTo>
                <a:lnTo>
                  <a:pt x="417" y="3480"/>
                </a:lnTo>
                <a:lnTo>
                  <a:pt x="460" y="3428"/>
                </a:lnTo>
                <a:lnTo>
                  <a:pt x="501" y="3375"/>
                </a:lnTo>
                <a:lnTo>
                  <a:pt x="543" y="3323"/>
                </a:lnTo>
                <a:lnTo>
                  <a:pt x="584" y="3272"/>
                </a:lnTo>
                <a:lnTo>
                  <a:pt x="625" y="3221"/>
                </a:lnTo>
                <a:lnTo>
                  <a:pt x="664" y="3172"/>
                </a:lnTo>
                <a:lnTo>
                  <a:pt x="704" y="3123"/>
                </a:lnTo>
                <a:lnTo>
                  <a:pt x="740" y="3077"/>
                </a:lnTo>
                <a:lnTo>
                  <a:pt x="776" y="3033"/>
                </a:lnTo>
                <a:lnTo>
                  <a:pt x="812" y="2988"/>
                </a:lnTo>
                <a:lnTo>
                  <a:pt x="847" y="2943"/>
                </a:lnTo>
                <a:lnTo>
                  <a:pt x="882" y="2901"/>
                </a:lnTo>
                <a:lnTo>
                  <a:pt x="917" y="2857"/>
                </a:lnTo>
                <a:lnTo>
                  <a:pt x="951" y="2816"/>
                </a:lnTo>
                <a:lnTo>
                  <a:pt x="984" y="2774"/>
                </a:lnTo>
                <a:lnTo>
                  <a:pt x="1017" y="2734"/>
                </a:lnTo>
                <a:lnTo>
                  <a:pt x="1049" y="2693"/>
                </a:lnTo>
                <a:lnTo>
                  <a:pt x="1081" y="2654"/>
                </a:lnTo>
                <a:lnTo>
                  <a:pt x="1113" y="2614"/>
                </a:lnTo>
                <a:lnTo>
                  <a:pt x="1144" y="2575"/>
                </a:lnTo>
                <a:lnTo>
                  <a:pt x="1175" y="2536"/>
                </a:lnTo>
                <a:lnTo>
                  <a:pt x="1205" y="2497"/>
                </a:lnTo>
                <a:lnTo>
                  <a:pt x="1235" y="2460"/>
                </a:lnTo>
                <a:lnTo>
                  <a:pt x="1291" y="2391"/>
                </a:lnTo>
                <a:lnTo>
                  <a:pt x="1345" y="2323"/>
                </a:lnTo>
                <a:lnTo>
                  <a:pt x="1399" y="2257"/>
                </a:lnTo>
                <a:lnTo>
                  <a:pt x="1452" y="2191"/>
                </a:lnTo>
                <a:lnTo>
                  <a:pt x="1503" y="2127"/>
                </a:lnTo>
                <a:lnTo>
                  <a:pt x="1554" y="2064"/>
                </a:lnTo>
                <a:lnTo>
                  <a:pt x="1604" y="2003"/>
                </a:lnTo>
                <a:lnTo>
                  <a:pt x="1652" y="1941"/>
                </a:lnTo>
                <a:lnTo>
                  <a:pt x="1694" y="1890"/>
                </a:lnTo>
                <a:lnTo>
                  <a:pt x="1736" y="1839"/>
                </a:lnTo>
                <a:lnTo>
                  <a:pt x="1775" y="1789"/>
                </a:lnTo>
                <a:lnTo>
                  <a:pt x="1815" y="1739"/>
                </a:lnTo>
                <a:lnTo>
                  <a:pt x="1854" y="1690"/>
                </a:lnTo>
                <a:lnTo>
                  <a:pt x="1892" y="1643"/>
                </a:lnTo>
                <a:lnTo>
                  <a:pt x="1930" y="1596"/>
                </a:lnTo>
                <a:lnTo>
                  <a:pt x="1967" y="1549"/>
                </a:lnTo>
                <a:lnTo>
                  <a:pt x="1967" y="0"/>
                </a:lnTo>
                <a:lnTo>
                  <a:pt x="1930" y="28"/>
                </a:lnTo>
                <a:lnTo>
                  <a:pt x="1892" y="56"/>
                </a:lnTo>
                <a:lnTo>
                  <a:pt x="1854" y="84"/>
                </a:lnTo>
                <a:lnTo>
                  <a:pt x="1815" y="113"/>
                </a:lnTo>
                <a:lnTo>
                  <a:pt x="1775" y="143"/>
                </a:lnTo>
                <a:lnTo>
                  <a:pt x="1736" y="173"/>
                </a:lnTo>
                <a:lnTo>
                  <a:pt x="1694" y="203"/>
                </a:lnTo>
                <a:lnTo>
                  <a:pt x="1652" y="235"/>
                </a:lnTo>
                <a:lnTo>
                  <a:pt x="1604" y="272"/>
                </a:lnTo>
                <a:lnTo>
                  <a:pt x="1554" y="308"/>
                </a:lnTo>
                <a:lnTo>
                  <a:pt x="1504" y="346"/>
                </a:lnTo>
                <a:lnTo>
                  <a:pt x="1452" y="385"/>
                </a:lnTo>
                <a:lnTo>
                  <a:pt x="1399" y="424"/>
                </a:lnTo>
                <a:lnTo>
                  <a:pt x="1346" y="464"/>
                </a:lnTo>
                <a:lnTo>
                  <a:pt x="1291" y="505"/>
                </a:lnTo>
                <a:lnTo>
                  <a:pt x="1235" y="546"/>
                </a:lnTo>
                <a:lnTo>
                  <a:pt x="1205" y="569"/>
                </a:lnTo>
                <a:lnTo>
                  <a:pt x="1175" y="592"/>
                </a:lnTo>
                <a:lnTo>
                  <a:pt x="1144" y="615"/>
                </a:lnTo>
                <a:lnTo>
                  <a:pt x="1113" y="639"/>
                </a:lnTo>
                <a:lnTo>
                  <a:pt x="1082" y="663"/>
                </a:lnTo>
                <a:lnTo>
                  <a:pt x="1049" y="687"/>
                </a:lnTo>
                <a:lnTo>
                  <a:pt x="1017" y="710"/>
                </a:lnTo>
                <a:lnTo>
                  <a:pt x="985" y="734"/>
                </a:lnTo>
                <a:lnTo>
                  <a:pt x="951" y="759"/>
                </a:lnTo>
                <a:lnTo>
                  <a:pt x="917" y="785"/>
                </a:lnTo>
                <a:lnTo>
                  <a:pt x="882" y="811"/>
                </a:lnTo>
                <a:lnTo>
                  <a:pt x="848" y="837"/>
                </a:lnTo>
                <a:lnTo>
                  <a:pt x="812" y="863"/>
                </a:lnTo>
                <a:lnTo>
                  <a:pt x="776" y="890"/>
                </a:lnTo>
                <a:lnTo>
                  <a:pt x="740" y="917"/>
                </a:lnTo>
                <a:lnTo>
                  <a:pt x="704" y="945"/>
                </a:lnTo>
                <a:lnTo>
                  <a:pt x="664" y="974"/>
                </a:lnTo>
                <a:lnTo>
                  <a:pt x="624" y="1004"/>
                </a:lnTo>
                <a:lnTo>
                  <a:pt x="584" y="1034"/>
                </a:lnTo>
                <a:lnTo>
                  <a:pt x="543" y="1065"/>
                </a:lnTo>
                <a:lnTo>
                  <a:pt x="501" y="1096"/>
                </a:lnTo>
                <a:lnTo>
                  <a:pt x="460" y="1127"/>
                </a:lnTo>
                <a:lnTo>
                  <a:pt x="417" y="1158"/>
                </a:lnTo>
                <a:lnTo>
                  <a:pt x="375" y="1191"/>
                </a:lnTo>
                <a:lnTo>
                  <a:pt x="330" y="1224"/>
                </a:lnTo>
                <a:lnTo>
                  <a:pt x="284" y="1258"/>
                </a:lnTo>
                <a:lnTo>
                  <a:pt x="239" y="1292"/>
                </a:lnTo>
                <a:lnTo>
                  <a:pt x="192" y="1327"/>
                </a:lnTo>
                <a:lnTo>
                  <a:pt x="145" y="1363"/>
                </a:lnTo>
                <a:lnTo>
                  <a:pt x="98" y="1398"/>
                </a:lnTo>
                <a:lnTo>
                  <a:pt x="49" y="1434"/>
                </a:lnTo>
                <a:lnTo>
                  <a:pt x="0" y="1471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63" name="Полилиния 62"/>
          <p:cNvSpPr/>
          <p:nvPr/>
        </p:nvSpPr>
        <p:spPr>
          <a:xfrm rot="16200000">
            <a:off x="9320739" y="336173"/>
            <a:ext cx="696825" cy="2234504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5399" h="4375111">
                <a:moveTo>
                  <a:pt x="1045399" y="454953"/>
                </a:moveTo>
                <a:lnTo>
                  <a:pt x="1045397" y="454953"/>
                </a:lnTo>
                <a:lnTo>
                  <a:pt x="1045397" y="4375111"/>
                </a:lnTo>
                <a:lnTo>
                  <a:pt x="0" y="4375111"/>
                </a:lnTo>
                <a:lnTo>
                  <a:pt x="0" y="454952"/>
                </a:lnTo>
                <a:lnTo>
                  <a:pt x="3" y="454952"/>
                </a:lnTo>
                <a:lnTo>
                  <a:pt x="522701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latin typeface="Calibri" panose="020F0502020204030204" pitchFamily="34" charset="0"/>
            </a:endParaRPr>
          </a:p>
        </p:txBody>
      </p:sp>
      <p:sp>
        <p:nvSpPr>
          <p:cNvPr id="64" name="Полилиния 63"/>
          <p:cNvSpPr/>
          <p:nvPr/>
        </p:nvSpPr>
        <p:spPr>
          <a:xfrm rot="16200000">
            <a:off x="8802570" y="515061"/>
            <a:ext cx="698214" cy="3269451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7482" h="6401515">
                <a:moveTo>
                  <a:pt x="1047482" y="454953"/>
                </a:moveTo>
                <a:lnTo>
                  <a:pt x="1047478" y="454953"/>
                </a:lnTo>
                <a:lnTo>
                  <a:pt x="1047477" y="6401515"/>
                </a:lnTo>
                <a:lnTo>
                  <a:pt x="0" y="6401515"/>
                </a:lnTo>
                <a:lnTo>
                  <a:pt x="0" y="452530"/>
                </a:lnTo>
                <a:lnTo>
                  <a:pt x="4869" y="452530"/>
                </a:lnTo>
                <a:lnTo>
                  <a:pt x="524784" y="0"/>
                </a:lnTo>
                <a:lnTo>
                  <a:pt x="1044698" y="452530"/>
                </a:lnTo>
                <a:lnTo>
                  <a:pt x="1047478" y="452530"/>
                </a:lnTo>
                <a:lnTo>
                  <a:pt x="1047478" y="454949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latin typeface="Calibri" panose="020F0502020204030204" pitchFamily="34" charset="0"/>
            </a:endParaRPr>
          </a:p>
        </p:txBody>
      </p:sp>
      <p:sp>
        <p:nvSpPr>
          <p:cNvPr id="65" name="Полилиния 64"/>
          <p:cNvSpPr/>
          <p:nvPr/>
        </p:nvSpPr>
        <p:spPr>
          <a:xfrm rot="16200000">
            <a:off x="9065577" y="1466882"/>
            <a:ext cx="699599" cy="274205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9561" h="5368885">
                <a:moveTo>
                  <a:pt x="1049561" y="454952"/>
                </a:moveTo>
                <a:lnTo>
                  <a:pt x="1047477" y="454952"/>
                </a:lnTo>
                <a:lnTo>
                  <a:pt x="1047477" y="5368885"/>
                </a:lnTo>
                <a:lnTo>
                  <a:pt x="0" y="5368885"/>
                </a:lnTo>
                <a:lnTo>
                  <a:pt x="0" y="454951"/>
                </a:lnTo>
                <a:lnTo>
                  <a:pt x="2" y="454951"/>
                </a:lnTo>
                <a:lnTo>
                  <a:pt x="524781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latin typeface="Calibri" panose="020F0502020204030204" pitchFamily="34" charset="0"/>
            </a:endParaRPr>
          </a:p>
        </p:txBody>
      </p:sp>
      <p:sp>
        <p:nvSpPr>
          <p:cNvPr id="66" name="Полилиния 65"/>
          <p:cNvSpPr/>
          <p:nvPr/>
        </p:nvSpPr>
        <p:spPr>
          <a:xfrm rot="16200000">
            <a:off x="8892202" y="1987678"/>
            <a:ext cx="692846" cy="3095557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9430" h="6061039">
                <a:moveTo>
                  <a:pt x="1039429" y="454955"/>
                </a:moveTo>
                <a:lnTo>
                  <a:pt x="1039428" y="6061039"/>
                </a:lnTo>
                <a:lnTo>
                  <a:pt x="0" y="6061039"/>
                </a:lnTo>
                <a:lnTo>
                  <a:pt x="0" y="454955"/>
                </a:lnTo>
                <a:close/>
                <a:moveTo>
                  <a:pt x="1039430" y="454953"/>
                </a:moveTo>
                <a:lnTo>
                  <a:pt x="3" y="454953"/>
                </a:lnTo>
                <a:lnTo>
                  <a:pt x="519717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latin typeface="Calibri" panose="020F0502020204030204" pitchFamily="34" charset="0"/>
            </a:endParaRPr>
          </a:p>
        </p:txBody>
      </p:sp>
      <p:sp>
        <p:nvSpPr>
          <p:cNvPr id="67" name="Полилиния 66"/>
          <p:cNvSpPr/>
          <p:nvPr/>
        </p:nvSpPr>
        <p:spPr>
          <a:xfrm rot="16200000">
            <a:off x="8653528" y="2438986"/>
            <a:ext cx="693450" cy="3572300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0336" h="6994487">
                <a:moveTo>
                  <a:pt x="1040336" y="454953"/>
                </a:moveTo>
                <a:lnTo>
                  <a:pt x="1040335" y="6994487"/>
                </a:lnTo>
                <a:lnTo>
                  <a:pt x="0" y="6994487"/>
                </a:lnTo>
                <a:lnTo>
                  <a:pt x="1" y="454953"/>
                </a:lnTo>
                <a:lnTo>
                  <a:pt x="0" y="454953"/>
                </a:lnTo>
                <a:lnTo>
                  <a:pt x="520168" y="0"/>
                </a:lnTo>
                <a:lnTo>
                  <a:pt x="1040335" y="454953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>
              <a:latin typeface="Calibri" panose="020F0502020204030204" pitchFamily="34" charset="0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2843E75-0607-476A-AC92-B8F726C838B7}"/>
              </a:ext>
            </a:extLst>
          </p:cNvPr>
          <p:cNvSpPr/>
          <p:nvPr/>
        </p:nvSpPr>
        <p:spPr>
          <a:xfrm>
            <a:off x="388960" y="1074760"/>
            <a:ext cx="586197" cy="58619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0B3332E5-EDBE-4F3B-A092-620F30F21D4E}"/>
              </a:ext>
            </a:extLst>
          </p:cNvPr>
          <p:cNvSpPr/>
          <p:nvPr/>
        </p:nvSpPr>
        <p:spPr>
          <a:xfrm>
            <a:off x="388960" y="1771122"/>
            <a:ext cx="586197" cy="586197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BA67B7F2-F958-4700-A1C6-1C577F06004C}"/>
              </a:ext>
            </a:extLst>
          </p:cNvPr>
          <p:cNvSpPr/>
          <p:nvPr/>
        </p:nvSpPr>
        <p:spPr>
          <a:xfrm>
            <a:off x="388960" y="2459244"/>
            <a:ext cx="586197" cy="586197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A8E2008E-5AA7-45C5-B430-222675095834}"/>
              </a:ext>
            </a:extLst>
          </p:cNvPr>
          <p:cNvSpPr/>
          <p:nvPr/>
        </p:nvSpPr>
        <p:spPr>
          <a:xfrm>
            <a:off x="388960" y="3156792"/>
            <a:ext cx="586197" cy="586197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DDFA45D-8C63-4255-A3E3-C38888081CE4}"/>
              </a:ext>
            </a:extLst>
          </p:cNvPr>
          <p:cNvSpPr/>
          <p:nvPr/>
        </p:nvSpPr>
        <p:spPr>
          <a:xfrm>
            <a:off x="388960" y="3846470"/>
            <a:ext cx="586197" cy="586197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</a:p>
        </p:txBody>
      </p:sp>
      <p:sp>
        <p:nvSpPr>
          <p:cNvPr id="49" name="Freeform: Shape 111">
            <a:extLst>
              <a:ext uri="{FF2B5EF4-FFF2-40B4-BE49-F238E27FC236}">
                <a16:creationId xmlns:a16="http://schemas.microsoft.com/office/drawing/2014/main" id="{DBBCE73C-7672-41A3-A425-C32DE6E01101}"/>
              </a:ext>
            </a:extLst>
          </p:cNvPr>
          <p:cNvSpPr/>
          <p:nvPr/>
        </p:nvSpPr>
        <p:spPr>
          <a:xfrm>
            <a:off x="8857672" y="1121697"/>
            <a:ext cx="653045" cy="653044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50" name="Freeform: Shape 111">
            <a:extLst>
              <a:ext uri="{FF2B5EF4-FFF2-40B4-BE49-F238E27FC236}">
                <a16:creationId xmlns:a16="http://schemas.microsoft.com/office/drawing/2014/main" id="{B466B54F-C6A7-407D-AB57-7B49615D20C3}"/>
              </a:ext>
            </a:extLst>
          </p:cNvPr>
          <p:cNvSpPr/>
          <p:nvPr/>
        </p:nvSpPr>
        <p:spPr>
          <a:xfrm>
            <a:off x="7790872" y="1818059"/>
            <a:ext cx="653045" cy="653044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51" name="Freeform: Shape 111">
            <a:extLst>
              <a:ext uri="{FF2B5EF4-FFF2-40B4-BE49-F238E27FC236}">
                <a16:creationId xmlns:a16="http://schemas.microsoft.com/office/drawing/2014/main" id="{54D81FE6-E325-4A99-A60F-B221B56F5251}"/>
              </a:ext>
            </a:extLst>
          </p:cNvPr>
          <p:cNvSpPr/>
          <p:nvPr/>
        </p:nvSpPr>
        <p:spPr>
          <a:xfrm>
            <a:off x="8324272" y="2515417"/>
            <a:ext cx="653045" cy="653044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52" name="Freeform: Shape 111">
            <a:extLst>
              <a:ext uri="{FF2B5EF4-FFF2-40B4-BE49-F238E27FC236}">
                <a16:creationId xmlns:a16="http://schemas.microsoft.com/office/drawing/2014/main" id="{5E072DAF-6A06-4643-ADAF-BA11A25ABA4A}"/>
              </a:ext>
            </a:extLst>
          </p:cNvPr>
          <p:cNvSpPr/>
          <p:nvPr/>
        </p:nvSpPr>
        <p:spPr>
          <a:xfrm>
            <a:off x="7943272" y="3212965"/>
            <a:ext cx="653045" cy="653044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53" name="Freeform: Shape 111">
            <a:extLst>
              <a:ext uri="{FF2B5EF4-FFF2-40B4-BE49-F238E27FC236}">
                <a16:creationId xmlns:a16="http://schemas.microsoft.com/office/drawing/2014/main" id="{1B498AF2-C100-4583-AC55-7062FEEAFEB9}"/>
              </a:ext>
            </a:extLst>
          </p:cNvPr>
          <p:cNvSpPr/>
          <p:nvPr/>
        </p:nvSpPr>
        <p:spPr>
          <a:xfrm>
            <a:off x="7467600" y="3898231"/>
            <a:ext cx="653045" cy="653044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54" name="Freeform 48">
            <a:extLst>
              <a:ext uri="{FF2B5EF4-FFF2-40B4-BE49-F238E27FC236}">
                <a16:creationId xmlns:a16="http://schemas.microsoft.com/office/drawing/2014/main" id="{599785D6-8CCB-4AFA-9D3A-F0F0C28372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55717" y="1270455"/>
            <a:ext cx="256955" cy="355529"/>
          </a:xfrm>
          <a:custGeom>
            <a:avLst/>
            <a:gdLst>
              <a:gd name="T0" fmla="*/ 37231344 w 319"/>
              <a:gd name="T1" fmla="*/ 70970385 h 545"/>
              <a:gd name="T2" fmla="*/ 37231344 w 319"/>
              <a:gd name="T3" fmla="*/ 70970385 h 545"/>
              <a:gd name="T4" fmla="*/ 3723170 w 319"/>
              <a:gd name="T5" fmla="*/ 70970385 h 545"/>
              <a:gd name="T6" fmla="*/ 0 w 319"/>
              <a:gd name="T7" fmla="*/ 67186892 h 545"/>
              <a:gd name="T8" fmla="*/ 0 w 319"/>
              <a:gd name="T9" fmla="*/ 3652741 h 545"/>
              <a:gd name="T10" fmla="*/ 3723170 w 319"/>
              <a:gd name="T11" fmla="*/ 0 h 545"/>
              <a:gd name="T12" fmla="*/ 37231344 w 319"/>
              <a:gd name="T13" fmla="*/ 0 h 545"/>
              <a:gd name="T14" fmla="*/ 40826240 w 319"/>
              <a:gd name="T15" fmla="*/ 3652741 h 545"/>
              <a:gd name="T16" fmla="*/ 40826240 w 319"/>
              <a:gd name="T17" fmla="*/ 67186892 h 545"/>
              <a:gd name="T18" fmla="*/ 37231344 w 319"/>
              <a:gd name="T19" fmla="*/ 70970385 h 545"/>
              <a:gd name="T20" fmla="*/ 20926574 w 319"/>
              <a:gd name="T21" fmla="*/ 67186892 h 545"/>
              <a:gd name="T22" fmla="*/ 20926574 w 319"/>
              <a:gd name="T23" fmla="*/ 67186892 h 545"/>
              <a:gd name="T24" fmla="*/ 22723843 w 319"/>
              <a:gd name="T25" fmla="*/ 64447245 h 545"/>
              <a:gd name="T26" fmla="*/ 20926574 w 319"/>
              <a:gd name="T27" fmla="*/ 62620694 h 545"/>
              <a:gd name="T28" fmla="*/ 18230671 w 319"/>
              <a:gd name="T29" fmla="*/ 64447245 h 545"/>
              <a:gd name="T30" fmla="*/ 20926574 w 319"/>
              <a:gd name="T31" fmla="*/ 67186892 h 545"/>
              <a:gd name="T32" fmla="*/ 37231344 w 319"/>
              <a:gd name="T33" fmla="*/ 7305844 h 545"/>
              <a:gd name="T34" fmla="*/ 37231344 w 319"/>
              <a:gd name="T35" fmla="*/ 7305844 h 545"/>
              <a:gd name="T36" fmla="*/ 36332709 w 319"/>
              <a:gd name="T37" fmla="*/ 7305844 h 545"/>
              <a:gd name="T38" fmla="*/ 4621805 w 319"/>
              <a:gd name="T39" fmla="*/ 7305844 h 545"/>
              <a:gd name="T40" fmla="*/ 3723170 w 319"/>
              <a:gd name="T41" fmla="*/ 7305844 h 545"/>
              <a:gd name="T42" fmla="*/ 3723170 w 319"/>
              <a:gd name="T43" fmla="*/ 58967953 h 545"/>
              <a:gd name="T44" fmla="*/ 4621805 w 319"/>
              <a:gd name="T45" fmla="*/ 58967953 h 545"/>
              <a:gd name="T46" fmla="*/ 36332709 w 319"/>
              <a:gd name="T47" fmla="*/ 58967953 h 545"/>
              <a:gd name="T48" fmla="*/ 37231344 w 319"/>
              <a:gd name="T49" fmla="*/ 58967953 h 545"/>
              <a:gd name="T50" fmla="*/ 37231344 w 319"/>
              <a:gd name="T51" fmla="*/ 7305844 h 545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319" h="545">
                <a:moveTo>
                  <a:pt x="290" y="544"/>
                </a:moveTo>
                <a:lnTo>
                  <a:pt x="290" y="544"/>
                </a:lnTo>
                <a:cubicBezTo>
                  <a:pt x="29" y="544"/>
                  <a:pt x="29" y="544"/>
                  <a:pt x="29" y="544"/>
                </a:cubicBezTo>
                <a:cubicBezTo>
                  <a:pt x="15" y="544"/>
                  <a:pt x="0" y="530"/>
                  <a:pt x="0" y="515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7"/>
                  <a:pt x="15" y="0"/>
                  <a:pt x="29" y="0"/>
                </a:cubicBezTo>
                <a:cubicBezTo>
                  <a:pt x="290" y="0"/>
                  <a:pt x="290" y="0"/>
                  <a:pt x="290" y="0"/>
                </a:cubicBezTo>
                <a:cubicBezTo>
                  <a:pt x="311" y="0"/>
                  <a:pt x="318" y="7"/>
                  <a:pt x="318" y="28"/>
                </a:cubicBezTo>
                <a:cubicBezTo>
                  <a:pt x="318" y="515"/>
                  <a:pt x="318" y="515"/>
                  <a:pt x="318" y="515"/>
                </a:cubicBezTo>
                <a:cubicBezTo>
                  <a:pt x="318" y="530"/>
                  <a:pt x="311" y="544"/>
                  <a:pt x="290" y="544"/>
                </a:cubicBezTo>
                <a:close/>
                <a:moveTo>
                  <a:pt x="163" y="515"/>
                </a:moveTo>
                <a:lnTo>
                  <a:pt x="163" y="515"/>
                </a:lnTo>
                <a:cubicBezTo>
                  <a:pt x="170" y="515"/>
                  <a:pt x="177" y="508"/>
                  <a:pt x="177" y="494"/>
                </a:cubicBezTo>
                <a:cubicBezTo>
                  <a:pt x="177" y="487"/>
                  <a:pt x="170" y="480"/>
                  <a:pt x="163" y="480"/>
                </a:cubicBezTo>
                <a:cubicBezTo>
                  <a:pt x="149" y="480"/>
                  <a:pt x="142" y="487"/>
                  <a:pt x="142" y="494"/>
                </a:cubicBezTo>
                <a:cubicBezTo>
                  <a:pt x="142" y="508"/>
                  <a:pt x="149" y="515"/>
                  <a:pt x="163" y="515"/>
                </a:cubicBezTo>
                <a:close/>
                <a:moveTo>
                  <a:pt x="290" y="56"/>
                </a:moveTo>
                <a:lnTo>
                  <a:pt x="290" y="56"/>
                </a:lnTo>
                <a:cubicBezTo>
                  <a:pt x="283" y="56"/>
                  <a:pt x="283" y="56"/>
                  <a:pt x="283" y="56"/>
                </a:cubicBezTo>
                <a:cubicBezTo>
                  <a:pt x="36" y="56"/>
                  <a:pt x="36" y="56"/>
                  <a:pt x="36" y="56"/>
                </a:cubicBezTo>
                <a:cubicBezTo>
                  <a:pt x="29" y="56"/>
                  <a:pt x="29" y="56"/>
                  <a:pt x="29" y="56"/>
                </a:cubicBezTo>
                <a:cubicBezTo>
                  <a:pt x="29" y="452"/>
                  <a:pt x="29" y="452"/>
                  <a:pt x="29" y="452"/>
                </a:cubicBezTo>
                <a:cubicBezTo>
                  <a:pt x="36" y="452"/>
                  <a:pt x="36" y="452"/>
                  <a:pt x="36" y="452"/>
                </a:cubicBezTo>
                <a:cubicBezTo>
                  <a:pt x="283" y="452"/>
                  <a:pt x="283" y="452"/>
                  <a:pt x="283" y="452"/>
                </a:cubicBezTo>
                <a:cubicBezTo>
                  <a:pt x="290" y="452"/>
                  <a:pt x="290" y="452"/>
                  <a:pt x="290" y="452"/>
                </a:cubicBezTo>
                <a:lnTo>
                  <a:pt x="290" y="5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55" name="Freeform 87">
            <a:extLst>
              <a:ext uri="{FF2B5EF4-FFF2-40B4-BE49-F238E27FC236}">
                <a16:creationId xmlns:a16="http://schemas.microsoft.com/office/drawing/2014/main" id="{C709C053-ACDC-4902-9CD7-901B706420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43072" y="1967740"/>
            <a:ext cx="348644" cy="353683"/>
          </a:xfrm>
          <a:custGeom>
            <a:avLst/>
            <a:gdLst>
              <a:gd name="T0" fmla="*/ 51370 w 462"/>
              <a:gd name="T1" fmla="*/ 67883 h 452"/>
              <a:gd name="T2" fmla="*/ 83086 w 462"/>
              <a:gd name="T3" fmla="*/ 43607 h 452"/>
              <a:gd name="T4" fmla="*/ 83086 w 462"/>
              <a:gd name="T5" fmla="*/ 31469 h 452"/>
              <a:gd name="T6" fmla="*/ 19655 w 462"/>
              <a:gd name="T7" fmla="*/ 39561 h 452"/>
              <a:gd name="T8" fmla="*/ 51370 w 462"/>
              <a:gd name="T9" fmla="*/ 67883 h 452"/>
              <a:gd name="T10" fmla="*/ 27695 w 462"/>
              <a:gd name="T11" fmla="*/ 87664 h 452"/>
              <a:gd name="T12" fmla="*/ 11614 w 462"/>
              <a:gd name="T13" fmla="*/ 55745 h 452"/>
              <a:gd name="T14" fmla="*/ 15634 w 462"/>
              <a:gd name="T15" fmla="*/ 151051 h 452"/>
              <a:gd name="T16" fmla="*/ 27695 w 462"/>
              <a:gd name="T17" fmla="*/ 87664 h 452"/>
              <a:gd name="T18" fmla="*/ 102741 w 462"/>
              <a:gd name="T19" fmla="*/ 15735 h 452"/>
              <a:gd name="T20" fmla="*/ 154558 w 462"/>
              <a:gd name="T21" fmla="*/ 11688 h 452"/>
              <a:gd name="T22" fmla="*/ 67452 w 462"/>
              <a:gd name="T23" fmla="*/ 3596 h 452"/>
              <a:gd name="T24" fmla="*/ 102741 w 462"/>
              <a:gd name="T25" fmla="*/ 15735 h 452"/>
              <a:gd name="T26" fmla="*/ 134456 w 462"/>
              <a:gd name="T27" fmla="*/ 119582 h 452"/>
              <a:gd name="T28" fmla="*/ 110781 w 462"/>
              <a:gd name="T29" fmla="*/ 59342 h 452"/>
              <a:gd name="T30" fmla="*/ 91127 w 462"/>
              <a:gd name="T31" fmla="*/ 55745 h 452"/>
              <a:gd name="T32" fmla="*/ 71472 w 462"/>
              <a:gd name="T33" fmla="*/ 87664 h 452"/>
              <a:gd name="T34" fmla="*/ 134456 w 462"/>
              <a:gd name="T35" fmla="*/ 119582 h 452"/>
              <a:gd name="T36" fmla="*/ 162152 w 462"/>
              <a:gd name="T37" fmla="*/ 147005 h 452"/>
              <a:gd name="T38" fmla="*/ 162152 w 462"/>
              <a:gd name="T39" fmla="*/ 182970 h 452"/>
              <a:gd name="T40" fmla="*/ 174213 w 462"/>
              <a:gd name="T41" fmla="*/ 135317 h 452"/>
              <a:gd name="T42" fmla="*/ 130436 w 462"/>
              <a:gd name="T43" fmla="*/ 135317 h 452"/>
              <a:gd name="T44" fmla="*/ 63431 w 462"/>
              <a:gd name="T45" fmla="*/ 107444 h 452"/>
              <a:gd name="T46" fmla="*/ 47797 w 462"/>
              <a:gd name="T47" fmla="*/ 107444 h 452"/>
              <a:gd name="T48" fmla="*/ 63431 w 462"/>
              <a:gd name="T49" fmla="*/ 195108 h 452"/>
              <a:gd name="T50" fmla="*/ 170192 w 462"/>
              <a:gd name="T51" fmla="*/ 23827 h 452"/>
              <a:gd name="T52" fmla="*/ 122842 w 462"/>
              <a:gd name="T53" fmla="*/ 35515 h 452"/>
              <a:gd name="T54" fmla="*/ 122842 w 462"/>
              <a:gd name="T55" fmla="*/ 47653 h 452"/>
              <a:gd name="T56" fmla="*/ 174213 w 462"/>
              <a:gd name="T57" fmla="*/ 119582 h 452"/>
              <a:gd name="T58" fmla="*/ 205928 w 462"/>
              <a:gd name="T59" fmla="*/ 99352 h 452"/>
              <a:gd name="T60" fmla="*/ 142497 w 462"/>
              <a:gd name="T61" fmla="*/ 147005 h 452"/>
              <a:gd name="T62" fmla="*/ 79066 w 462"/>
              <a:gd name="T63" fmla="*/ 199154 h 452"/>
              <a:gd name="T64" fmla="*/ 146517 w 462"/>
              <a:gd name="T65" fmla="*/ 195108 h 452"/>
              <a:gd name="T66" fmla="*/ 146517 w 462"/>
              <a:gd name="T67" fmla="*/ 151051 h 45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62" h="452">
                <a:moveTo>
                  <a:pt x="115" y="151"/>
                </a:moveTo>
                <a:lnTo>
                  <a:pt x="115" y="151"/>
                </a:lnTo>
                <a:lnTo>
                  <a:pt x="124" y="151"/>
                </a:lnTo>
                <a:cubicBezTo>
                  <a:pt x="142" y="132"/>
                  <a:pt x="160" y="115"/>
                  <a:pt x="186" y="97"/>
                </a:cubicBezTo>
                <a:lnTo>
                  <a:pt x="186" y="88"/>
                </a:lnTo>
                <a:cubicBezTo>
                  <a:pt x="186" y="79"/>
                  <a:pt x="186" y="79"/>
                  <a:pt x="186" y="70"/>
                </a:cubicBezTo>
                <a:cubicBezTo>
                  <a:pt x="160" y="53"/>
                  <a:pt x="133" y="44"/>
                  <a:pt x="107" y="26"/>
                </a:cubicBezTo>
                <a:cubicBezTo>
                  <a:pt x="89" y="44"/>
                  <a:pt x="62" y="62"/>
                  <a:pt x="44" y="88"/>
                </a:cubicBezTo>
                <a:cubicBezTo>
                  <a:pt x="62" y="115"/>
                  <a:pt x="71" y="132"/>
                  <a:pt x="89" y="151"/>
                </a:cubicBezTo>
                <a:cubicBezTo>
                  <a:pt x="98" y="151"/>
                  <a:pt x="107" y="151"/>
                  <a:pt x="115" y="151"/>
                </a:cubicBezTo>
                <a:close/>
                <a:moveTo>
                  <a:pt x="62" y="195"/>
                </a:moveTo>
                <a:lnTo>
                  <a:pt x="62" y="195"/>
                </a:lnTo>
                <a:cubicBezTo>
                  <a:pt x="62" y="186"/>
                  <a:pt x="62" y="186"/>
                  <a:pt x="71" y="177"/>
                </a:cubicBezTo>
                <a:cubicBezTo>
                  <a:pt x="54" y="160"/>
                  <a:pt x="35" y="141"/>
                  <a:pt x="26" y="124"/>
                </a:cubicBezTo>
                <a:cubicBezTo>
                  <a:pt x="9" y="151"/>
                  <a:pt x="0" y="186"/>
                  <a:pt x="0" y="221"/>
                </a:cubicBezTo>
                <a:cubicBezTo>
                  <a:pt x="0" y="266"/>
                  <a:pt x="9" y="310"/>
                  <a:pt x="35" y="336"/>
                </a:cubicBezTo>
                <a:cubicBezTo>
                  <a:pt x="44" y="301"/>
                  <a:pt x="54" y="257"/>
                  <a:pt x="71" y="221"/>
                </a:cubicBezTo>
                <a:cubicBezTo>
                  <a:pt x="71" y="221"/>
                  <a:pt x="62" y="204"/>
                  <a:pt x="62" y="195"/>
                </a:cubicBezTo>
                <a:close/>
                <a:moveTo>
                  <a:pt x="230" y="35"/>
                </a:moveTo>
                <a:lnTo>
                  <a:pt x="230" y="35"/>
                </a:lnTo>
                <a:cubicBezTo>
                  <a:pt x="239" y="35"/>
                  <a:pt x="257" y="44"/>
                  <a:pt x="266" y="53"/>
                </a:cubicBezTo>
                <a:cubicBezTo>
                  <a:pt x="292" y="35"/>
                  <a:pt x="319" y="35"/>
                  <a:pt x="346" y="26"/>
                </a:cubicBezTo>
                <a:cubicBezTo>
                  <a:pt x="310" y="8"/>
                  <a:pt x="275" y="0"/>
                  <a:pt x="230" y="0"/>
                </a:cubicBezTo>
                <a:cubicBezTo>
                  <a:pt x="204" y="0"/>
                  <a:pt x="177" y="0"/>
                  <a:pt x="151" y="8"/>
                </a:cubicBezTo>
                <a:cubicBezTo>
                  <a:pt x="168" y="17"/>
                  <a:pt x="186" y="35"/>
                  <a:pt x="204" y="44"/>
                </a:cubicBezTo>
                <a:cubicBezTo>
                  <a:pt x="213" y="44"/>
                  <a:pt x="221" y="35"/>
                  <a:pt x="230" y="35"/>
                </a:cubicBezTo>
                <a:close/>
                <a:moveTo>
                  <a:pt x="301" y="266"/>
                </a:moveTo>
                <a:lnTo>
                  <a:pt x="301" y="266"/>
                </a:lnTo>
                <a:cubicBezTo>
                  <a:pt x="310" y="257"/>
                  <a:pt x="310" y="257"/>
                  <a:pt x="319" y="248"/>
                </a:cubicBezTo>
                <a:cubicBezTo>
                  <a:pt x="301" y="204"/>
                  <a:pt x="275" y="168"/>
                  <a:pt x="248" y="132"/>
                </a:cubicBezTo>
                <a:cubicBezTo>
                  <a:pt x="248" y="132"/>
                  <a:pt x="239" y="132"/>
                  <a:pt x="230" y="132"/>
                </a:cubicBezTo>
                <a:cubicBezTo>
                  <a:pt x="221" y="132"/>
                  <a:pt x="213" y="132"/>
                  <a:pt x="204" y="124"/>
                </a:cubicBezTo>
                <a:cubicBezTo>
                  <a:pt x="186" y="141"/>
                  <a:pt x="168" y="151"/>
                  <a:pt x="151" y="168"/>
                </a:cubicBezTo>
                <a:cubicBezTo>
                  <a:pt x="160" y="177"/>
                  <a:pt x="160" y="186"/>
                  <a:pt x="160" y="195"/>
                </a:cubicBezTo>
                <a:cubicBezTo>
                  <a:pt x="160" y="204"/>
                  <a:pt x="160" y="204"/>
                  <a:pt x="160" y="213"/>
                </a:cubicBezTo>
                <a:cubicBezTo>
                  <a:pt x="204" y="239"/>
                  <a:pt x="248" y="257"/>
                  <a:pt x="301" y="266"/>
                </a:cubicBezTo>
                <a:close/>
                <a:moveTo>
                  <a:pt x="363" y="327"/>
                </a:moveTo>
                <a:lnTo>
                  <a:pt x="363" y="327"/>
                </a:lnTo>
                <a:cubicBezTo>
                  <a:pt x="363" y="336"/>
                  <a:pt x="363" y="354"/>
                  <a:pt x="363" y="363"/>
                </a:cubicBezTo>
                <a:cubicBezTo>
                  <a:pt x="363" y="372"/>
                  <a:pt x="363" y="389"/>
                  <a:pt x="363" y="407"/>
                </a:cubicBezTo>
                <a:cubicBezTo>
                  <a:pt x="399" y="380"/>
                  <a:pt x="434" y="336"/>
                  <a:pt x="443" y="292"/>
                </a:cubicBezTo>
                <a:cubicBezTo>
                  <a:pt x="426" y="301"/>
                  <a:pt x="408" y="301"/>
                  <a:pt x="390" y="301"/>
                </a:cubicBezTo>
                <a:cubicBezTo>
                  <a:pt x="390" y="319"/>
                  <a:pt x="381" y="327"/>
                  <a:pt x="363" y="327"/>
                </a:cubicBezTo>
                <a:close/>
                <a:moveTo>
                  <a:pt x="292" y="301"/>
                </a:moveTo>
                <a:lnTo>
                  <a:pt x="292" y="301"/>
                </a:lnTo>
                <a:cubicBezTo>
                  <a:pt x="239" y="292"/>
                  <a:pt x="186" y="266"/>
                  <a:pt x="142" y="239"/>
                </a:cubicBezTo>
                <a:cubicBezTo>
                  <a:pt x="133" y="239"/>
                  <a:pt x="124" y="248"/>
                  <a:pt x="115" y="248"/>
                </a:cubicBezTo>
                <a:cubicBezTo>
                  <a:pt x="107" y="248"/>
                  <a:pt x="107" y="248"/>
                  <a:pt x="107" y="239"/>
                </a:cubicBezTo>
                <a:cubicBezTo>
                  <a:pt x="79" y="283"/>
                  <a:pt x="71" y="327"/>
                  <a:pt x="62" y="380"/>
                </a:cubicBezTo>
                <a:cubicBezTo>
                  <a:pt x="89" y="398"/>
                  <a:pt x="115" y="425"/>
                  <a:pt x="142" y="434"/>
                </a:cubicBezTo>
                <a:cubicBezTo>
                  <a:pt x="177" y="380"/>
                  <a:pt x="230" y="327"/>
                  <a:pt x="292" y="301"/>
                </a:cubicBezTo>
                <a:close/>
                <a:moveTo>
                  <a:pt x="381" y="53"/>
                </a:moveTo>
                <a:lnTo>
                  <a:pt x="381" y="53"/>
                </a:lnTo>
                <a:cubicBezTo>
                  <a:pt x="346" y="62"/>
                  <a:pt x="310" y="70"/>
                  <a:pt x="275" y="79"/>
                </a:cubicBezTo>
                <a:lnTo>
                  <a:pt x="283" y="88"/>
                </a:lnTo>
                <a:cubicBezTo>
                  <a:pt x="283" y="97"/>
                  <a:pt x="275" y="97"/>
                  <a:pt x="275" y="106"/>
                </a:cubicBezTo>
                <a:cubicBezTo>
                  <a:pt x="310" y="141"/>
                  <a:pt x="328" y="186"/>
                  <a:pt x="346" y="239"/>
                </a:cubicBezTo>
                <a:cubicBezTo>
                  <a:pt x="363" y="239"/>
                  <a:pt x="381" y="248"/>
                  <a:pt x="390" y="266"/>
                </a:cubicBezTo>
                <a:cubicBezTo>
                  <a:pt x="417" y="266"/>
                  <a:pt x="434" y="266"/>
                  <a:pt x="452" y="257"/>
                </a:cubicBezTo>
                <a:cubicBezTo>
                  <a:pt x="461" y="248"/>
                  <a:pt x="461" y="230"/>
                  <a:pt x="461" y="221"/>
                </a:cubicBezTo>
                <a:cubicBezTo>
                  <a:pt x="461" y="160"/>
                  <a:pt x="426" y="97"/>
                  <a:pt x="381" y="53"/>
                </a:cubicBezTo>
                <a:close/>
                <a:moveTo>
                  <a:pt x="319" y="327"/>
                </a:moveTo>
                <a:lnTo>
                  <a:pt x="319" y="327"/>
                </a:lnTo>
                <a:cubicBezTo>
                  <a:pt x="257" y="354"/>
                  <a:pt x="213" y="389"/>
                  <a:pt x="177" y="443"/>
                </a:cubicBezTo>
                <a:cubicBezTo>
                  <a:pt x="195" y="451"/>
                  <a:pt x="213" y="451"/>
                  <a:pt x="230" y="451"/>
                </a:cubicBezTo>
                <a:cubicBezTo>
                  <a:pt x="266" y="451"/>
                  <a:pt x="292" y="443"/>
                  <a:pt x="328" y="434"/>
                </a:cubicBezTo>
                <a:cubicBezTo>
                  <a:pt x="328" y="407"/>
                  <a:pt x="337" y="380"/>
                  <a:pt x="337" y="363"/>
                </a:cubicBezTo>
                <a:cubicBezTo>
                  <a:pt x="337" y="354"/>
                  <a:pt x="337" y="345"/>
                  <a:pt x="328" y="336"/>
                </a:cubicBezTo>
                <a:cubicBezTo>
                  <a:pt x="328" y="327"/>
                  <a:pt x="319" y="327"/>
                  <a:pt x="319" y="3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56" name="Freeform 168">
            <a:extLst>
              <a:ext uri="{FF2B5EF4-FFF2-40B4-BE49-F238E27FC236}">
                <a16:creationId xmlns:a16="http://schemas.microsoft.com/office/drawing/2014/main" id="{75EA2418-E513-4329-ACB4-E4F88EB2C0E8}"/>
              </a:ext>
            </a:extLst>
          </p:cNvPr>
          <p:cNvSpPr>
            <a:spLocks/>
          </p:cNvSpPr>
          <p:nvPr/>
        </p:nvSpPr>
        <p:spPr bwMode="auto">
          <a:xfrm>
            <a:off x="8470732" y="2666058"/>
            <a:ext cx="360124" cy="351762"/>
          </a:xfrm>
          <a:custGeom>
            <a:avLst/>
            <a:gdLst>
              <a:gd name="T0" fmla="*/ 201612 w 59"/>
              <a:gd name="T1" fmla="*/ 86519 h 50"/>
              <a:gd name="T2" fmla="*/ 194778 w 59"/>
              <a:gd name="T3" fmla="*/ 93440 h 50"/>
              <a:gd name="T4" fmla="*/ 187943 w 59"/>
              <a:gd name="T5" fmla="*/ 93440 h 50"/>
              <a:gd name="T6" fmla="*/ 177692 w 59"/>
              <a:gd name="T7" fmla="*/ 86519 h 50"/>
              <a:gd name="T8" fmla="*/ 177692 w 59"/>
              <a:gd name="T9" fmla="*/ 55372 h 50"/>
              <a:gd name="T10" fmla="*/ 146938 w 59"/>
              <a:gd name="T11" fmla="*/ 20764 h 50"/>
              <a:gd name="T12" fmla="*/ 116183 w 59"/>
              <a:gd name="T13" fmla="*/ 55372 h 50"/>
              <a:gd name="T14" fmla="*/ 116183 w 59"/>
              <a:gd name="T15" fmla="*/ 76136 h 50"/>
              <a:gd name="T16" fmla="*/ 126435 w 59"/>
              <a:gd name="T17" fmla="*/ 76136 h 50"/>
              <a:gd name="T18" fmla="*/ 140103 w 59"/>
              <a:gd name="T19" fmla="*/ 89979 h 50"/>
              <a:gd name="T20" fmla="*/ 140103 w 59"/>
              <a:gd name="T21" fmla="*/ 159194 h 50"/>
              <a:gd name="T22" fmla="*/ 126435 w 59"/>
              <a:gd name="T23" fmla="*/ 173037 h 50"/>
              <a:gd name="T24" fmla="*/ 10251 w 59"/>
              <a:gd name="T25" fmla="*/ 173037 h 50"/>
              <a:gd name="T26" fmla="*/ 0 w 59"/>
              <a:gd name="T27" fmla="*/ 159194 h 50"/>
              <a:gd name="T28" fmla="*/ 0 w 59"/>
              <a:gd name="T29" fmla="*/ 89979 h 50"/>
              <a:gd name="T30" fmla="*/ 10251 w 59"/>
              <a:gd name="T31" fmla="*/ 76136 h 50"/>
              <a:gd name="T32" fmla="*/ 92263 w 59"/>
              <a:gd name="T33" fmla="*/ 76136 h 50"/>
              <a:gd name="T34" fmla="*/ 92263 w 59"/>
              <a:gd name="T35" fmla="*/ 55372 h 50"/>
              <a:gd name="T36" fmla="*/ 146938 w 59"/>
              <a:gd name="T37" fmla="*/ 0 h 50"/>
              <a:gd name="T38" fmla="*/ 201612 w 59"/>
              <a:gd name="T39" fmla="*/ 55372 h 50"/>
              <a:gd name="T40" fmla="*/ 201612 w 59"/>
              <a:gd name="T41" fmla="*/ 86519 h 5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59" h="50">
                <a:moveTo>
                  <a:pt x="59" y="25"/>
                </a:moveTo>
                <a:cubicBezTo>
                  <a:pt x="59" y="26"/>
                  <a:pt x="58" y="27"/>
                  <a:pt x="57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3" y="27"/>
                  <a:pt x="52" y="26"/>
                  <a:pt x="52" y="25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0"/>
                  <a:pt x="48" y="6"/>
                  <a:pt x="43" y="6"/>
                </a:cubicBezTo>
                <a:cubicBezTo>
                  <a:pt x="38" y="6"/>
                  <a:pt x="34" y="10"/>
                  <a:pt x="34" y="16"/>
                </a:cubicBezTo>
                <a:cubicBezTo>
                  <a:pt x="34" y="22"/>
                  <a:pt x="34" y="22"/>
                  <a:pt x="34" y="22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2"/>
                  <a:pt x="41" y="24"/>
                  <a:pt x="41" y="26"/>
                </a:cubicBezTo>
                <a:cubicBezTo>
                  <a:pt x="41" y="46"/>
                  <a:pt x="41" y="46"/>
                  <a:pt x="41" y="46"/>
                </a:cubicBezTo>
                <a:cubicBezTo>
                  <a:pt x="41" y="48"/>
                  <a:pt x="39" y="50"/>
                  <a:pt x="37" y="50"/>
                </a:cubicBezTo>
                <a:cubicBezTo>
                  <a:pt x="3" y="50"/>
                  <a:pt x="3" y="50"/>
                  <a:pt x="3" y="50"/>
                </a:cubicBezTo>
                <a:cubicBezTo>
                  <a:pt x="1" y="50"/>
                  <a:pt x="0" y="48"/>
                  <a:pt x="0" y="4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4"/>
                  <a:pt x="1" y="22"/>
                  <a:pt x="3" y="22"/>
                </a:cubicBezTo>
                <a:cubicBezTo>
                  <a:pt x="27" y="22"/>
                  <a:pt x="27" y="22"/>
                  <a:pt x="27" y="22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7"/>
                  <a:pt x="34" y="0"/>
                  <a:pt x="43" y="0"/>
                </a:cubicBezTo>
                <a:cubicBezTo>
                  <a:pt x="52" y="0"/>
                  <a:pt x="59" y="7"/>
                  <a:pt x="59" y="16"/>
                </a:cubicBezTo>
                <a:lnTo>
                  <a:pt x="59" y="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57" name="Freeform 30">
            <a:extLst>
              <a:ext uri="{FF2B5EF4-FFF2-40B4-BE49-F238E27FC236}">
                <a16:creationId xmlns:a16="http://schemas.microsoft.com/office/drawing/2014/main" id="{CDF7050A-6F30-40B3-9D70-4CFC73A1267C}"/>
              </a:ext>
            </a:extLst>
          </p:cNvPr>
          <p:cNvSpPr>
            <a:spLocks noEditPoints="1"/>
          </p:cNvSpPr>
          <p:nvPr/>
        </p:nvSpPr>
        <p:spPr bwMode="auto">
          <a:xfrm>
            <a:off x="8106328" y="3384029"/>
            <a:ext cx="326933" cy="310916"/>
          </a:xfrm>
          <a:custGeom>
            <a:avLst/>
            <a:gdLst>
              <a:gd name="T0" fmla="*/ 186184 w 64"/>
              <a:gd name="T1" fmla="*/ 144673 h 53"/>
              <a:gd name="T2" fmla="*/ 148258 w 64"/>
              <a:gd name="T3" fmla="*/ 182563 h 53"/>
              <a:gd name="T4" fmla="*/ 37926 w 64"/>
              <a:gd name="T5" fmla="*/ 182563 h 53"/>
              <a:gd name="T6" fmla="*/ 0 w 64"/>
              <a:gd name="T7" fmla="*/ 144673 h 53"/>
              <a:gd name="T8" fmla="*/ 0 w 64"/>
              <a:gd name="T9" fmla="*/ 34446 h 53"/>
              <a:gd name="T10" fmla="*/ 37926 w 64"/>
              <a:gd name="T11" fmla="*/ 0 h 53"/>
              <a:gd name="T12" fmla="*/ 148258 w 64"/>
              <a:gd name="T13" fmla="*/ 0 h 53"/>
              <a:gd name="T14" fmla="*/ 162049 w 64"/>
              <a:gd name="T15" fmla="*/ 0 h 53"/>
              <a:gd name="T16" fmla="*/ 165497 w 64"/>
              <a:gd name="T17" fmla="*/ 3445 h 53"/>
              <a:gd name="T18" fmla="*/ 165497 w 64"/>
              <a:gd name="T19" fmla="*/ 6889 h 53"/>
              <a:gd name="T20" fmla="*/ 158602 w 64"/>
              <a:gd name="T21" fmla="*/ 13778 h 53"/>
              <a:gd name="T22" fmla="*/ 155154 w 64"/>
              <a:gd name="T23" fmla="*/ 17223 h 53"/>
              <a:gd name="T24" fmla="*/ 155154 w 64"/>
              <a:gd name="T25" fmla="*/ 17223 h 53"/>
              <a:gd name="T26" fmla="*/ 148258 w 64"/>
              <a:gd name="T27" fmla="*/ 13778 h 53"/>
              <a:gd name="T28" fmla="*/ 37926 w 64"/>
              <a:gd name="T29" fmla="*/ 13778 h 53"/>
              <a:gd name="T30" fmla="*/ 17239 w 64"/>
              <a:gd name="T31" fmla="*/ 34446 h 53"/>
              <a:gd name="T32" fmla="*/ 17239 w 64"/>
              <a:gd name="T33" fmla="*/ 144673 h 53"/>
              <a:gd name="T34" fmla="*/ 37926 w 64"/>
              <a:gd name="T35" fmla="*/ 165340 h 53"/>
              <a:gd name="T36" fmla="*/ 148258 w 64"/>
              <a:gd name="T37" fmla="*/ 165340 h 53"/>
              <a:gd name="T38" fmla="*/ 168945 w 64"/>
              <a:gd name="T39" fmla="*/ 144673 h 53"/>
              <a:gd name="T40" fmla="*/ 168945 w 64"/>
              <a:gd name="T41" fmla="*/ 110227 h 53"/>
              <a:gd name="T42" fmla="*/ 168945 w 64"/>
              <a:gd name="T43" fmla="*/ 110227 h 53"/>
              <a:gd name="T44" fmla="*/ 179289 w 64"/>
              <a:gd name="T45" fmla="*/ 99893 h 53"/>
              <a:gd name="T46" fmla="*/ 182737 w 64"/>
              <a:gd name="T47" fmla="*/ 99893 h 53"/>
              <a:gd name="T48" fmla="*/ 182737 w 64"/>
              <a:gd name="T49" fmla="*/ 99893 h 53"/>
              <a:gd name="T50" fmla="*/ 186184 w 64"/>
              <a:gd name="T51" fmla="*/ 103338 h 53"/>
              <a:gd name="T52" fmla="*/ 186184 w 64"/>
              <a:gd name="T53" fmla="*/ 144673 h 53"/>
              <a:gd name="T54" fmla="*/ 110332 w 64"/>
              <a:gd name="T55" fmla="*/ 144673 h 53"/>
              <a:gd name="T56" fmla="*/ 93092 w 64"/>
              <a:gd name="T57" fmla="*/ 144673 h 53"/>
              <a:gd name="T58" fmla="*/ 37926 w 64"/>
              <a:gd name="T59" fmla="*/ 89559 h 53"/>
              <a:gd name="T60" fmla="*/ 37926 w 64"/>
              <a:gd name="T61" fmla="*/ 75781 h 53"/>
              <a:gd name="T62" fmla="*/ 51718 w 64"/>
              <a:gd name="T63" fmla="*/ 62003 h 53"/>
              <a:gd name="T64" fmla="*/ 68957 w 64"/>
              <a:gd name="T65" fmla="*/ 62003 h 53"/>
              <a:gd name="T66" fmla="*/ 103436 w 64"/>
              <a:gd name="T67" fmla="*/ 93004 h 53"/>
              <a:gd name="T68" fmla="*/ 186184 w 64"/>
              <a:gd name="T69" fmla="*/ 10334 h 53"/>
              <a:gd name="T70" fmla="*/ 199976 w 64"/>
              <a:gd name="T71" fmla="*/ 10334 h 53"/>
              <a:gd name="T72" fmla="*/ 217215 w 64"/>
              <a:gd name="T73" fmla="*/ 24112 h 53"/>
              <a:gd name="T74" fmla="*/ 217215 w 64"/>
              <a:gd name="T75" fmla="*/ 37890 h 53"/>
              <a:gd name="T76" fmla="*/ 110332 w 64"/>
              <a:gd name="T77" fmla="*/ 144673 h 5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64" h="53">
                <a:moveTo>
                  <a:pt x="54" y="42"/>
                </a:moveTo>
                <a:cubicBezTo>
                  <a:pt x="54" y="48"/>
                  <a:pt x="49" y="53"/>
                  <a:pt x="43" y="53"/>
                </a:cubicBezTo>
                <a:cubicBezTo>
                  <a:pt x="11" y="53"/>
                  <a:pt x="11" y="53"/>
                  <a:pt x="11" y="53"/>
                </a:cubicBezTo>
                <a:cubicBezTo>
                  <a:pt x="5" y="53"/>
                  <a:pt x="0" y="48"/>
                  <a:pt x="0" y="42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6" y="0"/>
                  <a:pt x="47" y="0"/>
                </a:cubicBezTo>
                <a:cubicBezTo>
                  <a:pt x="48" y="1"/>
                  <a:pt x="48" y="1"/>
                  <a:pt x="48" y="1"/>
                </a:cubicBezTo>
                <a:cubicBezTo>
                  <a:pt x="48" y="2"/>
                  <a:pt x="48" y="2"/>
                  <a:pt x="48" y="2"/>
                </a:cubicBezTo>
                <a:cubicBezTo>
                  <a:pt x="46" y="4"/>
                  <a:pt x="46" y="4"/>
                  <a:pt x="46" y="4"/>
                </a:cubicBezTo>
                <a:cubicBezTo>
                  <a:pt x="46" y="5"/>
                  <a:pt x="45" y="5"/>
                  <a:pt x="45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4" y="4"/>
                  <a:pt x="44" y="4"/>
                  <a:pt x="43" y="4"/>
                </a:cubicBezTo>
                <a:cubicBezTo>
                  <a:pt x="11" y="4"/>
                  <a:pt x="11" y="4"/>
                  <a:pt x="11" y="4"/>
                </a:cubicBezTo>
                <a:cubicBezTo>
                  <a:pt x="8" y="4"/>
                  <a:pt x="5" y="7"/>
                  <a:pt x="5" y="10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5"/>
                  <a:pt x="8" y="48"/>
                  <a:pt x="11" y="48"/>
                </a:cubicBezTo>
                <a:cubicBezTo>
                  <a:pt x="43" y="48"/>
                  <a:pt x="43" y="48"/>
                  <a:pt x="43" y="48"/>
                </a:cubicBezTo>
                <a:cubicBezTo>
                  <a:pt x="46" y="48"/>
                  <a:pt x="49" y="45"/>
                  <a:pt x="49" y="42"/>
                </a:cubicBezTo>
                <a:cubicBezTo>
                  <a:pt x="49" y="32"/>
                  <a:pt x="49" y="32"/>
                  <a:pt x="49" y="32"/>
                </a:cubicBezTo>
                <a:cubicBezTo>
                  <a:pt x="49" y="32"/>
                  <a:pt x="49" y="32"/>
                  <a:pt x="49" y="32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29"/>
                  <a:pt x="52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4" y="29"/>
                  <a:pt x="54" y="30"/>
                  <a:pt x="54" y="30"/>
                </a:cubicBezTo>
                <a:lnTo>
                  <a:pt x="54" y="42"/>
                </a:lnTo>
                <a:close/>
                <a:moveTo>
                  <a:pt x="32" y="42"/>
                </a:moveTo>
                <a:cubicBezTo>
                  <a:pt x="31" y="44"/>
                  <a:pt x="29" y="44"/>
                  <a:pt x="27" y="42"/>
                </a:cubicBezTo>
                <a:cubicBezTo>
                  <a:pt x="11" y="26"/>
                  <a:pt x="11" y="26"/>
                  <a:pt x="11" y="26"/>
                </a:cubicBezTo>
                <a:cubicBezTo>
                  <a:pt x="10" y="25"/>
                  <a:pt x="10" y="23"/>
                  <a:pt x="11" y="22"/>
                </a:cubicBezTo>
                <a:cubicBezTo>
                  <a:pt x="15" y="18"/>
                  <a:pt x="15" y="18"/>
                  <a:pt x="15" y="18"/>
                </a:cubicBezTo>
                <a:cubicBezTo>
                  <a:pt x="16" y="16"/>
                  <a:pt x="18" y="16"/>
                  <a:pt x="20" y="18"/>
                </a:cubicBezTo>
                <a:cubicBezTo>
                  <a:pt x="30" y="27"/>
                  <a:pt x="30" y="27"/>
                  <a:pt x="30" y="27"/>
                </a:cubicBezTo>
                <a:cubicBezTo>
                  <a:pt x="54" y="3"/>
                  <a:pt x="54" y="3"/>
                  <a:pt x="54" y="3"/>
                </a:cubicBezTo>
                <a:cubicBezTo>
                  <a:pt x="55" y="2"/>
                  <a:pt x="57" y="2"/>
                  <a:pt x="58" y="3"/>
                </a:cubicBezTo>
                <a:cubicBezTo>
                  <a:pt x="63" y="7"/>
                  <a:pt x="63" y="7"/>
                  <a:pt x="63" y="7"/>
                </a:cubicBezTo>
                <a:cubicBezTo>
                  <a:pt x="64" y="8"/>
                  <a:pt x="64" y="10"/>
                  <a:pt x="63" y="11"/>
                </a:cubicBezTo>
                <a:lnTo>
                  <a:pt x="32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58" name="Freeform 48">
            <a:extLst>
              <a:ext uri="{FF2B5EF4-FFF2-40B4-BE49-F238E27FC236}">
                <a16:creationId xmlns:a16="http://schemas.microsoft.com/office/drawing/2014/main" id="{79DC1D4A-5BD4-465B-8283-27FF2FE6F1DE}"/>
              </a:ext>
            </a:extLst>
          </p:cNvPr>
          <p:cNvSpPr>
            <a:spLocks noEditPoints="1"/>
          </p:cNvSpPr>
          <p:nvPr/>
        </p:nvSpPr>
        <p:spPr bwMode="auto">
          <a:xfrm>
            <a:off x="7632496" y="4022805"/>
            <a:ext cx="323252" cy="403896"/>
          </a:xfrm>
          <a:custGeom>
            <a:avLst/>
            <a:gdLst>
              <a:gd name="T0" fmla="*/ 396429 w 256"/>
              <a:gd name="T1" fmla="*/ 417513 h 256"/>
              <a:gd name="T2" fmla="*/ 19496 w 256"/>
              <a:gd name="T3" fmla="*/ 417513 h 256"/>
              <a:gd name="T4" fmla="*/ 0 w 256"/>
              <a:gd name="T5" fmla="*/ 397942 h 256"/>
              <a:gd name="T6" fmla="*/ 0 w 256"/>
              <a:gd name="T7" fmla="*/ 19571 h 256"/>
              <a:gd name="T8" fmla="*/ 19496 w 256"/>
              <a:gd name="T9" fmla="*/ 0 h 256"/>
              <a:gd name="T10" fmla="*/ 396429 w 256"/>
              <a:gd name="T11" fmla="*/ 0 h 256"/>
              <a:gd name="T12" fmla="*/ 415925 w 256"/>
              <a:gd name="T13" fmla="*/ 19571 h 256"/>
              <a:gd name="T14" fmla="*/ 415925 w 256"/>
              <a:gd name="T15" fmla="*/ 397942 h 256"/>
              <a:gd name="T16" fmla="*/ 396429 w 256"/>
              <a:gd name="T17" fmla="*/ 417513 h 256"/>
              <a:gd name="T18" fmla="*/ 376932 w 256"/>
              <a:gd name="T19" fmla="*/ 39142 h 256"/>
              <a:gd name="T20" fmla="*/ 38993 w 256"/>
              <a:gd name="T21" fmla="*/ 39142 h 256"/>
              <a:gd name="T22" fmla="*/ 38993 w 256"/>
              <a:gd name="T23" fmla="*/ 378371 h 256"/>
              <a:gd name="T24" fmla="*/ 376932 w 256"/>
              <a:gd name="T25" fmla="*/ 378371 h 256"/>
              <a:gd name="T26" fmla="*/ 376932 w 256"/>
              <a:gd name="T27" fmla="*/ 39142 h 256"/>
              <a:gd name="T28" fmla="*/ 123478 w 256"/>
              <a:gd name="T29" fmla="*/ 182662 h 256"/>
              <a:gd name="T30" fmla="*/ 136475 w 256"/>
              <a:gd name="T31" fmla="*/ 189186 h 256"/>
              <a:gd name="T32" fmla="*/ 181967 w 256"/>
              <a:gd name="T33" fmla="*/ 233220 h 256"/>
              <a:gd name="T34" fmla="*/ 272951 w 256"/>
              <a:gd name="T35" fmla="*/ 143520 h 256"/>
              <a:gd name="T36" fmla="*/ 285948 w 256"/>
              <a:gd name="T37" fmla="*/ 136996 h 256"/>
              <a:gd name="T38" fmla="*/ 305445 w 256"/>
              <a:gd name="T39" fmla="*/ 156567 h 256"/>
              <a:gd name="T40" fmla="*/ 298946 w 256"/>
              <a:gd name="T41" fmla="*/ 169615 h 256"/>
              <a:gd name="T42" fmla="*/ 194965 w 256"/>
              <a:gd name="T43" fmla="*/ 273993 h 256"/>
              <a:gd name="T44" fmla="*/ 181967 w 256"/>
              <a:gd name="T45" fmla="*/ 280517 h 256"/>
              <a:gd name="T46" fmla="*/ 168970 w 256"/>
              <a:gd name="T47" fmla="*/ 273993 h 256"/>
              <a:gd name="T48" fmla="*/ 110480 w 256"/>
              <a:gd name="T49" fmla="*/ 215280 h 256"/>
              <a:gd name="T50" fmla="*/ 103981 w 256"/>
              <a:gd name="T51" fmla="*/ 202233 h 256"/>
              <a:gd name="T52" fmla="*/ 123478 w 256"/>
              <a:gd name="T53" fmla="*/ 182662 h 256"/>
              <a:gd name="T54" fmla="*/ 298946 w 256"/>
              <a:gd name="T55" fmla="*/ 280517 h 256"/>
              <a:gd name="T56" fmla="*/ 298946 w 256"/>
              <a:gd name="T57" fmla="*/ 280517 h 256"/>
              <a:gd name="T58" fmla="*/ 298946 w 256"/>
              <a:gd name="T59" fmla="*/ 280517 h 256"/>
              <a:gd name="T60" fmla="*/ 298946 w 256"/>
              <a:gd name="T61" fmla="*/ 280517 h 256"/>
              <a:gd name="T62" fmla="*/ 298946 w 256"/>
              <a:gd name="T63" fmla="*/ 136996 h 256"/>
              <a:gd name="T64" fmla="*/ 298946 w 256"/>
              <a:gd name="T65" fmla="*/ 136996 h 256"/>
              <a:gd name="T66" fmla="*/ 298946 w 256"/>
              <a:gd name="T67" fmla="*/ 136996 h 25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256" h="256">
                <a:moveTo>
                  <a:pt x="244" y="256"/>
                </a:moveTo>
                <a:cubicBezTo>
                  <a:pt x="12" y="256"/>
                  <a:pt x="12" y="256"/>
                  <a:pt x="12" y="256"/>
                </a:cubicBezTo>
                <a:cubicBezTo>
                  <a:pt x="5" y="256"/>
                  <a:pt x="0" y="251"/>
                  <a:pt x="0" y="24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51" y="0"/>
                  <a:pt x="256" y="5"/>
                  <a:pt x="256" y="12"/>
                </a:cubicBezTo>
                <a:cubicBezTo>
                  <a:pt x="256" y="244"/>
                  <a:pt x="256" y="244"/>
                  <a:pt x="256" y="244"/>
                </a:cubicBezTo>
                <a:cubicBezTo>
                  <a:pt x="256" y="251"/>
                  <a:pt x="251" y="256"/>
                  <a:pt x="244" y="256"/>
                </a:cubicBezTo>
                <a:moveTo>
                  <a:pt x="232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232"/>
                  <a:pt x="24" y="232"/>
                  <a:pt x="24" y="232"/>
                </a:cubicBezTo>
                <a:cubicBezTo>
                  <a:pt x="232" y="232"/>
                  <a:pt x="232" y="232"/>
                  <a:pt x="232" y="232"/>
                </a:cubicBezTo>
                <a:lnTo>
                  <a:pt x="232" y="24"/>
                </a:lnTo>
                <a:close/>
                <a:moveTo>
                  <a:pt x="76" y="112"/>
                </a:moveTo>
                <a:cubicBezTo>
                  <a:pt x="79" y="112"/>
                  <a:pt x="82" y="113"/>
                  <a:pt x="84" y="116"/>
                </a:cubicBezTo>
                <a:cubicBezTo>
                  <a:pt x="112" y="143"/>
                  <a:pt x="112" y="143"/>
                  <a:pt x="112" y="143"/>
                </a:cubicBezTo>
                <a:cubicBezTo>
                  <a:pt x="168" y="88"/>
                  <a:pt x="168" y="88"/>
                  <a:pt x="168" y="88"/>
                </a:cubicBezTo>
                <a:cubicBezTo>
                  <a:pt x="170" y="85"/>
                  <a:pt x="173" y="84"/>
                  <a:pt x="176" y="84"/>
                </a:cubicBezTo>
                <a:cubicBezTo>
                  <a:pt x="183" y="84"/>
                  <a:pt x="188" y="89"/>
                  <a:pt x="188" y="96"/>
                </a:cubicBezTo>
                <a:cubicBezTo>
                  <a:pt x="188" y="99"/>
                  <a:pt x="187" y="102"/>
                  <a:pt x="184" y="104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18" y="171"/>
                  <a:pt x="115" y="172"/>
                  <a:pt x="112" y="172"/>
                </a:cubicBezTo>
                <a:cubicBezTo>
                  <a:pt x="109" y="172"/>
                  <a:pt x="106" y="171"/>
                  <a:pt x="104" y="168"/>
                </a:cubicBezTo>
                <a:cubicBezTo>
                  <a:pt x="68" y="132"/>
                  <a:pt x="68" y="132"/>
                  <a:pt x="68" y="132"/>
                </a:cubicBezTo>
                <a:cubicBezTo>
                  <a:pt x="65" y="130"/>
                  <a:pt x="64" y="127"/>
                  <a:pt x="64" y="124"/>
                </a:cubicBezTo>
                <a:cubicBezTo>
                  <a:pt x="64" y="117"/>
                  <a:pt x="69" y="112"/>
                  <a:pt x="76" y="112"/>
                </a:cubicBezTo>
                <a:moveTo>
                  <a:pt x="184" y="172"/>
                </a:moveTo>
                <a:cubicBezTo>
                  <a:pt x="184" y="172"/>
                  <a:pt x="184" y="172"/>
                  <a:pt x="184" y="172"/>
                </a:cubicBezTo>
                <a:cubicBezTo>
                  <a:pt x="184" y="172"/>
                  <a:pt x="184" y="172"/>
                  <a:pt x="184" y="172"/>
                </a:cubicBezTo>
                <a:cubicBezTo>
                  <a:pt x="184" y="172"/>
                  <a:pt x="184" y="172"/>
                  <a:pt x="184" y="172"/>
                </a:cubicBezTo>
                <a:moveTo>
                  <a:pt x="184" y="84"/>
                </a:moveTo>
                <a:cubicBezTo>
                  <a:pt x="184" y="84"/>
                  <a:pt x="184" y="84"/>
                  <a:pt x="184" y="84"/>
                </a:cubicBezTo>
                <a:cubicBezTo>
                  <a:pt x="184" y="84"/>
                  <a:pt x="184" y="84"/>
                  <a:pt x="184" y="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6010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08AB7F91-F324-4C68-AC1D-6CCBBCA9C651}"/>
              </a:ext>
            </a:extLst>
          </p:cNvPr>
          <p:cNvSpPr/>
          <p:nvPr/>
        </p:nvSpPr>
        <p:spPr>
          <a:xfrm>
            <a:off x="951344" y="3248981"/>
            <a:ext cx="2848095" cy="106565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50000">
                <a:schemeClr val="bg1">
                  <a:alpha val="75000"/>
                </a:schemeClr>
              </a:gs>
              <a:gs pos="100000">
                <a:schemeClr val="bg1">
                  <a:alpha val="1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perspectiveAbove"/>
              <a:lightRig rig="threePt" dir="t"/>
            </a:scene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Freeform 41"/>
          <p:cNvSpPr>
            <a:spLocks/>
          </p:cNvSpPr>
          <p:nvPr/>
        </p:nvSpPr>
        <p:spPr bwMode="auto">
          <a:xfrm>
            <a:off x="3346590" y="5513731"/>
            <a:ext cx="1962880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07" h="912">
                <a:moveTo>
                  <a:pt x="0" y="912"/>
                </a:moveTo>
                <a:lnTo>
                  <a:pt x="69" y="912"/>
                </a:lnTo>
                <a:lnTo>
                  <a:pt x="139" y="912"/>
                </a:lnTo>
                <a:lnTo>
                  <a:pt x="209" y="912"/>
                </a:lnTo>
                <a:lnTo>
                  <a:pt x="279" y="912"/>
                </a:lnTo>
                <a:lnTo>
                  <a:pt x="350" y="912"/>
                </a:lnTo>
                <a:lnTo>
                  <a:pt x="419" y="912"/>
                </a:lnTo>
                <a:lnTo>
                  <a:pt x="490" y="912"/>
                </a:lnTo>
                <a:lnTo>
                  <a:pt x="560" y="912"/>
                </a:lnTo>
                <a:lnTo>
                  <a:pt x="630" y="912"/>
                </a:lnTo>
                <a:lnTo>
                  <a:pt x="700" y="912"/>
                </a:lnTo>
                <a:lnTo>
                  <a:pt x="769" y="912"/>
                </a:lnTo>
                <a:lnTo>
                  <a:pt x="840" y="912"/>
                </a:lnTo>
                <a:lnTo>
                  <a:pt x="910" y="912"/>
                </a:lnTo>
                <a:lnTo>
                  <a:pt x="980" y="912"/>
                </a:lnTo>
                <a:lnTo>
                  <a:pt x="1050" y="912"/>
                </a:lnTo>
                <a:lnTo>
                  <a:pt x="1121" y="912"/>
                </a:lnTo>
                <a:lnTo>
                  <a:pt x="1179" y="821"/>
                </a:lnTo>
                <a:lnTo>
                  <a:pt x="1235" y="733"/>
                </a:lnTo>
                <a:lnTo>
                  <a:pt x="1287" y="652"/>
                </a:lnTo>
                <a:lnTo>
                  <a:pt x="1337" y="575"/>
                </a:lnTo>
                <a:lnTo>
                  <a:pt x="1384" y="503"/>
                </a:lnTo>
                <a:lnTo>
                  <a:pt x="1427" y="437"/>
                </a:lnTo>
                <a:lnTo>
                  <a:pt x="1467" y="372"/>
                </a:lnTo>
                <a:lnTo>
                  <a:pt x="1506" y="314"/>
                </a:lnTo>
                <a:lnTo>
                  <a:pt x="1536" y="268"/>
                </a:lnTo>
                <a:lnTo>
                  <a:pt x="1564" y="224"/>
                </a:lnTo>
                <a:lnTo>
                  <a:pt x="1590" y="183"/>
                </a:lnTo>
                <a:lnTo>
                  <a:pt x="1616" y="143"/>
                </a:lnTo>
                <a:lnTo>
                  <a:pt x="1640" y="105"/>
                </a:lnTo>
                <a:lnTo>
                  <a:pt x="1663" y="68"/>
                </a:lnTo>
                <a:lnTo>
                  <a:pt x="1686" y="33"/>
                </a:lnTo>
                <a:lnTo>
                  <a:pt x="1707" y="0"/>
                </a:lnTo>
                <a:lnTo>
                  <a:pt x="1634" y="0"/>
                </a:lnTo>
                <a:lnTo>
                  <a:pt x="1561" y="0"/>
                </a:lnTo>
                <a:lnTo>
                  <a:pt x="1488" y="0"/>
                </a:lnTo>
                <a:lnTo>
                  <a:pt x="1414" y="0"/>
                </a:lnTo>
                <a:lnTo>
                  <a:pt x="1341" y="0"/>
                </a:lnTo>
                <a:lnTo>
                  <a:pt x="1268" y="0"/>
                </a:lnTo>
                <a:lnTo>
                  <a:pt x="1195" y="0"/>
                </a:lnTo>
                <a:lnTo>
                  <a:pt x="1121" y="0"/>
                </a:lnTo>
                <a:lnTo>
                  <a:pt x="1081" y="33"/>
                </a:lnTo>
                <a:lnTo>
                  <a:pt x="1038" y="68"/>
                </a:lnTo>
                <a:lnTo>
                  <a:pt x="993" y="105"/>
                </a:lnTo>
                <a:lnTo>
                  <a:pt x="946" y="143"/>
                </a:lnTo>
                <a:lnTo>
                  <a:pt x="897" y="183"/>
                </a:lnTo>
                <a:lnTo>
                  <a:pt x="846" y="224"/>
                </a:lnTo>
                <a:lnTo>
                  <a:pt x="792" y="268"/>
                </a:lnTo>
                <a:lnTo>
                  <a:pt x="737" y="314"/>
                </a:lnTo>
                <a:lnTo>
                  <a:pt x="664" y="372"/>
                </a:lnTo>
                <a:lnTo>
                  <a:pt x="585" y="437"/>
                </a:lnTo>
                <a:lnTo>
                  <a:pt x="502" y="503"/>
                </a:lnTo>
                <a:lnTo>
                  <a:pt x="413" y="575"/>
                </a:lnTo>
                <a:lnTo>
                  <a:pt x="319" y="652"/>
                </a:lnTo>
                <a:lnTo>
                  <a:pt x="218" y="733"/>
                </a:lnTo>
                <a:lnTo>
                  <a:pt x="111" y="821"/>
                </a:lnTo>
                <a:lnTo>
                  <a:pt x="0" y="91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10" name="Freeform 42"/>
          <p:cNvSpPr>
            <a:spLocks/>
          </p:cNvSpPr>
          <p:nvPr/>
        </p:nvSpPr>
        <p:spPr bwMode="auto">
          <a:xfrm>
            <a:off x="4747168" y="5513731"/>
            <a:ext cx="1310886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140" h="912">
                <a:moveTo>
                  <a:pt x="0" y="912"/>
                </a:moveTo>
                <a:lnTo>
                  <a:pt x="71" y="912"/>
                </a:lnTo>
                <a:lnTo>
                  <a:pt x="140" y="912"/>
                </a:lnTo>
                <a:lnTo>
                  <a:pt x="211" y="912"/>
                </a:lnTo>
                <a:lnTo>
                  <a:pt x="281" y="912"/>
                </a:lnTo>
                <a:lnTo>
                  <a:pt x="350" y="912"/>
                </a:lnTo>
                <a:lnTo>
                  <a:pt x="421" y="912"/>
                </a:lnTo>
                <a:lnTo>
                  <a:pt x="492" y="912"/>
                </a:lnTo>
                <a:lnTo>
                  <a:pt x="561" y="912"/>
                </a:lnTo>
                <a:lnTo>
                  <a:pt x="631" y="912"/>
                </a:lnTo>
                <a:lnTo>
                  <a:pt x="702" y="912"/>
                </a:lnTo>
                <a:lnTo>
                  <a:pt x="771" y="912"/>
                </a:lnTo>
                <a:lnTo>
                  <a:pt x="842" y="912"/>
                </a:lnTo>
                <a:lnTo>
                  <a:pt x="912" y="912"/>
                </a:lnTo>
                <a:lnTo>
                  <a:pt x="982" y="912"/>
                </a:lnTo>
                <a:lnTo>
                  <a:pt x="1052" y="912"/>
                </a:lnTo>
                <a:lnTo>
                  <a:pt x="1123" y="912"/>
                </a:lnTo>
                <a:lnTo>
                  <a:pt x="1124" y="821"/>
                </a:lnTo>
                <a:lnTo>
                  <a:pt x="1126" y="733"/>
                </a:lnTo>
                <a:lnTo>
                  <a:pt x="1128" y="652"/>
                </a:lnTo>
                <a:lnTo>
                  <a:pt x="1129" y="575"/>
                </a:lnTo>
                <a:lnTo>
                  <a:pt x="1130" y="503"/>
                </a:lnTo>
                <a:lnTo>
                  <a:pt x="1131" y="437"/>
                </a:lnTo>
                <a:lnTo>
                  <a:pt x="1132" y="372"/>
                </a:lnTo>
                <a:lnTo>
                  <a:pt x="1134" y="314"/>
                </a:lnTo>
                <a:lnTo>
                  <a:pt x="1135" y="268"/>
                </a:lnTo>
                <a:lnTo>
                  <a:pt x="1135" y="224"/>
                </a:lnTo>
                <a:lnTo>
                  <a:pt x="1136" y="183"/>
                </a:lnTo>
                <a:lnTo>
                  <a:pt x="1137" y="143"/>
                </a:lnTo>
                <a:lnTo>
                  <a:pt x="1137" y="105"/>
                </a:lnTo>
                <a:lnTo>
                  <a:pt x="1139" y="68"/>
                </a:lnTo>
                <a:lnTo>
                  <a:pt x="1139" y="33"/>
                </a:lnTo>
                <a:lnTo>
                  <a:pt x="1140" y="0"/>
                </a:lnTo>
                <a:lnTo>
                  <a:pt x="1067" y="0"/>
                </a:lnTo>
                <a:lnTo>
                  <a:pt x="993" y="0"/>
                </a:lnTo>
                <a:lnTo>
                  <a:pt x="920" y="0"/>
                </a:lnTo>
                <a:lnTo>
                  <a:pt x="847" y="0"/>
                </a:lnTo>
                <a:lnTo>
                  <a:pt x="774" y="0"/>
                </a:lnTo>
                <a:lnTo>
                  <a:pt x="699" y="0"/>
                </a:lnTo>
                <a:lnTo>
                  <a:pt x="627" y="0"/>
                </a:lnTo>
                <a:lnTo>
                  <a:pt x="554" y="0"/>
                </a:lnTo>
                <a:lnTo>
                  <a:pt x="533" y="33"/>
                </a:lnTo>
                <a:lnTo>
                  <a:pt x="512" y="68"/>
                </a:lnTo>
                <a:lnTo>
                  <a:pt x="490" y="105"/>
                </a:lnTo>
                <a:lnTo>
                  <a:pt x="467" y="143"/>
                </a:lnTo>
                <a:lnTo>
                  <a:pt x="443" y="183"/>
                </a:lnTo>
                <a:lnTo>
                  <a:pt x="417" y="224"/>
                </a:lnTo>
                <a:lnTo>
                  <a:pt x="391" y="268"/>
                </a:lnTo>
                <a:lnTo>
                  <a:pt x="364" y="314"/>
                </a:lnTo>
                <a:lnTo>
                  <a:pt x="327" y="372"/>
                </a:lnTo>
                <a:lnTo>
                  <a:pt x="290" y="437"/>
                </a:lnTo>
                <a:lnTo>
                  <a:pt x="248" y="503"/>
                </a:lnTo>
                <a:lnTo>
                  <a:pt x="204" y="575"/>
                </a:lnTo>
                <a:lnTo>
                  <a:pt x="158" y="652"/>
                </a:lnTo>
                <a:lnTo>
                  <a:pt x="108" y="733"/>
                </a:lnTo>
                <a:lnTo>
                  <a:pt x="56" y="821"/>
                </a:lnTo>
                <a:lnTo>
                  <a:pt x="0" y="91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54" name="Полилиния 53"/>
          <p:cNvSpPr>
            <a:spLocks/>
          </p:cNvSpPr>
          <p:nvPr/>
        </p:nvSpPr>
        <p:spPr bwMode="auto">
          <a:xfrm>
            <a:off x="4526388" y="1750108"/>
            <a:ext cx="1531668" cy="3763622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7857" h="5646304">
                <a:moveTo>
                  <a:pt x="760778" y="0"/>
                </a:moveTo>
                <a:lnTo>
                  <a:pt x="760778" y="274295"/>
                </a:lnTo>
                <a:lnTo>
                  <a:pt x="2297854" y="274295"/>
                </a:lnTo>
                <a:lnTo>
                  <a:pt x="2297854" y="1242083"/>
                </a:lnTo>
                <a:lnTo>
                  <a:pt x="2297857" y="1242083"/>
                </a:lnTo>
                <a:lnTo>
                  <a:pt x="2297857" y="5646304"/>
                </a:lnTo>
                <a:lnTo>
                  <a:pt x="1288663" y="5646304"/>
                </a:lnTo>
                <a:lnTo>
                  <a:pt x="1288663" y="1288663"/>
                </a:lnTo>
                <a:lnTo>
                  <a:pt x="760778" y="1288663"/>
                </a:lnTo>
                <a:lnTo>
                  <a:pt x="760778" y="1568131"/>
                </a:lnTo>
                <a:lnTo>
                  <a:pt x="0" y="78234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14" name="Freeform 46"/>
          <p:cNvSpPr>
            <a:spLocks/>
          </p:cNvSpPr>
          <p:nvPr/>
        </p:nvSpPr>
        <p:spPr bwMode="auto">
          <a:xfrm>
            <a:off x="6133947" y="5513731"/>
            <a:ext cx="1307437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139" h="912">
                <a:moveTo>
                  <a:pt x="16" y="912"/>
                </a:moveTo>
                <a:lnTo>
                  <a:pt x="87" y="912"/>
                </a:lnTo>
                <a:lnTo>
                  <a:pt x="156" y="912"/>
                </a:lnTo>
                <a:lnTo>
                  <a:pt x="226" y="912"/>
                </a:lnTo>
                <a:lnTo>
                  <a:pt x="297" y="912"/>
                </a:lnTo>
                <a:lnTo>
                  <a:pt x="366" y="912"/>
                </a:lnTo>
                <a:lnTo>
                  <a:pt x="437" y="912"/>
                </a:lnTo>
                <a:lnTo>
                  <a:pt x="507" y="912"/>
                </a:lnTo>
                <a:lnTo>
                  <a:pt x="577" y="912"/>
                </a:lnTo>
                <a:lnTo>
                  <a:pt x="647" y="912"/>
                </a:lnTo>
                <a:lnTo>
                  <a:pt x="718" y="912"/>
                </a:lnTo>
                <a:lnTo>
                  <a:pt x="787" y="912"/>
                </a:lnTo>
                <a:lnTo>
                  <a:pt x="858" y="912"/>
                </a:lnTo>
                <a:lnTo>
                  <a:pt x="928" y="912"/>
                </a:lnTo>
                <a:lnTo>
                  <a:pt x="998" y="912"/>
                </a:lnTo>
                <a:lnTo>
                  <a:pt x="1068" y="912"/>
                </a:lnTo>
                <a:lnTo>
                  <a:pt x="1139" y="912"/>
                </a:lnTo>
                <a:lnTo>
                  <a:pt x="1083" y="821"/>
                </a:lnTo>
                <a:lnTo>
                  <a:pt x="1030" y="733"/>
                </a:lnTo>
                <a:lnTo>
                  <a:pt x="981" y="652"/>
                </a:lnTo>
                <a:lnTo>
                  <a:pt x="934" y="575"/>
                </a:lnTo>
                <a:lnTo>
                  <a:pt x="891" y="503"/>
                </a:lnTo>
                <a:lnTo>
                  <a:pt x="849" y="437"/>
                </a:lnTo>
                <a:lnTo>
                  <a:pt x="811" y="372"/>
                </a:lnTo>
                <a:lnTo>
                  <a:pt x="775" y="314"/>
                </a:lnTo>
                <a:lnTo>
                  <a:pt x="748" y="268"/>
                </a:lnTo>
                <a:lnTo>
                  <a:pt x="721" y="224"/>
                </a:lnTo>
                <a:lnTo>
                  <a:pt x="696" y="183"/>
                </a:lnTo>
                <a:lnTo>
                  <a:pt x="672" y="143"/>
                </a:lnTo>
                <a:lnTo>
                  <a:pt x="648" y="105"/>
                </a:lnTo>
                <a:lnTo>
                  <a:pt x="627" y="68"/>
                </a:lnTo>
                <a:lnTo>
                  <a:pt x="606" y="33"/>
                </a:lnTo>
                <a:lnTo>
                  <a:pt x="586" y="0"/>
                </a:lnTo>
                <a:lnTo>
                  <a:pt x="512" y="0"/>
                </a:lnTo>
                <a:lnTo>
                  <a:pt x="439" y="0"/>
                </a:lnTo>
                <a:lnTo>
                  <a:pt x="366" y="0"/>
                </a:lnTo>
                <a:lnTo>
                  <a:pt x="293" y="0"/>
                </a:lnTo>
                <a:lnTo>
                  <a:pt x="219" y="0"/>
                </a:lnTo>
                <a:lnTo>
                  <a:pt x="146" y="0"/>
                </a:lnTo>
                <a:lnTo>
                  <a:pt x="73" y="0"/>
                </a:lnTo>
                <a:lnTo>
                  <a:pt x="0" y="0"/>
                </a:lnTo>
                <a:lnTo>
                  <a:pt x="0" y="33"/>
                </a:lnTo>
                <a:lnTo>
                  <a:pt x="1" y="68"/>
                </a:lnTo>
                <a:lnTo>
                  <a:pt x="1" y="105"/>
                </a:lnTo>
                <a:lnTo>
                  <a:pt x="3" y="143"/>
                </a:lnTo>
                <a:lnTo>
                  <a:pt x="3" y="183"/>
                </a:lnTo>
                <a:lnTo>
                  <a:pt x="4" y="224"/>
                </a:lnTo>
                <a:lnTo>
                  <a:pt x="4" y="268"/>
                </a:lnTo>
                <a:lnTo>
                  <a:pt x="5" y="314"/>
                </a:lnTo>
                <a:lnTo>
                  <a:pt x="6" y="372"/>
                </a:lnTo>
                <a:lnTo>
                  <a:pt x="8" y="437"/>
                </a:lnTo>
                <a:lnTo>
                  <a:pt x="9" y="503"/>
                </a:lnTo>
                <a:lnTo>
                  <a:pt x="10" y="575"/>
                </a:lnTo>
                <a:lnTo>
                  <a:pt x="11" y="652"/>
                </a:lnTo>
                <a:lnTo>
                  <a:pt x="12" y="733"/>
                </a:lnTo>
                <a:lnTo>
                  <a:pt x="15" y="821"/>
                </a:lnTo>
                <a:lnTo>
                  <a:pt x="16" y="91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55" name="Полилиния 54"/>
          <p:cNvSpPr>
            <a:spLocks noChangeArrowheads="1"/>
          </p:cNvSpPr>
          <p:nvPr/>
        </p:nvSpPr>
        <p:spPr bwMode="auto">
          <a:xfrm>
            <a:off x="6133947" y="1750109"/>
            <a:ext cx="1531669" cy="3763622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7858" h="5646304">
                <a:moveTo>
                  <a:pt x="1537080" y="0"/>
                </a:moveTo>
                <a:lnTo>
                  <a:pt x="2297858" y="782342"/>
                </a:lnTo>
                <a:lnTo>
                  <a:pt x="1537080" y="1568131"/>
                </a:lnTo>
                <a:lnTo>
                  <a:pt x="1537080" y="1288663"/>
                </a:lnTo>
                <a:lnTo>
                  <a:pt x="1009194" y="1288663"/>
                </a:lnTo>
                <a:lnTo>
                  <a:pt x="1009194" y="5646304"/>
                </a:lnTo>
                <a:lnTo>
                  <a:pt x="0" y="5646304"/>
                </a:lnTo>
                <a:lnTo>
                  <a:pt x="0" y="1288663"/>
                </a:lnTo>
                <a:lnTo>
                  <a:pt x="0" y="1242083"/>
                </a:lnTo>
                <a:lnTo>
                  <a:pt x="0" y="274295"/>
                </a:lnTo>
                <a:lnTo>
                  <a:pt x="1537080" y="27429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53" name="Полилиния 52"/>
          <p:cNvSpPr>
            <a:spLocks noChangeArrowheads="1"/>
          </p:cNvSpPr>
          <p:nvPr/>
        </p:nvSpPr>
        <p:spPr bwMode="auto">
          <a:xfrm>
            <a:off x="3777804" y="3257628"/>
            <a:ext cx="1531666" cy="225610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7854" h="3384677">
                <a:moveTo>
                  <a:pt x="760778" y="0"/>
                </a:moveTo>
                <a:lnTo>
                  <a:pt x="760778" y="274292"/>
                </a:lnTo>
                <a:lnTo>
                  <a:pt x="2297854" y="274292"/>
                </a:lnTo>
                <a:lnTo>
                  <a:pt x="2297854" y="1236907"/>
                </a:lnTo>
                <a:lnTo>
                  <a:pt x="2297854" y="1288660"/>
                </a:lnTo>
                <a:lnTo>
                  <a:pt x="2297854" y="3384677"/>
                </a:lnTo>
                <a:lnTo>
                  <a:pt x="1288660" y="3384677"/>
                </a:lnTo>
                <a:lnTo>
                  <a:pt x="1288660" y="1288660"/>
                </a:lnTo>
                <a:lnTo>
                  <a:pt x="760778" y="1288660"/>
                </a:lnTo>
                <a:lnTo>
                  <a:pt x="760778" y="1568131"/>
                </a:lnTo>
                <a:lnTo>
                  <a:pt x="0" y="78234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21" name="Freeform 53"/>
          <p:cNvSpPr>
            <a:spLocks/>
          </p:cNvSpPr>
          <p:nvPr/>
        </p:nvSpPr>
        <p:spPr bwMode="auto">
          <a:xfrm>
            <a:off x="6879082" y="5513731"/>
            <a:ext cx="1966328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08" h="912">
                <a:moveTo>
                  <a:pt x="586" y="912"/>
                </a:moveTo>
                <a:lnTo>
                  <a:pt x="656" y="912"/>
                </a:lnTo>
                <a:lnTo>
                  <a:pt x="726" y="912"/>
                </a:lnTo>
                <a:lnTo>
                  <a:pt x="796" y="912"/>
                </a:lnTo>
                <a:lnTo>
                  <a:pt x="867" y="912"/>
                </a:lnTo>
                <a:lnTo>
                  <a:pt x="936" y="912"/>
                </a:lnTo>
                <a:lnTo>
                  <a:pt x="1007" y="912"/>
                </a:lnTo>
                <a:lnTo>
                  <a:pt x="1077" y="912"/>
                </a:lnTo>
                <a:lnTo>
                  <a:pt x="1147" y="912"/>
                </a:lnTo>
                <a:lnTo>
                  <a:pt x="1217" y="912"/>
                </a:lnTo>
                <a:lnTo>
                  <a:pt x="1288" y="912"/>
                </a:lnTo>
                <a:lnTo>
                  <a:pt x="1358" y="912"/>
                </a:lnTo>
                <a:lnTo>
                  <a:pt x="1428" y="912"/>
                </a:lnTo>
                <a:lnTo>
                  <a:pt x="1498" y="912"/>
                </a:lnTo>
                <a:lnTo>
                  <a:pt x="1569" y="912"/>
                </a:lnTo>
                <a:lnTo>
                  <a:pt x="1639" y="912"/>
                </a:lnTo>
                <a:lnTo>
                  <a:pt x="1708" y="912"/>
                </a:lnTo>
                <a:lnTo>
                  <a:pt x="1597" y="821"/>
                </a:lnTo>
                <a:lnTo>
                  <a:pt x="1490" y="733"/>
                </a:lnTo>
                <a:lnTo>
                  <a:pt x="1389" y="652"/>
                </a:lnTo>
                <a:lnTo>
                  <a:pt x="1295" y="575"/>
                </a:lnTo>
                <a:lnTo>
                  <a:pt x="1206" y="503"/>
                </a:lnTo>
                <a:lnTo>
                  <a:pt x="1122" y="435"/>
                </a:lnTo>
                <a:lnTo>
                  <a:pt x="1044" y="372"/>
                </a:lnTo>
                <a:lnTo>
                  <a:pt x="971" y="314"/>
                </a:lnTo>
                <a:lnTo>
                  <a:pt x="916" y="268"/>
                </a:lnTo>
                <a:lnTo>
                  <a:pt x="862" y="224"/>
                </a:lnTo>
                <a:lnTo>
                  <a:pt x="811" y="183"/>
                </a:lnTo>
                <a:lnTo>
                  <a:pt x="762" y="143"/>
                </a:lnTo>
                <a:lnTo>
                  <a:pt x="715" y="105"/>
                </a:lnTo>
                <a:lnTo>
                  <a:pt x="670" y="68"/>
                </a:lnTo>
                <a:lnTo>
                  <a:pt x="627" y="33"/>
                </a:lnTo>
                <a:lnTo>
                  <a:pt x="587" y="0"/>
                </a:lnTo>
                <a:lnTo>
                  <a:pt x="513" y="0"/>
                </a:lnTo>
                <a:lnTo>
                  <a:pt x="440" y="0"/>
                </a:lnTo>
                <a:lnTo>
                  <a:pt x="367" y="0"/>
                </a:lnTo>
                <a:lnTo>
                  <a:pt x="293" y="0"/>
                </a:lnTo>
                <a:lnTo>
                  <a:pt x="220" y="0"/>
                </a:lnTo>
                <a:lnTo>
                  <a:pt x="147" y="0"/>
                </a:lnTo>
                <a:lnTo>
                  <a:pt x="74" y="0"/>
                </a:lnTo>
                <a:lnTo>
                  <a:pt x="0" y="0"/>
                </a:lnTo>
                <a:lnTo>
                  <a:pt x="22" y="33"/>
                </a:lnTo>
                <a:lnTo>
                  <a:pt x="43" y="68"/>
                </a:lnTo>
                <a:lnTo>
                  <a:pt x="67" y="105"/>
                </a:lnTo>
                <a:lnTo>
                  <a:pt x="92" y="143"/>
                </a:lnTo>
                <a:lnTo>
                  <a:pt x="118" y="183"/>
                </a:lnTo>
                <a:lnTo>
                  <a:pt x="144" y="224"/>
                </a:lnTo>
                <a:lnTo>
                  <a:pt x="171" y="268"/>
                </a:lnTo>
                <a:lnTo>
                  <a:pt x="202" y="314"/>
                </a:lnTo>
                <a:lnTo>
                  <a:pt x="239" y="372"/>
                </a:lnTo>
                <a:lnTo>
                  <a:pt x="279" y="437"/>
                </a:lnTo>
                <a:lnTo>
                  <a:pt x="323" y="503"/>
                </a:lnTo>
                <a:lnTo>
                  <a:pt x="369" y="575"/>
                </a:lnTo>
                <a:lnTo>
                  <a:pt x="419" y="652"/>
                </a:lnTo>
                <a:lnTo>
                  <a:pt x="472" y="733"/>
                </a:lnTo>
                <a:lnTo>
                  <a:pt x="526" y="821"/>
                </a:lnTo>
                <a:lnTo>
                  <a:pt x="586" y="91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56" name="Полилиния 55"/>
          <p:cNvSpPr>
            <a:spLocks/>
          </p:cNvSpPr>
          <p:nvPr/>
        </p:nvSpPr>
        <p:spPr bwMode="auto">
          <a:xfrm>
            <a:off x="6879081" y="3257628"/>
            <a:ext cx="1535116" cy="225610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03030" h="3384677">
                <a:moveTo>
                  <a:pt x="1537079" y="0"/>
                </a:moveTo>
                <a:lnTo>
                  <a:pt x="2303030" y="782342"/>
                </a:lnTo>
                <a:lnTo>
                  <a:pt x="1537079" y="1568131"/>
                </a:lnTo>
                <a:lnTo>
                  <a:pt x="1537079" y="1288660"/>
                </a:lnTo>
                <a:lnTo>
                  <a:pt x="1014368" y="1288660"/>
                </a:lnTo>
                <a:lnTo>
                  <a:pt x="1014368" y="3384677"/>
                </a:lnTo>
                <a:lnTo>
                  <a:pt x="0" y="3384677"/>
                </a:lnTo>
                <a:lnTo>
                  <a:pt x="0" y="1288660"/>
                </a:lnTo>
                <a:lnTo>
                  <a:pt x="0" y="1236907"/>
                </a:lnTo>
                <a:lnTo>
                  <a:pt x="0" y="274292"/>
                </a:lnTo>
                <a:lnTo>
                  <a:pt x="1537079" y="27429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827B9D5-D03C-46F8-A593-DFC93E254F1A}"/>
              </a:ext>
            </a:extLst>
          </p:cNvPr>
          <p:cNvSpPr/>
          <p:nvPr/>
        </p:nvSpPr>
        <p:spPr>
          <a:xfrm>
            <a:off x="1129352" y="3474032"/>
            <a:ext cx="2557592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Understand Mobile Attack Anatomy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FE0D83A-2504-413F-8B53-8387A204BD5C}"/>
              </a:ext>
            </a:extLst>
          </p:cNvPr>
          <p:cNvSpPr/>
          <p:nvPr/>
        </p:nvSpPr>
        <p:spPr>
          <a:xfrm>
            <a:off x="367352" y="1915328"/>
            <a:ext cx="4075443" cy="6940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Mobile Platform Attack Vectors and Vulnerabilities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C8215BC-9DD7-49EB-9F41-BE8A16C65768}"/>
              </a:ext>
            </a:extLst>
          </p:cNvPr>
          <p:cNvSpPr/>
          <p:nvPr/>
        </p:nvSpPr>
        <p:spPr>
          <a:xfrm>
            <a:off x="7756017" y="1915328"/>
            <a:ext cx="3511935" cy="6940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7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Mobile Device Management (MDM) Concept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3036941-B089-436D-B391-E345816B3D2E}"/>
              </a:ext>
            </a:extLst>
          </p:cNvPr>
          <p:cNvSpPr/>
          <p:nvPr/>
        </p:nvSpPr>
        <p:spPr>
          <a:xfrm>
            <a:off x="8510860" y="3434791"/>
            <a:ext cx="2798036" cy="6940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Mobile Attack Countermeasures</a:t>
            </a:r>
          </a:p>
        </p:txBody>
      </p:sp>
      <p:sp>
        <p:nvSpPr>
          <p:cNvPr id="20" name="TextBox 233">
            <a:extLst>
              <a:ext uri="{FF2B5EF4-FFF2-40B4-BE49-F238E27FC236}">
                <a16:creationId xmlns:a16="http://schemas.microsoft.com/office/drawing/2014/main" id="{D2C83458-1901-474B-9E2A-C9DC0F13A7B4}"/>
              </a:ext>
            </a:extLst>
          </p:cNvPr>
          <p:cNvSpPr txBox="1"/>
          <p:nvPr/>
        </p:nvSpPr>
        <p:spPr>
          <a:xfrm>
            <a:off x="4181027" y="3520198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rgbClr val="FFFF00"/>
                </a:solidFill>
                <a:latin typeface="Rockwell" panose="02060603020205020403" pitchFamily="18" charset="0"/>
              </a:rPr>
              <a:t>01</a:t>
            </a:r>
          </a:p>
        </p:txBody>
      </p:sp>
      <p:sp>
        <p:nvSpPr>
          <p:cNvPr id="22" name="TextBox 236">
            <a:extLst>
              <a:ext uri="{FF2B5EF4-FFF2-40B4-BE49-F238E27FC236}">
                <a16:creationId xmlns:a16="http://schemas.microsoft.com/office/drawing/2014/main" id="{11853C0C-58F0-496E-AB5D-5E233E368967}"/>
              </a:ext>
            </a:extLst>
          </p:cNvPr>
          <p:cNvSpPr txBox="1"/>
          <p:nvPr/>
        </p:nvSpPr>
        <p:spPr>
          <a:xfrm>
            <a:off x="4882061" y="2000735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bg1"/>
                </a:solidFill>
                <a:latin typeface="Rockwell" panose="02060603020205020403" pitchFamily="18" charset="0"/>
              </a:rPr>
              <a:t>02</a:t>
            </a:r>
          </a:p>
        </p:txBody>
      </p:sp>
      <p:sp>
        <p:nvSpPr>
          <p:cNvPr id="23" name="TextBox 239">
            <a:extLst>
              <a:ext uri="{FF2B5EF4-FFF2-40B4-BE49-F238E27FC236}">
                <a16:creationId xmlns:a16="http://schemas.microsoft.com/office/drawing/2014/main" id="{223D2F0E-50CE-4808-B46F-102A45313A1C}"/>
              </a:ext>
            </a:extLst>
          </p:cNvPr>
          <p:cNvSpPr txBox="1"/>
          <p:nvPr/>
        </p:nvSpPr>
        <p:spPr>
          <a:xfrm>
            <a:off x="6725550" y="2000735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bg1"/>
                </a:solidFill>
                <a:latin typeface="Rockwell" panose="02060603020205020403" pitchFamily="18" charset="0"/>
              </a:rPr>
              <a:t>03</a:t>
            </a:r>
          </a:p>
        </p:txBody>
      </p:sp>
      <p:sp>
        <p:nvSpPr>
          <p:cNvPr id="24" name="TextBox 242">
            <a:extLst>
              <a:ext uri="{FF2B5EF4-FFF2-40B4-BE49-F238E27FC236}">
                <a16:creationId xmlns:a16="http://schemas.microsoft.com/office/drawing/2014/main" id="{AA4E27D4-EEE8-4B83-B156-55A4E53DDCB9}"/>
              </a:ext>
            </a:extLst>
          </p:cNvPr>
          <p:cNvSpPr txBox="1"/>
          <p:nvPr/>
        </p:nvSpPr>
        <p:spPr>
          <a:xfrm>
            <a:off x="7485371" y="3520198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bg1"/>
                </a:solidFill>
                <a:latin typeface="Rockwell" panose="02060603020205020403" pitchFamily="18" charset="0"/>
              </a:rPr>
              <a:t>04</a:t>
            </a:r>
          </a:p>
        </p:txBody>
      </p:sp>
      <p:sp>
        <p:nvSpPr>
          <p:cNvPr id="25" name="Title 6">
            <a:extLst>
              <a:ext uri="{FF2B5EF4-FFF2-40B4-BE49-F238E27FC236}">
                <a16:creationId xmlns:a16="http://schemas.microsoft.com/office/drawing/2014/main" id="{0B2AB870-E193-412B-A385-7B724DF91EDE}"/>
              </a:ext>
            </a:extLst>
          </p:cNvPr>
          <p:cNvSpPr txBox="1">
            <a:spLocks/>
          </p:cNvSpPr>
          <p:nvPr/>
        </p:nvSpPr>
        <p:spPr>
          <a:xfrm>
            <a:off x="3785756" y="329625"/>
            <a:ext cx="4620489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</p:spTree>
    <p:extLst>
      <p:ext uri="{BB962C8B-B14F-4D97-AF65-F5344CB8AC3E}">
        <p14:creationId xmlns:p14="http://schemas.microsoft.com/office/powerpoint/2010/main" val="274826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Rectangle 490"/>
          <p:cNvSpPr/>
          <p:nvPr/>
        </p:nvSpPr>
        <p:spPr>
          <a:xfrm>
            <a:off x="10853172" y="6306979"/>
            <a:ext cx="1338828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https://www.ibm.com</a:t>
            </a:r>
          </a:p>
        </p:txBody>
      </p:sp>
      <p:sp>
        <p:nvSpPr>
          <p:cNvPr id="509" name="Rectangle 508"/>
          <p:cNvSpPr/>
          <p:nvPr/>
        </p:nvSpPr>
        <p:spPr>
          <a:xfrm>
            <a:off x="97619" y="1372370"/>
            <a:ext cx="2662591" cy="230832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Smartphones offer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broad Internet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network connectivity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via different channels, such as 3G/4G/5G, Bluetooth, Wi-Fi, and wired computer connections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012116" y="1365809"/>
            <a:ext cx="7689422" cy="4958791"/>
            <a:chOff x="4012116" y="1365809"/>
            <a:chExt cx="7689422" cy="4958791"/>
          </a:xfrm>
        </p:grpSpPr>
        <p:pic>
          <p:nvPicPr>
            <p:cNvPr id="251" name="Picture 250" descr="D:\Shutterstock Diagrams\Infographics\Untitled-3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62" t="71159" r="89596" b="3777"/>
            <a:stretch/>
          </p:blipFill>
          <p:spPr bwMode="auto">
            <a:xfrm>
              <a:off x="4462252" y="1441069"/>
              <a:ext cx="723236" cy="114858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3" name="Picture 3" descr="D:\Icons\Web2.0 PNG Icons\Antenna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0252" y="2892369"/>
              <a:ext cx="569453" cy="854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54" name="Group 253"/>
            <p:cNvGrpSpPr>
              <a:grpSpLocks noChangeAspect="1"/>
            </p:cNvGrpSpPr>
            <p:nvPr/>
          </p:nvGrpSpPr>
          <p:grpSpPr>
            <a:xfrm>
              <a:off x="10389435" y="4787293"/>
              <a:ext cx="1249789" cy="1001312"/>
              <a:chOff x="4648200" y="3759200"/>
              <a:chExt cx="2214079" cy="1773885"/>
            </a:xfrm>
          </p:grpSpPr>
          <p:sp>
            <p:nvSpPr>
              <p:cNvPr id="255" name="Freeform 254"/>
              <p:cNvSpPr>
                <a:spLocks/>
              </p:cNvSpPr>
              <p:nvPr/>
            </p:nvSpPr>
            <p:spPr bwMode="auto">
              <a:xfrm>
                <a:off x="6006053" y="4625253"/>
                <a:ext cx="785535" cy="399637"/>
              </a:xfrm>
              <a:custGeom>
                <a:avLst/>
                <a:gdLst/>
                <a:ahLst/>
                <a:cxnLst>
                  <a:cxn ang="0">
                    <a:pos x="2596" y="4134"/>
                  </a:cxn>
                  <a:cxn ang="0">
                    <a:pos x="0" y="1465"/>
                  </a:cxn>
                  <a:cxn ang="0">
                    <a:pos x="2500" y="0"/>
                  </a:cxn>
                  <a:cxn ang="0">
                    <a:pos x="7429" y="981"/>
                  </a:cxn>
                  <a:cxn ang="0">
                    <a:pos x="10290" y="3539"/>
                  </a:cxn>
                  <a:cxn ang="0">
                    <a:pos x="7975" y="5235"/>
                  </a:cxn>
                  <a:cxn ang="0">
                    <a:pos x="2596" y="4134"/>
                  </a:cxn>
                </a:cxnLst>
                <a:rect l="0" t="0" r="r" b="b"/>
                <a:pathLst>
                  <a:path w="10290" h="5235">
                    <a:moveTo>
                      <a:pt x="2596" y="4134"/>
                    </a:moveTo>
                    <a:lnTo>
                      <a:pt x="0" y="1465"/>
                    </a:lnTo>
                    <a:lnTo>
                      <a:pt x="2500" y="0"/>
                    </a:lnTo>
                    <a:lnTo>
                      <a:pt x="7429" y="981"/>
                    </a:lnTo>
                    <a:lnTo>
                      <a:pt x="10290" y="3539"/>
                    </a:lnTo>
                    <a:lnTo>
                      <a:pt x="7975" y="5235"/>
                    </a:lnTo>
                    <a:lnTo>
                      <a:pt x="2596" y="4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Text" lastClr="000000">
                      <a:tint val="50000"/>
                      <a:satMod val="300000"/>
                    </a:sysClr>
                  </a:gs>
                  <a:gs pos="35000">
                    <a:sysClr val="windowText" lastClr="000000">
                      <a:tint val="37000"/>
                      <a:satMod val="300000"/>
                    </a:sysClr>
                  </a:gs>
                  <a:gs pos="100000">
                    <a:sysClr val="windowText" lastClr="000000">
                      <a:tint val="15000"/>
                      <a:satMod val="350000"/>
                    </a:sysClr>
                  </a:gs>
                </a:gsLst>
                <a:lin ang="16200000" scaled="1"/>
              </a:gradFill>
              <a:ln w="952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6" name="Freeform 15"/>
              <p:cNvSpPr>
                <a:spLocks/>
              </p:cNvSpPr>
              <p:nvPr/>
            </p:nvSpPr>
            <p:spPr bwMode="auto">
              <a:xfrm>
                <a:off x="5352586" y="4662966"/>
                <a:ext cx="805536" cy="419105"/>
              </a:xfrm>
              <a:custGeom>
                <a:avLst/>
                <a:gdLst/>
                <a:ahLst/>
                <a:cxnLst>
                  <a:cxn ang="0">
                    <a:pos x="2267" y="4342"/>
                  </a:cxn>
                  <a:cxn ang="0">
                    <a:pos x="0" y="1540"/>
                  </a:cxn>
                  <a:cxn ang="0">
                    <a:pos x="2924" y="0"/>
                  </a:cxn>
                  <a:cxn ang="0">
                    <a:pos x="7975" y="1020"/>
                  </a:cxn>
                  <a:cxn ang="0">
                    <a:pos x="10552" y="3699"/>
                  </a:cxn>
                  <a:cxn ang="0">
                    <a:pos x="7788" y="5490"/>
                  </a:cxn>
                  <a:cxn ang="0">
                    <a:pos x="2267" y="4342"/>
                  </a:cxn>
                </a:cxnLst>
                <a:rect l="0" t="0" r="r" b="b"/>
                <a:pathLst>
                  <a:path w="10552" h="5490">
                    <a:moveTo>
                      <a:pt x="2267" y="4342"/>
                    </a:moveTo>
                    <a:lnTo>
                      <a:pt x="0" y="1540"/>
                    </a:lnTo>
                    <a:lnTo>
                      <a:pt x="2924" y="0"/>
                    </a:lnTo>
                    <a:lnTo>
                      <a:pt x="7975" y="1020"/>
                    </a:lnTo>
                    <a:lnTo>
                      <a:pt x="10552" y="3699"/>
                    </a:lnTo>
                    <a:lnTo>
                      <a:pt x="7788" y="5490"/>
                    </a:lnTo>
                    <a:lnTo>
                      <a:pt x="2267" y="4342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Text" lastClr="000000">
                      <a:tint val="50000"/>
                      <a:satMod val="300000"/>
                    </a:sysClr>
                  </a:gs>
                  <a:gs pos="35000">
                    <a:sysClr val="windowText" lastClr="000000">
                      <a:tint val="37000"/>
                      <a:satMod val="300000"/>
                    </a:sysClr>
                  </a:gs>
                  <a:gs pos="100000">
                    <a:sysClr val="windowText" lastClr="000000">
                      <a:tint val="15000"/>
                      <a:satMod val="350000"/>
                    </a:sysClr>
                  </a:gs>
                </a:gsLst>
                <a:lin ang="16200000" scaled="1"/>
              </a:gradFill>
              <a:ln w="952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7" name="Freeform 22"/>
              <p:cNvSpPr>
                <a:spLocks/>
              </p:cNvSpPr>
              <p:nvPr/>
            </p:nvSpPr>
            <p:spPr bwMode="auto">
              <a:xfrm>
                <a:off x="4648200" y="4704799"/>
                <a:ext cx="826453" cy="440403"/>
              </a:xfrm>
              <a:custGeom>
                <a:avLst/>
                <a:gdLst/>
                <a:ahLst/>
                <a:cxnLst>
                  <a:cxn ang="0">
                    <a:pos x="1875" y="4569"/>
                  </a:cxn>
                  <a:cxn ang="0">
                    <a:pos x="0" y="1620"/>
                  </a:cxn>
                  <a:cxn ang="0">
                    <a:pos x="3409" y="0"/>
                  </a:cxn>
                  <a:cxn ang="0">
                    <a:pos x="8584" y="1061"/>
                  </a:cxn>
                  <a:cxn ang="0">
                    <a:pos x="10826" y="3874"/>
                  </a:cxn>
                  <a:cxn ang="0">
                    <a:pos x="7547" y="5769"/>
                  </a:cxn>
                  <a:cxn ang="0">
                    <a:pos x="1875" y="4569"/>
                  </a:cxn>
                </a:cxnLst>
                <a:rect l="0" t="0" r="r" b="b"/>
                <a:pathLst>
                  <a:path w="10826" h="5769">
                    <a:moveTo>
                      <a:pt x="1875" y="4569"/>
                    </a:moveTo>
                    <a:lnTo>
                      <a:pt x="0" y="1620"/>
                    </a:lnTo>
                    <a:lnTo>
                      <a:pt x="3409" y="0"/>
                    </a:lnTo>
                    <a:lnTo>
                      <a:pt x="8584" y="1061"/>
                    </a:lnTo>
                    <a:lnTo>
                      <a:pt x="10826" y="3874"/>
                    </a:lnTo>
                    <a:lnTo>
                      <a:pt x="7547" y="5769"/>
                    </a:lnTo>
                    <a:lnTo>
                      <a:pt x="1875" y="4569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Text" lastClr="000000">
                      <a:tint val="50000"/>
                      <a:satMod val="300000"/>
                    </a:sysClr>
                  </a:gs>
                  <a:gs pos="35000">
                    <a:sysClr val="windowText" lastClr="000000">
                      <a:tint val="37000"/>
                      <a:satMod val="300000"/>
                    </a:sysClr>
                  </a:gs>
                  <a:gs pos="100000">
                    <a:sysClr val="windowText" lastClr="000000">
                      <a:tint val="15000"/>
                      <a:satMod val="350000"/>
                    </a:sysClr>
                  </a:gs>
                </a:gsLst>
                <a:lin ang="16200000" scaled="1"/>
              </a:gradFill>
              <a:ln w="952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8" name="Freeform 8"/>
              <p:cNvSpPr>
                <a:spLocks/>
              </p:cNvSpPr>
              <p:nvPr/>
            </p:nvSpPr>
            <p:spPr bwMode="auto">
              <a:xfrm>
                <a:off x="5995061" y="4970614"/>
                <a:ext cx="867218" cy="480557"/>
              </a:xfrm>
              <a:custGeom>
                <a:avLst/>
                <a:gdLst/>
                <a:ahLst/>
                <a:cxnLst>
                  <a:cxn ang="0">
                    <a:pos x="2870" y="5031"/>
                  </a:cxn>
                  <a:cxn ang="0">
                    <a:pos x="0" y="1812"/>
                  </a:cxn>
                  <a:cxn ang="0">
                    <a:pos x="2750" y="0"/>
                  </a:cxn>
                  <a:cxn ang="0">
                    <a:pos x="8171" y="1110"/>
                  </a:cxn>
                  <a:cxn ang="0">
                    <a:pos x="11360" y="4176"/>
                  </a:cxn>
                  <a:cxn ang="0">
                    <a:pos x="8835" y="6295"/>
                  </a:cxn>
                  <a:cxn ang="0">
                    <a:pos x="2870" y="5031"/>
                  </a:cxn>
                </a:cxnLst>
                <a:rect l="0" t="0" r="r" b="b"/>
                <a:pathLst>
                  <a:path w="11360" h="6295">
                    <a:moveTo>
                      <a:pt x="2870" y="5031"/>
                    </a:moveTo>
                    <a:lnTo>
                      <a:pt x="0" y="1812"/>
                    </a:lnTo>
                    <a:lnTo>
                      <a:pt x="2750" y="0"/>
                    </a:lnTo>
                    <a:lnTo>
                      <a:pt x="8171" y="1110"/>
                    </a:lnTo>
                    <a:lnTo>
                      <a:pt x="11360" y="4176"/>
                    </a:lnTo>
                    <a:lnTo>
                      <a:pt x="8835" y="6295"/>
                    </a:lnTo>
                    <a:lnTo>
                      <a:pt x="2870" y="5031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Text" lastClr="000000">
                      <a:tint val="50000"/>
                      <a:satMod val="300000"/>
                    </a:sysClr>
                  </a:gs>
                  <a:gs pos="35000">
                    <a:sysClr val="windowText" lastClr="000000">
                      <a:tint val="37000"/>
                      <a:satMod val="300000"/>
                    </a:sysClr>
                  </a:gs>
                  <a:gs pos="100000">
                    <a:sysClr val="windowText" lastClr="000000">
                      <a:tint val="15000"/>
                      <a:satMod val="350000"/>
                    </a:sysClr>
                  </a:gs>
                </a:gsLst>
                <a:lin ang="16200000" scaled="1"/>
              </a:gradFill>
              <a:ln w="952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9" name="Freeform 258"/>
              <p:cNvSpPr>
                <a:spLocks/>
              </p:cNvSpPr>
              <p:nvPr/>
            </p:nvSpPr>
            <p:spPr bwMode="auto">
              <a:xfrm>
                <a:off x="5271437" y="5025579"/>
                <a:ext cx="891494" cy="507506"/>
              </a:xfrm>
              <a:custGeom>
                <a:avLst/>
                <a:gdLst/>
                <a:ahLst/>
                <a:cxnLst>
                  <a:cxn ang="0">
                    <a:pos x="2461" y="5322"/>
                  </a:cxn>
                  <a:cxn ang="0">
                    <a:pos x="0" y="1919"/>
                  </a:cxn>
                  <a:cxn ang="0">
                    <a:pos x="3267" y="0"/>
                  </a:cxn>
                  <a:cxn ang="0">
                    <a:pos x="8832" y="1160"/>
                  </a:cxn>
                  <a:cxn ang="0">
                    <a:pos x="11678" y="4394"/>
                  </a:cxn>
                  <a:cxn ang="0">
                    <a:pos x="8603" y="6648"/>
                  </a:cxn>
                  <a:cxn ang="0">
                    <a:pos x="2461" y="5322"/>
                  </a:cxn>
                </a:cxnLst>
                <a:rect l="0" t="0" r="r" b="b"/>
                <a:pathLst>
                  <a:path w="11678" h="6648">
                    <a:moveTo>
                      <a:pt x="2461" y="5322"/>
                    </a:moveTo>
                    <a:lnTo>
                      <a:pt x="0" y="1919"/>
                    </a:lnTo>
                    <a:lnTo>
                      <a:pt x="3267" y="0"/>
                    </a:lnTo>
                    <a:lnTo>
                      <a:pt x="8832" y="1160"/>
                    </a:lnTo>
                    <a:lnTo>
                      <a:pt x="11678" y="4394"/>
                    </a:lnTo>
                    <a:lnTo>
                      <a:pt x="8603" y="6648"/>
                    </a:lnTo>
                    <a:lnTo>
                      <a:pt x="2461" y="5322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Text" lastClr="000000">
                      <a:tint val="50000"/>
                      <a:satMod val="300000"/>
                    </a:sysClr>
                  </a:gs>
                  <a:gs pos="35000">
                    <a:sysClr val="windowText" lastClr="000000">
                      <a:tint val="37000"/>
                      <a:satMod val="300000"/>
                    </a:sysClr>
                  </a:gs>
                  <a:gs pos="100000">
                    <a:sysClr val="windowText" lastClr="000000">
                      <a:tint val="15000"/>
                      <a:satMod val="350000"/>
                    </a:sysClr>
                  </a:gs>
                </a:gsLst>
                <a:lin ang="16200000" scaled="1"/>
              </a:gradFill>
              <a:ln w="952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0" name="Freeform 16"/>
              <p:cNvSpPr>
                <a:spLocks/>
              </p:cNvSpPr>
              <p:nvPr/>
            </p:nvSpPr>
            <p:spPr bwMode="auto">
              <a:xfrm>
                <a:off x="5419460" y="4361958"/>
                <a:ext cx="734692" cy="352384"/>
              </a:xfrm>
              <a:custGeom>
                <a:avLst/>
                <a:gdLst/>
                <a:ahLst/>
                <a:cxnLst>
                  <a:cxn ang="0">
                    <a:pos x="2098" y="3608"/>
                  </a:cxn>
                  <a:cxn ang="0">
                    <a:pos x="0" y="1257"/>
                  </a:cxn>
                  <a:cxn ang="0">
                    <a:pos x="2646" y="0"/>
                  </a:cxn>
                  <a:cxn ang="0">
                    <a:pos x="7269" y="908"/>
                  </a:cxn>
                  <a:cxn ang="0">
                    <a:pos x="9624" y="3168"/>
                  </a:cxn>
                  <a:cxn ang="0">
                    <a:pos x="7113" y="4616"/>
                  </a:cxn>
                  <a:cxn ang="0">
                    <a:pos x="2098" y="3608"/>
                  </a:cxn>
                </a:cxnLst>
                <a:rect l="0" t="0" r="r" b="b"/>
                <a:pathLst>
                  <a:path w="9624" h="4616">
                    <a:moveTo>
                      <a:pt x="2098" y="3608"/>
                    </a:moveTo>
                    <a:lnTo>
                      <a:pt x="0" y="1257"/>
                    </a:lnTo>
                    <a:lnTo>
                      <a:pt x="2646" y="0"/>
                    </a:lnTo>
                    <a:lnTo>
                      <a:pt x="7269" y="908"/>
                    </a:lnTo>
                    <a:lnTo>
                      <a:pt x="9624" y="3168"/>
                    </a:lnTo>
                    <a:lnTo>
                      <a:pt x="7113" y="4616"/>
                    </a:lnTo>
                    <a:lnTo>
                      <a:pt x="2098" y="3608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Text" lastClr="000000">
                      <a:tint val="50000"/>
                      <a:satMod val="300000"/>
                    </a:sysClr>
                  </a:gs>
                  <a:gs pos="35000">
                    <a:sysClr val="windowText" lastClr="000000">
                      <a:tint val="37000"/>
                      <a:satMod val="300000"/>
                    </a:sysClr>
                  </a:gs>
                  <a:gs pos="100000">
                    <a:sysClr val="windowText" lastClr="000000">
                      <a:tint val="15000"/>
                      <a:satMod val="350000"/>
                    </a:sysClr>
                  </a:gs>
                </a:gsLst>
                <a:lin ang="16200000" scaled="1"/>
              </a:gradFill>
              <a:ln w="952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1" name="Freeform 23"/>
              <p:cNvSpPr>
                <a:spLocks/>
              </p:cNvSpPr>
              <p:nvPr/>
            </p:nvSpPr>
            <p:spPr bwMode="auto">
              <a:xfrm>
                <a:off x="4781642" y="4389974"/>
                <a:ext cx="751946" cy="368034"/>
              </a:xfrm>
              <a:custGeom>
                <a:avLst/>
                <a:gdLst/>
                <a:ahLst/>
                <a:cxnLst>
                  <a:cxn ang="0">
                    <a:pos x="1779" y="3770"/>
                  </a:cxn>
                  <a:cxn ang="0">
                    <a:pos x="0" y="1313"/>
                  </a:cxn>
                  <a:cxn ang="0">
                    <a:pos x="3042" y="0"/>
                  </a:cxn>
                  <a:cxn ang="0">
                    <a:pos x="7772" y="940"/>
                  </a:cxn>
                  <a:cxn ang="0">
                    <a:pos x="9850" y="3300"/>
                  </a:cxn>
                  <a:cxn ang="0">
                    <a:pos x="6916" y="4821"/>
                  </a:cxn>
                  <a:cxn ang="0">
                    <a:pos x="1779" y="3770"/>
                  </a:cxn>
                </a:cxnLst>
                <a:rect l="0" t="0" r="r" b="b"/>
                <a:pathLst>
                  <a:path w="9850" h="4821">
                    <a:moveTo>
                      <a:pt x="1779" y="3770"/>
                    </a:moveTo>
                    <a:lnTo>
                      <a:pt x="0" y="1313"/>
                    </a:lnTo>
                    <a:lnTo>
                      <a:pt x="3042" y="0"/>
                    </a:lnTo>
                    <a:lnTo>
                      <a:pt x="7772" y="940"/>
                    </a:lnTo>
                    <a:lnTo>
                      <a:pt x="9850" y="3300"/>
                    </a:lnTo>
                    <a:lnTo>
                      <a:pt x="6916" y="4821"/>
                    </a:lnTo>
                    <a:lnTo>
                      <a:pt x="1779" y="3770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Text" lastClr="000000">
                      <a:tint val="50000"/>
                      <a:satMod val="300000"/>
                    </a:sysClr>
                  </a:gs>
                  <a:gs pos="35000">
                    <a:sysClr val="windowText" lastClr="000000">
                      <a:tint val="37000"/>
                      <a:satMod val="300000"/>
                    </a:sysClr>
                  </a:gs>
                  <a:gs pos="100000">
                    <a:sysClr val="windowText" lastClr="000000">
                      <a:tint val="15000"/>
                      <a:satMod val="350000"/>
                    </a:sysClr>
                  </a:gs>
                </a:gsLst>
                <a:lin ang="16200000" scaled="1"/>
              </a:gradFill>
              <a:ln w="952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262" name="Group 93"/>
              <p:cNvGrpSpPr/>
              <p:nvPr/>
            </p:nvGrpSpPr>
            <p:grpSpPr>
              <a:xfrm>
                <a:off x="5568398" y="3759200"/>
                <a:ext cx="407769" cy="885872"/>
                <a:chOff x="3657851" y="1617074"/>
                <a:chExt cx="768848" cy="1670307"/>
              </a:xfrm>
            </p:grpSpPr>
            <p:sp>
              <p:nvSpPr>
                <p:cNvPr id="413" name="Freeform 45"/>
                <p:cNvSpPr>
                  <a:spLocks/>
                </p:cNvSpPr>
                <p:nvPr/>
              </p:nvSpPr>
              <p:spPr bwMode="auto">
                <a:xfrm>
                  <a:off x="3736459" y="2028831"/>
                  <a:ext cx="653329" cy="289386"/>
                </a:xfrm>
                <a:custGeom>
                  <a:avLst/>
                  <a:gdLst/>
                  <a:ahLst/>
                  <a:cxnLst>
                    <a:cxn ang="0">
                      <a:pos x="723" y="3002"/>
                    </a:cxn>
                    <a:cxn ang="0">
                      <a:pos x="0" y="1006"/>
                    </a:cxn>
                    <a:cxn ang="0">
                      <a:pos x="3563" y="0"/>
                    </a:cxn>
                    <a:cxn ang="0">
                      <a:pos x="7836" y="838"/>
                    </a:cxn>
                    <a:cxn ang="0">
                      <a:pos x="8868" y="2768"/>
                    </a:cxn>
                    <a:cxn ang="0">
                      <a:pos x="5327" y="3928"/>
                    </a:cxn>
                    <a:cxn ang="0">
                      <a:pos x="723" y="3002"/>
                    </a:cxn>
                  </a:cxnLst>
                  <a:rect l="0" t="0" r="r" b="b"/>
                  <a:pathLst>
                    <a:path w="8868" h="3928">
                      <a:moveTo>
                        <a:pt x="723" y="3002"/>
                      </a:moveTo>
                      <a:lnTo>
                        <a:pt x="0" y="1006"/>
                      </a:lnTo>
                      <a:lnTo>
                        <a:pt x="3563" y="0"/>
                      </a:lnTo>
                      <a:lnTo>
                        <a:pt x="7836" y="838"/>
                      </a:lnTo>
                      <a:lnTo>
                        <a:pt x="8868" y="2768"/>
                      </a:lnTo>
                      <a:lnTo>
                        <a:pt x="5327" y="3928"/>
                      </a:lnTo>
                      <a:lnTo>
                        <a:pt x="723" y="3002"/>
                      </a:lnTo>
                      <a:close/>
                    </a:path>
                  </a:pathLst>
                </a:custGeom>
                <a:solidFill>
                  <a:srgbClr val="D2DFE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14" name="Freeform 51"/>
                <p:cNvSpPr>
                  <a:spLocks/>
                </p:cNvSpPr>
                <p:nvPr/>
              </p:nvSpPr>
              <p:spPr bwMode="auto">
                <a:xfrm>
                  <a:off x="4044043" y="1721616"/>
                  <a:ext cx="382656" cy="1565765"/>
                </a:xfrm>
                <a:custGeom>
                  <a:avLst/>
                  <a:gdLst/>
                  <a:ahLst/>
                  <a:cxnLst>
                    <a:cxn ang="0">
                      <a:pos x="5194" y="18395"/>
                    </a:cxn>
                    <a:cxn ang="0">
                      <a:pos x="35" y="21253"/>
                    </a:cxn>
                    <a:cxn ang="0">
                      <a:pos x="0" y="1746"/>
                    </a:cxn>
                    <a:cxn ang="0">
                      <a:pos x="5163" y="0"/>
                    </a:cxn>
                    <a:cxn ang="0">
                      <a:pos x="5194" y="18395"/>
                    </a:cxn>
                  </a:cxnLst>
                  <a:rect l="0" t="0" r="r" b="b"/>
                  <a:pathLst>
                    <a:path w="5194" h="21253">
                      <a:moveTo>
                        <a:pt x="5194" y="18395"/>
                      </a:moveTo>
                      <a:lnTo>
                        <a:pt x="35" y="21253"/>
                      </a:lnTo>
                      <a:lnTo>
                        <a:pt x="0" y="1746"/>
                      </a:lnTo>
                      <a:lnTo>
                        <a:pt x="5163" y="0"/>
                      </a:lnTo>
                      <a:lnTo>
                        <a:pt x="5194" y="18395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15" name="Freeform 52"/>
                <p:cNvSpPr>
                  <a:spLocks/>
                </p:cNvSpPr>
                <p:nvPr/>
              </p:nvSpPr>
              <p:spPr bwMode="auto">
                <a:xfrm>
                  <a:off x="3657851" y="1721616"/>
                  <a:ext cx="389286" cy="1565765"/>
                </a:xfrm>
                <a:custGeom>
                  <a:avLst/>
                  <a:gdLst/>
                  <a:ahLst/>
                  <a:cxnLst>
                    <a:cxn ang="0">
                      <a:pos x="30" y="18978"/>
                    </a:cxn>
                    <a:cxn ang="0">
                      <a:pos x="5277" y="21253"/>
                    </a:cxn>
                    <a:cxn ang="0">
                      <a:pos x="5284" y="1651"/>
                    </a:cxn>
                    <a:cxn ang="0">
                      <a:pos x="0" y="0"/>
                    </a:cxn>
                    <a:cxn ang="0">
                      <a:pos x="30" y="18978"/>
                    </a:cxn>
                  </a:cxnLst>
                  <a:rect l="0" t="0" r="r" b="b"/>
                  <a:pathLst>
                    <a:path w="5284" h="21253">
                      <a:moveTo>
                        <a:pt x="30" y="18978"/>
                      </a:moveTo>
                      <a:lnTo>
                        <a:pt x="5277" y="21253"/>
                      </a:lnTo>
                      <a:lnTo>
                        <a:pt x="5284" y="1651"/>
                      </a:lnTo>
                      <a:lnTo>
                        <a:pt x="0" y="0"/>
                      </a:lnTo>
                      <a:lnTo>
                        <a:pt x="30" y="1897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0" scaled="1"/>
                  <a:tileRect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16" name="Freeform 53"/>
                <p:cNvSpPr>
                  <a:spLocks/>
                </p:cNvSpPr>
                <p:nvPr/>
              </p:nvSpPr>
              <p:spPr bwMode="auto">
                <a:xfrm>
                  <a:off x="4097087" y="1885758"/>
                  <a:ext cx="65642" cy="177993"/>
                </a:xfrm>
                <a:custGeom>
                  <a:avLst/>
                  <a:gdLst/>
                  <a:ahLst/>
                  <a:cxnLst>
                    <a:cxn ang="0">
                      <a:pos x="891" y="2069"/>
                    </a:cxn>
                    <a:cxn ang="0">
                      <a:pos x="7" y="2416"/>
                    </a:cxn>
                    <a:cxn ang="0">
                      <a:pos x="0" y="333"/>
                    </a:cxn>
                    <a:cxn ang="0">
                      <a:pos x="881" y="0"/>
                    </a:cxn>
                    <a:cxn ang="0">
                      <a:pos x="891" y="2069"/>
                    </a:cxn>
                  </a:cxnLst>
                  <a:rect l="0" t="0" r="r" b="b"/>
                  <a:pathLst>
                    <a:path w="891" h="2416">
                      <a:moveTo>
                        <a:pt x="891" y="2069"/>
                      </a:moveTo>
                      <a:lnTo>
                        <a:pt x="7" y="2416"/>
                      </a:lnTo>
                      <a:lnTo>
                        <a:pt x="0" y="333"/>
                      </a:lnTo>
                      <a:lnTo>
                        <a:pt x="881" y="0"/>
                      </a:lnTo>
                      <a:lnTo>
                        <a:pt x="891" y="206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17" name="Freeform 54"/>
                <p:cNvSpPr>
                  <a:spLocks/>
                </p:cNvSpPr>
                <p:nvPr/>
              </p:nvSpPr>
              <p:spPr bwMode="auto">
                <a:xfrm>
                  <a:off x="4172454" y="1857763"/>
                  <a:ext cx="64390" cy="176225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392"/>
                    </a:cxn>
                    <a:cxn ang="0">
                      <a:pos x="0" y="326"/>
                    </a:cxn>
                    <a:cxn ang="0">
                      <a:pos x="864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392">
                      <a:moveTo>
                        <a:pt x="874" y="2050"/>
                      </a:moveTo>
                      <a:lnTo>
                        <a:pt x="7" y="2392"/>
                      </a:lnTo>
                      <a:lnTo>
                        <a:pt x="0" y="326"/>
                      </a:lnTo>
                      <a:lnTo>
                        <a:pt x="864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18" name="Freeform 55"/>
                <p:cNvSpPr>
                  <a:spLocks/>
                </p:cNvSpPr>
                <p:nvPr/>
              </p:nvSpPr>
              <p:spPr bwMode="auto">
                <a:xfrm>
                  <a:off x="4246421" y="1830209"/>
                  <a:ext cx="63137" cy="174604"/>
                </a:xfrm>
                <a:custGeom>
                  <a:avLst/>
                  <a:gdLst/>
                  <a:ahLst/>
                  <a:cxnLst>
                    <a:cxn ang="0">
                      <a:pos x="857" y="2032"/>
                    </a:cxn>
                    <a:cxn ang="0">
                      <a:pos x="7" y="2370"/>
                    </a:cxn>
                    <a:cxn ang="0">
                      <a:pos x="0" y="322"/>
                    </a:cxn>
                    <a:cxn ang="0">
                      <a:pos x="850" y="0"/>
                    </a:cxn>
                    <a:cxn ang="0">
                      <a:pos x="857" y="2032"/>
                    </a:cxn>
                  </a:cxnLst>
                  <a:rect l="0" t="0" r="r" b="b"/>
                  <a:pathLst>
                    <a:path w="857" h="2370">
                      <a:moveTo>
                        <a:pt x="857" y="2032"/>
                      </a:moveTo>
                      <a:lnTo>
                        <a:pt x="7" y="2370"/>
                      </a:lnTo>
                      <a:lnTo>
                        <a:pt x="0" y="322"/>
                      </a:lnTo>
                      <a:lnTo>
                        <a:pt x="850" y="0"/>
                      </a:lnTo>
                      <a:lnTo>
                        <a:pt x="857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19" name="Freeform 56"/>
                <p:cNvSpPr>
                  <a:spLocks/>
                </p:cNvSpPr>
                <p:nvPr/>
              </p:nvSpPr>
              <p:spPr bwMode="auto">
                <a:xfrm>
                  <a:off x="4319136" y="1803245"/>
                  <a:ext cx="61959" cy="172615"/>
                </a:xfrm>
                <a:custGeom>
                  <a:avLst/>
                  <a:gdLst/>
                  <a:ahLst/>
                  <a:cxnLst>
                    <a:cxn ang="0">
                      <a:pos x="841" y="2013"/>
                    </a:cxn>
                    <a:cxn ang="0">
                      <a:pos x="7" y="2343"/>
                    </a:cxn>
                    <a:cxn ang="0">
                      <a:pos x="0" y="314"/>
                    </a:cxn>
                    <a:cxn ang="0">
                      <a:pos x="834" y="0"/>
                    </a:cxn>
                    <a:cxn ang="0">
                      <a:pos x="841" y="2013"/>
                    </a:cxn>
                  </a:cxnLst>
                  <a:rect l="0" t="0" r="r" b="b"/>
                  <a:pathLst>
                    <a:path w="841" h="2343">
                      <a:moveTo>
                        <a:pt x="841" y="2013"/>
                      </a:moveTo>
                      <a:lnTo>
                        <a:pt x="7" y="2343"/>
                      </a:lnTo>
                      <a:lnTo>
                        <a:pt x="0" y="314"/>
                      </a:lnTo>
                      <a:lnTo>
                        <a:pt x="834" y="0"/>
                      </a:lnTo>
                      <a:lnTo>
                        <a:pt x="841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20" name="Freeform 57"/>
                <p:cNvSpPr>
                  <a:spLocks/>
                </p:cNvSpPr>
                <p:nvPr/>
              </p:nvSpPr>
              <p:spPr bwMode="auto">
                <a:xfrm>
                  <a:off x="4097750" y="2073550"/>
                  <a:ext cx="65642" cy="179540"/>
                </a:xfrm>
                <a:custGeom>
                  <a:avLst/>
                  <a:gdLst/>
                  <a:ahLst/>
                  <a:cxnLst>
                    <a:cxn ang="0">
                      <a:pos x="891" y="2067"/>
                    </a:cxn>
                    <a:cxn ang="0">
                      <a:pos x="10" y="2437"/>
                    </a:cxn>
                    <a:cxn ang="0">
                      <a:pos x="0" y="354"/>
                    </a:cxn>
                    <a:cxn ang="0">
                      <a:pos x="882" y="0"/>
                    </a:cxn>
                    <a:cxn ang="0">
                      <a:pos x="891" y="2067"/>
                    </a:cxn>
                  </a:cxnLst>
                  <a:rect l="0" t="0" r="r" b="b"/>
                  <a:pathLst>
                    <a:path w="891" h="2437">
                      <a:moveTo>
                        <a:pt x="891" y="2067"/>
                      </a:moveTo>
                      <a:lnTo>
                        <a:pt x="10" y="2437"/>
                      </a:lnTo>
                      <a:lnTo>
                        <a:pt x="0" y="354"/>
                      </a:lnTo>
                      <a:lnTo>
                        <a:pt x="882" y="0"/>
                      </a:lnTo>
                      <a:lnTo>
                        <a:pt x="891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21" name="Freeform 58"/>
                <p:cNvSpPr>
                  <a:spLocks/>
                </p:cNvSpPr>
                <p:nvPr/>
              </p:nvSpPr>
              <p:spPr bwMode="auto">
                <a:xfrm>
                  <a:off x="4173117" y="2043786"/>
                  <a:ext cx="64390" cy="177846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414"/>
                    </a:cxn>
                    <a:cxn ang="0">
                      <a:pos x="0" y="347"/>
                    </a:cxn>
                    <a:cxn ang="0">
                      <a:pos x="865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414">
                      <a:moveTo>
                        <a:pt x="874" y="2050"/>
                      </a:moveTo>
                      <a:lnTo>
                        <a:pt x="7" y="2414"/>
                      </a:lnTo>
                      <a:lnTo>
                        <a:pt x="0" y="347"/>
                      </a:lnTo>
                      <a:lnTo>
                        <a:pt x="865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22" name="Freeform 59"/>
                <p:cNvSpPr>
                  <a:spLocks/>
                </p:cNvSpPr>
                <p:nvPr/>
              </p:nvSpPr>
              <p:spPr bwMode="auto">
                <a:xfrm>
                  <a:off x="4247084" y="2014686"/>
                  <a:ext cx="63211" cy="175783"/>
                </a:xfrm>
                <a:custGeom>
                  <a:avLst/>
                  <a:gdLst/>
                  <a:ahLst/>
                  <a:cxnLst>
                    <a:cxn ang="0">
                      <a:pos x="858" y="2032"/>
                    </a:cxn>
                    <a:cxn ang="0">
                      <a:pos x="7" y="2386"/>
                    </a:cxn>
                    <a:cxn ang="0">
                      <a:pos x="0" y="340"/>
                    </a:cxn>
                    <a:cxn ang="0">
                      <a:pos x="851" y="0"/>
                    </a:cxn>
                    <a:cxn ang="0">
                      <a:pos x="858" y="2032"/>
                    </a:cxn>
                  </a:cxnLst>
                  <a:rect l="0" t="0" r="r" b="b"/>
                  <a:pathLst>
                    <a:path w="858" h="2386">
                      <a:moveTo>
                        <a:pt x="858" y="2032"/>
                      </a:moveTo>
                      <a:lnTo>
                        <a:pt x="7" y="2386"/>
                      </a:lnTo>
                      <a:lnTo>
                        <a:pt x="0" y="340"/>
                      </a:lnTo>
                      <a:lnTo>
                        <a:pt x="851" y="0"/>
                      </a:lnTo>
                      <a:lnTo>
                        <a:pt x="858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23" name="Freeform 60"/>
                <p:cNvSpPr>
                  <a:spLocks/>
                </p:cNvSpPr>
                <p:nvPr/>
              </p:nvSpPr>
              <p:spPr bwMode="auto">
                <a:xfrm>
                  <a:off x="4319652" y="1985953"/>
                  <a:ext cx="62180" cy="174236"/>
                </a:xfrm>
                <a:custGeom>
                  <a:avLst/>
                  <a:gdLst/>
                  <a:ahLst/>
                  <a:cxnLst>
                    <a:cxn ang="0">
                      <a:pos x="844" y="2013"/>
                    </a:cxn>
                    <a:cxn ang="0">
                      <a:pos x="10" y="2365"/>
                    </a:cxn>
                    <a:cxn ang="0">
                      <a:pos x="0" y="336"/>
                    </a:cxn>
                    <a:cxn ang="0">
                      <a:pos x="836" y="0"/>
                    </a:cxn>
                    <a:cxn ang="0">
                      <a:pos x="844" y="2013"/>
                    </a:cxn>
                  </a:cxnLst>
                  <a:rect l="0" t="0" r="r" b="b"/>
                  <a:pathLst>
                    <a:path w="844" h="2365">
                      <a:moveTo>
                        <a:pt x="844" y="2013"/>
                      </a:moveTo>
                      <a:lnTo>
                        <a:pt x="10" y="2365"/>
                      </a:lnTo>
                      <a:lnTo>
                        <a:pt x="0" y="336"/>
                      </a:lnTo>
                      <a:lnTo>
                        <a:pt x="836" y="0"/>
                      </a:lnTo>
                      <a:lnTo>
                        <a:pt x="844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24" name="Freeform 61"/>
                <p:cNvSpPr>
                  <a:spLocks/>
                </p:cNvSpPr>
                <p:nvPr/>
              </p:nvSpPr>
              <p:spPr bwMode="auto">
                <a:xfrm>
                  <a:off x="4098487" y="2261342"/>
                  <a:ext cx="65569" cy="180940"/>
                </a:xfrm>
                <a:custGeom>
                  <a:avLst/>
                  <a:gdLst/>
                  <a:ahLst/>
                  <a:cxnLst>
                    <a:cxn ang="0">
                      <a:pos x="890" y="2066"/>
                    </a:cxn>
                    <a:cxn ang="0">
                      <a:pos x="9" y="2456"/>
                    </a:cxn>
                    <a:cxn ang="0">
                      <a:pos x="0" y="373"/>
                    </a:cxn>
                    <a:cxn ang="0">
                      <a:pos x="883" y="0"/>
                    </a:cxn>
                    <a:cxn ang="0">
                      <a:pos x="890" y="2066"/>
                    </a:cxn>
                  </a:cxnLst>
                  <a:rect l="0" t="0" r="r" b="b"/>
                  <a:pathLst>
                    <a:path w="890" h="2456">
                      <a:moveTo>
                        <a:pt x="890" y="2066"/>
                      </a:moveTo>
                      <a:lnTo>
                        <a:pt x="9" y="2456"/>
                      </a:lnTo>
                      <a:lnTo>
                        <a:pt x="0" y="373"/>
                      </a:lnTo>
                      <a:lnTo>
                        <a:pt x="883" y="0"/>
                      </a:lnTo>
                      <a:lnTo>
                        <a:pt x="890" y="2066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25" name="Freeform 62"/>
                <p:cNvSpPr>
                  <a:spLocks/>
                </p:cNvSpPr>
                <p:nvPr/>
              </p:nvSpPr>
              <p:spPr bwMode="auto">
                <a:xfrm>
                  <a:off x="4173854" y="2229957"/>
                  <a:ext cx="64390" cy="1790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7" y="2431"/>
                    </a:cxn>
                    <a:cxn ang="0">
                      <a:pos x="0" y="366"/>
                    </a:cxn>
                    <a:cxn ang="0">
                      <a:pos x="864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31">
                      <a:moveTo>
                        <a:pt x="874" y="2048"/>
                      </a:moveTo>
                      <a:lnTo>
                        <a:pt x="7" y="2431"/>
                      </a:lnTo>
                      <a:lnTo>
                        <a:pt x="0" y="366"/>
                      </a:lnTo>
                      <a:lnTo>
                        <a:pt x="864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26" name="Freeform 63"/>
                <p:cNvSpPr>
                  <a:spLocks/>
                </p:cNvSpPr>
                <p:nvPr/>
              </p:nvSpPr>
              <p:spPr bwMode="auto">
                <a:xfrm>
                  <a:off x="4247821" y="2199015"/>
                  <a:ext cx="63137" cy="177330"/>
                </a:xfrm>
                <a:custGeom>
                  <a:avLst/>
                  <a:gdLst/>
                  <a:ahLst/>
                  <a:cxnLst>
                    <a:cxn ang="0">
                      <a:pos x="857" y="2031"/>
                    </a:cxn>
                    <a:cxn ang="0">
                      <a:pos x="7" y="2407"/>
                    </a:cxn>
                    <a:cxn ang="0">
                      <a:pos x="0" y="361"/>
                    </a:cxn>
                    <a:cxn ang="0">
                      <a:pos x="850" y="0"/>
                    </a:cxn>
                    <a:cxn ang="0">
                      <a:pos x="857" y="2031"/>
                    </a:cxn>
                  </a:cxnLst>
                  <a:rect l="0" t="0" r="r" b="b"/>
                  <a:pathLst>
                    <a:path w="857" h="2407">
                      <a:moveTo>
                        <a:pt x="857" y="2031"/>
                      </a:moveTo>
                      <a:lnTo>
                        <a:pt x="7" y="2407"/>
                      </a:lnTo>
                      <a:lnTo>
                        <a:pt x="0" y="361"/>
                      </a:lnTo>
                      <a:lnTo>
                        <a:pt x="850" y="0"/>
                      </a:lnTo>
                      <a:lnTo>
                        <a:pt x="857" y="203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27" name="Freeform 64"/>
                <p:cNvSpPr>
                  <a:spLocks/>
                </p:cNvSpPr>
                <p:nvPr/>
              </p:nvSpPr>
              <p:spPr bwMode="auto">
                <a:xfrm>
                  <a:off x="4320389" y="2168735"/>
                  <a:ext cx="62106" cy="175562"/>
                </a:xfrm>
                <a:custGeom>
                  <a:avLst/>
                  <a:gdLst/>
                  <a:ahLst/>
                  <a:cxnLst>
                    <a:cxn ang="0">
                      <a:pos x="843" y="2012"/>
                    </a:cxn>
                    <a:cxn ang="0">
                      <a:pos x="7" y="2383"/>
                    </a:cxn>
                    <a:cxn ang="0">
                      <a:pos x="0" y="354"/>
                    </a:cxn>
                    <a:cxn ang="0">
                      <a:pos x="836" y="0"/>
                    </a:cxn>
                    <a:cxn ang="0">
                      <a:pos x="843" y="2012"/>
                    </a:cxn>
                  </a:cxnLst>
                  <a:rect l="0" t="0" r="r" b="b"/>
                  <a:pathLst>
                    <a:path w="843" h="2383">
                      <a:moveTo>
                        <a:pt x="843" y="2012"/>
                      </a:moveTo>
                      <a:lnTo>
                        <a:pt x="7" y="2383"/>
                      </a:lnTo>
                      <a:lnTo>
                        <a:pt x="0" y="354"/>
                      </a:lnTo>
                      <a:lnTo>
                        <a:pt x="836" y="0"/>
                      </a:lnTo>
                      <a:lnTo>
                        <a:pt x="843" y="201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28" name="Freeform 65"/>
                <p:cNvSpPr>
                  <a:spLocks/>
                </p:cNvSpPr>
                <p:nvPr/>
              </p:nvSpPr>
              <p:spPr bwMode="auto">
                <a:xfrm>
                  <a:off x="4099371" y="2448912"/>
                  <a:ext cx="65421" cy="182413"/>
                </a:xfrm>
                <a:custGeom>
                  <a:avLst/>
                  <a:gdLst/>
                  <a:ahLst/>
                  <a:cxnLst>
                    <a:cxn ang="0">
                      <a:pos x="888" y="2067"/>
                    </a:cxn>
                    <a:cxn ang="0">
                      <a:pos x="7" y="2476"/>
                    </a:cxn>
                    <a:cxn ang="0">
                      <a:pos x="0" y="394"/>
                    </a:cxn>
                    <a:cxn ang="0">
                      <a:pos x="881" y="0"/>
                    </a:cxn>
                    <a:cxn ang="0">
                      <a:pos x="888" y="2067"/>
                    </a:cxn>
                  </a:cxnLst>
                  <a:rect l="0" t="0" r="r" b="b"/>
                  <a:pathLst>
                    <a:path w="888" h="2476">
                      <a:moveTo>
                        <a:pt x="888" y="2067"/>
                      </a:moveTo>
                      <a:lnTo>
                        <a:pt x="7" y="2476"/>
                      </a:lnTo>
                      <a:lnTo>
                        <a:pt x="0" y="394"/>
                      </a:lnTo>
                      <a:lnTo>
                        <a:pt x="881" y="0"/>
                      </a:lnTo>
                      <a:lnTo>
                        <a:pt x="888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29" name="Freeform 66"/>
                <p:cNvSpPr>
                  <a:spLocks/>
                </p:cNvSpPr>
                <p:nvPr/>
              </p:nvSpPr>
              <p:spPr bwMode="auto">
                <a:xfrm>
                  <a:off x="4174517" y="2415833"/>
                  <a:ext cx="64390" cy="1804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10" y="2450"/>
                    </a:cxn>
                    <a:cxn ang="0">
                      <a:pos x="0" y="388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50">
                      <a:moveTo>
                        <a:pt x="874" y="2048"/>
                      </a:moveTo>
                      <a:lnTo>
                        <a:pt x="10" y="2450"/>
                      </a:lnTo>
                      <a:lnTo>
                        <a:pt x="0" y="388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30" name="Freeform 67"/>
                <p:cNvSpPr>
                  <a:spLocks/>
                </p:cNvSpPr>
                <p:nvPr/>
              </p:nvSpPr>
              <p:spPr bwMode="auto">
                <a:xfrm>
                  <a:off x="4248484" y="2383491"/>
                  <a:ext cx="63211" cy="178509"/>
                </a:xfrm>
                <a:custGeom>
                  <a:avLst/>
                  <a:gdLst/>
                  <a:ahLst/>
                  <a:cxnLst>
                    <a:cxn ang="0">
                      <a:pos x="858" y="2029"/>
                    </a:cxn>
                    <a:cxn ang="0">
                      <a:pos x="7" y="2423"/>
                    </a:cxn>
                    <a:cxn ang="0">
                      <a:pos x="0" y="378"/>
                    </a:cxn>
                    <a:cxn ang="0">
                      <a:pos x="851" y="0"/>
                    </a:cxn>
                    <a:cxn ang="0">
                      <a:pos x="858" y="2029"/>
                    </a:cxn>
                  </a:cxnLst>
                  <a:rect l="0" t="0" r="r" b="b"/>
                  <a:pathLst>
                    <a:path w="858" h="2423">
                      <a:moveTo>
                        <a:pt x="858" y="2029"/>
                      </a:moveTo>
                      <a:lnTo>
                        <a:pt x="7" y="2423"/>
                      </a:lnTo>
                      <a:lnTo>
                        <a:pt x="0" y="378"/>
                      </a:lnTo>
                      <a:lnTo>
                        <a:pt x="851" y="0"/>
                      </a:lnTo>
                      <a:lnTo>
                        <a:pt x="858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31" name="Freeform 68"/>
                <p:cNvSpPr>
                  <a:spLocks/>
                </p:cNvSpPr>
                <p:nvPr/>
              </p:nvSpPr>
              <p:spPr bwMode="auto">
                <a:xfrm>
                  <a:off x="4321052" y="2351443"/>
                  <a:ext cx="62106" cy="176814"/>
                </a:xfrm>
                <a:custGeom>
                  <a:avLst/>
                  <a:gdLst/>
                  <a:ahLst/>
                  <a:cxnLst>
                    <a:cxn ang="0">
                      <a:pos x="843" y="2013"/>
                    </a:cxn>
                    <a:cxn ang="0">
                      <a:pos x="7" y="2400"/>
                    </a:cxn>
                    <a:cxn ang="0">
                      <a:pos x="0" y="373"/>
                    </a:cxn>
                    <a:cxn ang="0">
                      <a:pos x="836" y="0"/>
                    </a:cxn>
                    <a:cxn ang="0">
                      <a:pos x="843" y="2013"/>
                    </a:cxn>
                  </a:cxnLst>
                  <a:rect l="0" t="0" r="r" b="b"/>
                  <a:pathLst>
                    <a:path w="843" h="2400">
                      <a:moveTo>
                        <a:pt x="843" y="2013"/>
                      </a:moveTo>
                      <a:lnTo>
                        <a:pt x="7" y="2400"/>
                      </a:lnTo>
                      <a:lnTo>
                        <a:pt x="0" y="373"/>
                      </a:lnTo>
                      <a:lnTo>
                        <a:pt x="836" y="0"/>
                      </a:lnTo>
                      <a:lnTo>
                        <a:pt x="843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32" name="Freeform 69"/>
                <p:cNvSpPr>
                  <a:spLocks/>
                </p:cNvSpPr>
                <p:nvPr/>
              </p:nvSpPr>
              <p:spPr bwMode="auto">
                <a:xfrm>
                  <a:off x="4100034" y="2636483"/>
                  <a:ext cx="65421" cy="183813"/>
                </a:xfrm>
                <a:custGeom>
                  <a:avLst/>
                  <a:gdLst/>
                  <a:ahLst/>
                  <a:cxnLst>
                    <a:cxn ang="0">
                      <a:pos x="888" y="2065"/>
                    </a:cxn>
                    <a:cxn ang="0">
                      <a:pos x="7" y="2495"/>
                    </a:cxn>
                    <a:cxn ang="0">
                      <a:pos x="0" y="414"/>
                    </a:cxn>
                    <a:cxn ang="0">
                      <a:pos x="881" y="0"/>
                    </a:cxn>
                    <a:cxn ang="0">
                      <a:pos x="888" y="2065"/>
                    </a:cxn>
                  </a:cxnLst>
                  <a:rect l="0" t="0" r="r" b="b"/>
                  <a:pathLst>
                    <a:path w="888" h="2495">
                      <a:moveTo>
                        <a:pt x="888" y="2065"/>
                      </a:moveTo>
                      <a:lnTo>
                        <a:pt x="7" y="2495"/>
                      </a:lnTo>
                      <a:lnTo>
                        <a:pt x="0" y="414"/>
                      </a:lnTo>
                      <a:lnTo>
                        <a:pt x="881" y="0"/>
                      </a:lnTo>
                      <a:lnTo>
                        <a:pt x="888" y="2065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33" name="Freeform 70"/>
                <p:cNvSpPr>
                  <a:spLocks/>
                </p:cNvSpPr>
                <p:nvPr/>
              </p:nvSpPr>
              <p:spPr bwMode="auto">
                <a:xfrm>
                  <a:off x="4175254" y="2601709"/>
                  <a:ext cx="64390" cy="1818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9" y="2469"/>
                    </a:cxn>
                    <a:cxn ang="0">
                      <a:pos x="0" y="406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69">
                      <a:moveTo>
                        <a:pt x="874" y="2048"/>
                      </a:moveTo>
                      <a:lnTo>
                        <a:pt x="9" y="2469"/>
                      </a:lnTo>
                      <a:lnTo>
                        <a:pt x="0" y="406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34" name="Freeform 71"/>
                <p:cNvSpPr>
                  <a:spLocks/>
                </p:cNvSpPr>
                <p:nvPr/>
              </p:nvSpPr>
              <p:spPr bwMode="auto">
                <a:xfrm>
                  <a:off x="4249221" y="2567599"/>
                  <a:ext cx="63137" cy="179982"/>
                </a:xfrm>
                <a:custGeom>
                  <a:avLst/>
                  <a:gdLst/>
                  <a:ahLst/>
                  <a:cxnLst>
                    <a:cxn ang="0">
                      <a:pos x="857" y="2029"/>
                    </a:cxn>
                    <a:cxn ang="0">
                      <a:pos x="7" y="2443"/>
                    </a:cxn>
                    <a:cxn ang="0">
                      <a:pos x="0" y="399"/>
                    </a:cxn>
                    <a:cxn ang="0">
                      <a:pos x="850" y="0"/>
                    </a:cxn>
                    <a:cxn ang="0">
                      <a:pos x="857" y="2029"/>
                    </a:cxn>
                  </a:cxnLst>
                  <a:rect l="0" t="0" r="r" b="b"/>
                  <a:pathLst>
                    <a:path w="857" h="2443">
                      <a:moveTo>
                        <a:pt x="857" y="2029"/>
                      </a:moveTo>
                      <a:lnTo>
                        <a:pt x="7" y="2443"/>
                      </a:lnTo>
                      <a:lnTo>
                        <a:pt x="0" y="399"/>
                      </a:lnTo>
                      <a:lnTo>
                        <a:pt x="850" y="0"/>
                      </a:lnTo>
                      <a:lnTo>
                        <a:pt x="857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35" name="Freeform 72"/>
                <p:cNvSpPr>
                  <a:spLocks/>
                </p:cNvSpPr>
                <p:nvPr/>
              </p:nvSpPr>
              <p:spPr bwMode="auto">
                <a:xfrm>
                  <a:off x="4321788" y="2534151"/>
                  <a:ext cx="61959" cy="178067"/>
                </a:xfrm>
                <a:custGeom>
                  <a:avLst/>
                  <a:gdLst/>
                  <a:ahLst/>
                  <a:cxnLst>
                    <a:cxn ang="0">
                      <a:pos x="841" y="2011"/>
                    </a:cxn>
                    <a:cxn ang="0">
                      <a:pos x="7" y="2417"/>
                    </a:cxn>
                    <a:cxn ang="0">
                      <a:pos x="0" y="393"/>
                    </a:cxn>
                    <a:cxn ang="0">
                      <a:pos x="833" y="0"/>
                    </a:cxn>
                    <a:cxn ang="0">
                      <a:pos x="841" y="2011"/>
                    </a:cxn>
                  </a:cxnLst>
                  <a:rect l="0" t="0" r="r" b="b"/>
                  <a:pathLst>
                    <a:path w="841" h="2417">
                      <a:moveTo>
                        <a:pt x="841" y="2011"/>
                      </a:moveTo>
                      <a:lnTo>
                        <a:pt x="7" y="2417"/>
                      </a:lnTo>
                      <a:lnTo>
                        <a:pt x="0" y="393"/>
                      </a:lnTo>
                      <a:lnTo>
                        <a:pt x="833" y="0"/>
                      </a:lnTo>
                      <a:lnTo>
                        <a:pt x="841" y="201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36" name="Freeform 73"/>
                <p:cNvSpPr>
                  <a:spLocks/>
                </p:cNvSpPr>
                <p:nvPr/>
              </p:nvSpPr>
              <p:spPr bwMode="auto">
                <a:xfrm>
                  <a:off x="3657851" y="1617074"/>
                  <a:ext cx="766564" cy="242604"/>
                </a:xfrm>
                <a:custGeom>
                  <a:avLst/>
                  <a:gdLst/>
                  <a:ahLst/>
                  <a:cxnLst>
                    <a:cxn ang="0">
                      <a:pos x="10405" y="1419"/>
                    </a:cxn>
                    <a:cxn ang="0">
                      <a:pos x="5253" y="3293"/>
                    </a:cxn>
                    <a:cxn ang="0">
                      <a:pos x="0" y="1419"/>
                    </a:cxn>
                    <a:cxn ang="0">
                      <a:pos x="5175" y="0"/>
                    </a:cxn>
                    <a:cxn ang="0">
                      <a:pos x="10405" y="1419"/>
                    </a:cxn>
                  </a:cxnLst>
                  <a:rect l="0" t="0" r="r" b="b"/>
                  <a:pathLst>
                    <a:path w="10405" h="3293">
                      <a:moveTo>
                        <a:pt x="10405" y="1419"/>
                      </a:moveTo>
                      <a:lnTo>
                        <a:pt x="5253" y="3293"/>
                      </a:lnTo>
                      <a:lnTo>
                        <a:pt x="0" y="1419"/>
                      </a:lnTo>
                      <a:lnTo>
                        <a:pt x="5175" y="0"/>
                      </a:lnTo>
                      <a:lnTo>
                        <a:pt x="10405" y="1419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63" name="Group 93"/>
              <p:cNvGrpSpPr/>
              <p:nvPr/>
            </p:nvGrpSpPr>
            <p:grpSpPr>
              <a:xfrm>
                <a:off x="4976209" y="3814471"/>
                <a:ext cx="407769" cy="885872"/>
                <a:chOff x="3657851" y="1617074"/>
                <a:chExt cx="768848" cy="1670307"/>
              </a:xfrm>
            </p:grpSpPr>
            <p:sp>
              <p:nvSpPr>
                <p:cNvPr id="389" name="Freeform 45"/>
                <p:cNvSpPr>
                  <a:spLocks/>
                </p:cNvSpPr>
                <p:nvPr/>
              </p:nvSpPr>
              <p:spPr bwMode="auto">
                <a:xfrm>
                  <a:off x="3736459" y="2028831"/>
                  <a:ext cx="653329" cy="289386"/>
                </a:xfrm>
                <a:custGeom>
                  <a:avLst/>
                  <a:gdLst/>
                  <a:ahLst/>
                  <a:cxnLst>
                    <a:cxn ang="0">
                      <a:pos x="723" y="3002"/>
                    </a:cxn>
                    <a:cxn ang="0">
                      <a:pos x="0" y="1006"/>
                    </a:cxn>
                    <a:cxn ang="0">
                      <a:pos x="3563" y="0"/>
                    </a:cxn>
                    <a:cxn ang="0">
                      <a:pos x="7836" y="838"/>
                    </a:cxn>
                    <a:cxn ang="0">
                      <a:pos x="8868" y="2768"/>
                    </a:cxn>
                    <a:cxn ang="0">
                      <a:pos x="5327" y="3928"/>
                    </a:cxn>
                    <a:cxn ang="0">
                      <a:pos x="723" y="3002"/>
                    </a:cxn>
                  </a:cxnLst>
                  <a:rect l="0" t="0" r="r" b="b"/>
                  <a:pathLst>
                    <a:path w="8868" h="3928">
                      <a:moveTo>
                        <a:pt x="723" y="3002"/>
                      </a:moveTo>
                      <a:lnTo>
                        <a:pt x="0" y="1006"/>
                      </a:lnTo>
                      <a:lnTo>
                        <a:pt x="3563" y="0"/>
                      </a:lnTo>
                      <a:lnTo>
                        <a:pt x="7836" y="838"/>
                      </a:lnTo>
                      <a:lnTo>
                        <a:pt x="8868" y="2768"/>
                      </a:lnTo>
                      <a:lnTo>
                        <a:pt x="5327" y="3928"/>
                      </a:lnTo>
                      <a:lnTo>
                        <a:pt x="723" y="3002"/>
                      </a:lnTo>
                      <a:close/>
                    </a:path>
                  </a:pathLst>
                </a:custGeom>
                <a:solidFill>
                  <a:srgbClr val="D2DFE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90" name="Freeform 51"/>
                <p:cNvSpPr>
                  <a:spLocks/>
                </p:cNvSpPr>
                <p:nvPr/>
              </p:nvSpPr>
              <p:spPr bwMode="auto">
                <a:xfrm>
                  <a:off x="4044043" y="1721616"/>
                  <a:ext cx="382656" cy="1565765"/>
                </a:xfrm>
                <a:custGeom>
                  <a:avLst/>
                  <a:gdLst/>
                  <a:ahLst/>
                  <a:cxnLst>
                    <a:cxn ang="0">
                      <a:pos x="5194" y="18395"/>
                    </a:cxn>
                    <a:cxn ang="0">
                      <a:pos x="35" y="21253"/>
                    </a:cxn>
                    <a:cxn ang="0">
                      <a:pos x="0" y="1746"/>
                    </a:cxn>
                    <a:cxn ang="0">
                      <a:pos x="5163" y="0"/>
                    </a:cxn>
                    <a:cxn ang="0">
                      <a:pos x="5194" y="18395"/>
                    </a:cxn>
                  </a:cxnLst>
                  <a:rect l="0" t="0" r="r" b="b"/>
                  <a:pathLst>
                    <a:path w="5194" h="21253">
                      <a:moveTo>
                        <a:pt x="5194" y="18395"/>
                      </a:moveTo>
                      <a:lnTo>
                        <a:pt x="35" y="21253"/>
                      </a:lnTo>
                      <a:lnTo>
                        <a:pt x="0" y="1746"/>
                      </a:lnTo>
                      <a:lnTo>
                        <a:pt x="5163" y="0"/>
                      </a:lnTo>
                      <a:lnTo>
                        <a:pt x="5194" y="18395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91" name="Freeform 52"/>
                <p:cNvSpPr>
                  <a:spLocks/>
                </p:cNvSpPr>
                <p:nvPr/>
              </p:nvSpPr>
              <p:spPr bwMode="auto">
                <a:xfrm>
                  <a:off x="3657851" y="1721616"/>
                  <a:ext cx="389286" cy="1565765"/>
                </a:xfrm>
                <a:custGeom>
                  <a:avLst/>
                  <a:gdLst/>
                  <a:ahLst/>
                  <a:cxnLst>
                    <a:cxn ang="0">
                      <a:pos x="30" y="18978"/>
                    </a:cxn>
                    <a:cxn ang="0">
                      <a:pos x="5277" y="21253"/>
                    </a:cxn>
                    <a:cxn ang="0">
                      <a:pos x="5284" y="1651"/>
                    </a:cxn>
                    <a:cxn ang="0">
                      <a:pos x="0" y="0"/>
                    </a:cxn>
                    <a:cxn ang="0">
                      <a:pos x="30" y="18978"/>
                    </a:cxn>
                  </a:cxnLst>
                  <a:rect l="0" t="0" r="r" b="b"/>
                  <a:pathLst>
                    <a:path w="5284" h="21253">
                      <a:moveTo>
                        <a:pt x="30" y="18978"/>
                      </a:moveTo>
                      <a:lnTo>
                        <a:pt x="5277" y="21253"/>
                      </a:lnTo>
                      <a:lnTo>
                        <a:pt x="5284" y="1651"/>
                      </a:lnTo>
                      <a:lnTo>
                        <a:pt x="0" y="0"/>
                      </a:lnTo>
                      <a:lnTo>
                        <a:pt x="30" y="1897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0" scaled="1"/>
                  <a:tileRect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92" name="Freeform 53"/>
                <p:cNvSpPr>
                  <a:spLocks/>
                </p:cNvSpPr>
                <p:nvPr/>
              </p:nvSpPr>
              <p:spPr bwMode="auto">
                <a:xfrm>
                  <a:off x="4097087" y="1885758"/>
                  <a:ext cx="65642" cy="177993"/>
                </a:xfrm>
                <a:custGeom>
                  <a:avLst/>
                  <a:gdLst/>
                  <a:ahLst/>
                  <a:cxnLst>
                    <a:cxn ang="0">
                      <a:pos x="891" y="2069"/>
                    </a:cxn>
                    <a:cxn ang="0">
                      <a:pos x="7" y="2416"/>
                    </a:cxn>
                    <a:cxn ang="0">
                      <a:pos x="0" y="333"/>
                    </a:cxn>
                    <a:cxn ang="0">
                      <a:pos x="881" y="0"/>
                    </a:cxn>
                    <a:cxn ang="0">
                      <a:pos x="891" y="2069"/>
                    </a:cxn>
                  </a:cxnLst>
                  <a:rect l="0" t="0" r="r" b="b"/>
                  <a:pathLst>
                    <a:path w="891" h="2416">
                      <a:moveTo>
                        <a:pt x="891" y="2069"/>
                      </a:moveTo>
                      <a:lnTo>
                        <a:pt x="7" y="2416"/>
                      </a:lnTo>
                      <a:lnTo>
                        <a:pt x="0" y="333"/>
                      </a:lnTo>
                      <a:lnTo>
                        <a:pt x="881" y="0"/>
                      </a:lnTo>
                      <a:lnTo>
                        <a:pt x="891" y="206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93" name="Freeform 54"/>
                <p:cNvSpPr>
                  <a:spLocks/>
                </p:cNvSpPr>
                <p:nvPr/>
              </p:nvSpPr>
              <p:spPr bwMode="auto">
                <a:xfrm>
                  <a:off x="4172454" y="1857763"/>
                  <a:ext cx="64390" cy="176225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392"/>
                    </a:cxn>
                    <a:cxn ang="0">
                      <a:pos x="0" y="326"/>
                    </a:cxn>
                    <a:cxn ang="0">
                      <a:pos x="864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392">
                      <a:moveTo>
                        <a:pt x="874" y="2050"/>
                      </a:moveTo>
                      <a:lnTo>
                        <a:pt x="7" y="2392"/>
                      </a:lnTo>
                      <a:lnTo>
                        <a:pt x="0" y="326"/>
                      </a:lnTo>
                      <a:lnTo>
                        <a:pt x="864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94" name="Freeform 55"/>
                <p:cNvSpPr>
                  <a:spLocks/>
                </p:cNvSpPr>
                <p:nvPr/>
              </p:nvSpPr>
              <p:spPr bwMode="auto">
                <a:xfrm>
                  <a:off x="4246421" y="1830209"/>
                  <a:ext cx="63137" cy="174604"/>
                </a:xfrm>
                <a:custGeom>
                  <a:avLst/>
                  <a:gdLst/>
                  <a:ahLst/>
                  <a:cxnLst>
                    <a:cxn ang="0">
                      <a:pos x="857" y="2032"/>
                    </a:cxn>
                    <a:cxn ang="0">
                      <a:pos x="7" y="2370"/>
                    </a:cxn>
                    <a:cxn ang="0">
                      <a:pos x="0" y="322"/>
                    </a:cxn>
                    <a:cxn ang="0">
                      <a:pos x="850" y="0"/>
                    </a:cxn>
                    <a:cxn ang="0">
                      <a:pos x="857" y="2032"/>
                    </a:cxn>
                  </a:cxnLst>
                  <a:rect l="0" t="0" r="r" b="b"/>
                  <a:pathLst>
                    <a:path w="857" h="2370">
                      <a:moveTo>
                        <a:pt x="857" y="2032"/>
                      </a:moveTo>
                      <a:lnTo>
                        <a:pt x="7" y="2370"/>
                      </a:lnTo>
                      <a:lnTo>
                        <a:pt x="0" y="322"/>
                      </a:lnTo>
                      <a:lnTo>
                        <a:pt x="850" y="0"/>
                      </a:lnTo>
                      <a:lnTo>
                        <a:pt x="857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95" name="Freeform 56"/>
                <p:cNvSpPr>
                  <a:spLocks/>
                </p:cNvSpPr>
                <p:nvPr/>
              </p:nvSpPr>
              <p:spPr bwMode="auto">
                <a:xfrm>
                  <a:off x="4319136" y="1803245"/>
                  <a:ext cx="61959" cy="172615"/>
                </a:xfrm>
                <a:custGeom>
                  <a:avLst/>
                  <a:gdLst/>
                  <a:ahLst/>
                  <a:cxnLst>
                    <a:cxn ang="0">
                      <a:pos x="841" y="2013"/>
                    </a:cxn>
                    <a:cxn ang="0">
                      <a:pos x="7" y="2343"/>
                    </a:cxn>
                    <a:cxn ang="0">
                      <a:pos x="0" y="314"/>
                    </a:cxn>
                    <a:cxn ang="0">
                      <a:pos x="834" y="0"/>
                    </a:cxn>
                    <a:cxn ang="0">
                      <a:pos x="841" y="2013"/>
                    </a:cxn>
                  </a:cxnLst>
                  <a:rect l="0" t="0" r="r" b="b"/>
                  <a:pathLst>
                    <a:path w="841" h="2343">
                      <a:moveTo>
                        <a:pt x="841" y="2013"/>
                      </a:moveTo>
                      <a:lnTo>
                        <a:pt x="7" y="2343"/>
                      </a:lnTo>
                      <a:lnTo>
                        <a:pt x="0" y="314"/>
                      </a:lnTo>
                      <a:lnTo>
                        <a:pt x="834" y="0"/>
                      </a:lnTo>
                      <a:lnTo>
                        <a:pt x="841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96" name="Freeform 57"/>
                <p:cNvSpPr>
                  <a:spLocks/>
                </p:cNvSpPr>
                <p:nvPr/>
              </p:nvSpPr>
              <p:spPr bwMode="auto">
                <a:xfrm>
                  <a:off x="4097750" y="2073550"/>
                  <a:ext cx="65642" cy="179540"/>
                </a:xfrm>
                <a:custGeom>
                  <a:avLst/>
                  <a:gdLst/>
                  <a:ahLst/>
                  <a:cxnLst>
                    <a:cxn ang="0">
                      <a:pos x="891" y="2067"/>
                    </a:cxn>
                    <a:cxn ang="0">
                      <a:pos x="10" y="2437"/>
                    </a:cxn>
                    <a:cxn ang="0">
                      <a:pos x="0" y="354"/>
                    </a:cxn>
                    <a:cxn ang="0">
                      <a:pos x="882" y="0"/>
                    </a:cxn>
                    <a:cxn ang="0">
                      <a:pos x="891" y="2067"/>
                    </a:cxn>
                  </a:cxnLst>
                  <a:rect l="0" t="0" r="r" b="b"/>
                  <a:pathLst>
                    <a:path w="891" h="2437">
                      <a:moveTo>
                        <a:pt x="891" y="2067"/>
                      </a:moveTo>
                      <a:lnTo>
                        <a:pt x="10" y="2437"/>
                      </a:lnTo>
                      <a:lnTo>
                        <a:pt x="0" y="354"/>
                      </a:lnTo>
                      <a:lnTo>
                        <a:pt x="882" y="0"/>
                      </a:lnTo>
                      <a:lnTo>
                        <a:pt x="891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97" name="Freeform 58"/>
                <p:cNvSpPr>
                  <a:spLocks/>
                </p:cNvSpPr>
                <p:nvPr/>
              </p:nvSpPr>
              <p:spPr bwMode="auto">
                <a:xfrm>
                  <a:off x="4173117" y="2043786"/>
                  <a:ext cx="64390" cy="177846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414"/>
                    </a:cxn>
                    <a:cxn ang="0">
                      <a:pos x="0" y="347"/>
                    </a:cxn>
                    <a:cxn ang="0">
                      <a:pos x="865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414">
                      <a:moveTo>
                        <a:pt x="874" y="2050"/>
                      </a:moveTo>
                      <a:lnTo>
                        <a:pt x="7" y="2414"/>
                      </a:lnTo>
                      <a:lnTo>
                        <a:pt x="0" y="347"/>
                      </a:lnTo>
                      <a:lnTo>
                        <a:pt x="865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98" name="Freeform 59"/>
                <p:cNvSpPr>
                  <a:spLocks/>
                </p:cNvSpPr>
                <p:nvPr/>
              </p:nvSpPr>
              <p:spPr bwMode="auto">
                <a:xfrm>
                  <a:off x="4247084" y="2014686"/>
                  <a:ext cx="63211" cy="175783"/>
                </a:xfrm>
                <a:custGeom>
                  <a:avLst/>
                  <a:gdLst/>
                  <a:ahLst/>
                  <a:cxnLst>
                    <a:cxn ang="0">
                      <a:pos x="858" y="2032"/>
                    </a:cxn>
                    <a:cxn ang="0">
                      <a:pos x="7" y="2386"/>
                    </a:cxn>
                    <a:cxn ang="0">
                      <a:pos x="0" y="340"/>
                    </a:cxn>
                    <a:cxn ang="0">
                      <a:pos x="851" y="0"/>
                    </a:cxn>
                    <a:cxn ang="0">
                      <a:pos x="858" y="2032"/>
                    </a:cxn>
                  </a:cxnLst>
                  <a:rect l="0" t="0" r="r" b="b"/>
                  <a:pathLst>
                    <a:path w="858" h="2386">
                      <a:moveTo>
                        <a:pt x="858" y="2032"/>
                      </a:moveTo>
                      <a:lnTo>
                        <a:pt x="7" y="2386"/>
                      </a:lnTo>
                      <a:lnTo>
                        <a:pt x="0" y="340"/>
                      </a:lnTo>
                      <a:lnTo>
                        <a:pt x="851" y="0"/>
                      </a:lnTo>
                      <a:lnTo>
                        <a:pt x="858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99" name="Freeform 60"/>
                <p:cNvSpPr>
                  <a:spLocks/>
                </p:cNvSpPr>
                <p:nvPr/>
              </p:nvSpPr>
              <p:spPr bwMode="auto">
                <a:xfrm>
                  <a:off x="4319652" y="1985953"/>
                  <a:ext cx="62180" cy="174236"/>
                </a:xfrm>
                <a:custGeom>
                  <a:avLst/>
                  <a:gdLst/>
                  <a:ahLst/>
                  <a:cxnLst>
                    <a:cxn ang="0">
                      <a:pos x="844" y="2013"/>
                    </a:cxn>
                    <a:cxn ang="0">
                      <a:pos x="10" y="2365"/>
                    </a:cxn>
                    <a:cxn ang="0">
                      <a:pos x="0" y="336"/>
                    </a:cxn>
                    <a:cxn ang="0">
                      <a:pos x="836" y="0"/>
                    </a:cxn>
                    <a:cxn ang="0">
                      <a:pos x="844" y="2013"/>
                    </a:cxn>
                  </a:cxnLst>
                  <a:rect l="0" t="0" r="r" b="b"/>
                  <a:pathLst>
                    <a:path w="844" h="2365">
                      <a:moveTo>
                        <a:pt x="844" y="2013"/>
                      </a:moveTo>
                      <a:lnTo>
                        <a:pt x="10" y="2365"/>
                      </a:lnTo>
                      <a:lnTo>
                        <a:pt x="0" y="336"/>
                      </a:lnTo>
                      <a:lnTo>
                        <a:pt x="836" y="0"/>
                      </a:lnTo>
                      <a:lnTo>
                        <a:pt x="844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00" name="Freeform 61"/>
                <p:cNvSpPr>
                  <a:spLocks/>
                </p:cNvSpPr>
                <p:nvPr/>
              </p:nvSpPr>
              <p:spPr bwMode="auto">
                <a:xfrm>
                  <a:off x="4098487" y="2261342"/>
                  <a:ext cx="65569" cy="180940"/>
                </a:xfrm>
                <a:custGeom>
                  <a:avLst/>
                  <a:gdLst/>
                  <a:ahLst/>
                  <a:cxnLst>
                    <a:cxn ang="0">
                      <a:pos x="890" y="2066"/>
                    </a:cxn>
                    <a:cxn ang="0">
                      <a:pos x="9" y="2456"/>
                    </a:cxn>
                    <a:cxn ang="0">
                      <a:pos x="0" y="373"/>
                    </a:cxn>
                    <a:cxn ang="0">
                      <a:pos x="883" y="0"/>
                    </a:cxn>
                    <a:cxn ang="0">
                      <a:pos x="890" y="2066"/>
                    </a:cxn>
                  </a:cxnLst>
                  <a:rect l="0" t="0" r="r" b="b"/>
                  <a:pathLst>
                    <a:path w="890" h="2456">
                      <a:moveTo>
                        <a:pt x="890" y="2066"/>
                      </a:moveTo>
                      <a:lnTo>
                        <a:pt x="9" y="2456"/>
                      </a:lnTo>
                      <a:lnTo>
                        <a:pt x="0" y="373"/>
                      </a:lnTo>
                      <a:lnTo>
                        <a:pt x="883" y="0"/>
                      </a:lnTo>
                      <a:lnTo>
                        <a:pt x="890" y="2066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01" name="Freeform 62"/>
                <p:cNvSpPr>
                  <a:spLocks/>
                </p:cNvSpPr>
                <p:nvPr/>
              </p:nvSpPr>
              <p:spPr bwMode="auto">
                <a:xfrm>
                  <a:off x="4173854" y="2229957"/>
                  <a:ext cx="64390" cy="1790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7" y="2431"/>
                    </a:cxn>
                    <a:cxn ang="0">
                      <a:pos x="0" y="366"/>
                    </a:cxn>
                    <a:cxn ang="0">
                      <a:pos x="864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31">
                      <a:moveTo>
                        <a:pt x="874" y="2048"/>
                      </a:moveTo>
                      <a:lnTo>
                        <a:pt x="7" y="2431"/>
                      </a:lnTo>
                      <a:lnTo>
                        <a:pt x="0" y="366"/>
                      </a:lnTo>
                      <a:lnTo>
                        <a:pt x="864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02" name="Freeform 63"/>
                <p:cNvSpPr>
                  <a:spLocks/>
                </p:cNvSpPr>
                <p:nvPr/>
              </p:nvSpPr>
              <p:spPr bwMode="auto">
                <a:xfrm>
                  <a:off x="4247821" y="2199015"/>
                  <a:ext cx="63137" cy="177330"/>
                </a:xfrm>
                <a:custGeom>
                  <a:avLst/>
                  <a:gdLst/>
                  <a:ahLst/>
                  <a:cxnLst>
                    <a:cxn ang="0">
                      <a:pos x="857" y="2031"/>
                    </a:cxn>
                    <a:cxn ang="0">
                      <a:pos x="7" y="2407"/>
                    </a:cxn>
                    <a:cxn ang="0">
                      <a:pos x="0" y="361"/>
                    </a:cxn>
                    <a:cxn ang="0">
                      <a:pos x="850" y="0"/>
                    </a:cxn>
                    <a:cxn ang="0">
                      <a:pos x="857" y="2031"/>
                    </a:cxn>
                  </a:cxnLst>
                  <a:rect l="0" t="0" r="r" b="b"/>
                  <a:pathLst>
                    <a:path w="857" h="2407">
                      <a:moveTo>
                        <a:pt x="857" y="2031"/>
                      </a:moveTo>
                      <a:lnTo>
                        <a:pt x="7" y="2407"/>
                      </a:lnTo>
                      <a:lnTo>
                        <a:pt x="0" y="361"/>
                      </a:lnTo>
                      <a:lnTo>
                        <a:pt x="850" y="0"/>
                      </a:lnTo>
                      <a:lnTo>
                        <a:pt x="857" y="203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03" name="Freeform 64"/>
                <p:cNvSpPr>
                  <a:spLocks/>
                </p:cNvSpPr>
                <p:nvPr/>
              </p:nvSpPr>
              <p:spPr bwMode="auto">
                <a:xfrm>
                  <a:off x="4320389" y="2168735"/>
                  <a:ext cx="62106" cy="175562"/>
                </a:xfrm>
                <a:custGeom>
                  <a:avLst/>
                  <a:gdLst/>
                  <a:ahLst/>
                  <a:cxnLst>
                    <a:cxn ang="0">
                      <a:pos x="843" y="2012"/>
                    </a:cxn>
                    <a:cxn ang="0">
                      <a:pos x="7" y="2383"/>
                    </a:cxn>
                    <a:cxn ang="0">
                      <a:pos x="0" y="354"/>
                    </a:cxn>
                    <a:cxn ang="0">
                      <a:pos x="836" y="0"/>
                    </a:cxn>
                    <a:cxn ang="0">
                      <a:pos x="843" y="2012"/>
                    </a:cxn>
                  </a:cxnLst>
                  <a:rect l="0" t="0" r="r" b="b"/>
                  <a:pathLst>
                    <a:path w="843" h="2383">
                      <a:moveTo>
                        <a:pt x="843" y="2012"/>
                      </a:moveTo>
                      <a:lnTo>
                        <a:pt x="7" y="2383"/>
                      </a:lnTo>
                      <a:lnTo>
                        <a:pt x="0" y="354"/>
                      </a:lnTo>
                      <a:lnTo>
                        <a:pt x="836" y="0"/>
                      </a:lnTo>
                      <a:lnTo>
                        <a:pt x="843" y="201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04" name="Freeform 65"/>
                <p:cNvSpPr>
                  <a:spLocks/>
                </p:cNvSpPr>
                <p:nvPr/>
              </p:nvSpPr>
              <p:spPr bwMode="auto">
                <a:xfrm>
                  <a:off x="4099371" y="2448912"/>
                  <a:ext cx="65421" cy="182413"/>
                </a:xfrm>
                <a:custGeom>
                  <a:avLst/>
                  <a:gdLst/>
                  <a:ahLst/>
                  <a:cxnLst>
                    <a:cxn ang="0">
                      <a:pos x="888" y="2067"/>
                    </a:cxn>
                    <a:cxn ang="0">
                      <a:pos x="7" y="2476"/>
                    </a:cxn>
                    <a:cxn ang="0">
                      <a:pos x="0" y="394"/>
                    </a:cxn>
                    <a:cxn ang="0">
                      <a:pos x="881" y="0"/>
                    </a:cxn>
                    <a:cxn ang="0">
                      <a:pos x="888" y="2067"/>
                    </a:cxn>
                  </a:cxnLst>
                  <a:rect l="0" t="0" r="r" b="b"/>
                  <a:pathLst>
                    <a:path w="888" h="2476">
                      <a:moveTo>
                        <a:pt x="888" y="2067"/>
                      </a:moveTo>
                      <a:lnTo>
                        <a:pt x="7" y="2476"/>
                      </a:lnTo>
                      <a:lnTo>
                        <a:pt x="0" y="394"/>
                      </a:lnTo>
                      <a:lnTo>
                        <a:pt x="881" y="0"/>
                      </a:lnTo>
                      <a:lnTo>
                        <a:pt x="888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05" name="Freeform 66"/>
                <p:cNvSpPr>
                  <a:spLocks/>
                </p:cNvSpPr>
                <p:nvPr/>
              </p:nvSpPr>
              <p:spPr bwMode="auto">
                <a:xfrm>
                  <a:off x="4174517" y="2415833"/>
                  <a:ext cx="64390" cy="1804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10" y="2450"/>
                    </a:cxn>
                    <a:cxn ang="0">
                      <a:pos x="0" y="388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50">
                      <a:moveTo>
                        <a:pt x="874" y="2048"/>
                      </a:moveTo>
                      <a:lnTo>
                        <a:pt x="10" y="2450"/>
                      </a:lnTo>
                      <a:lnTo>
                        <a:pt x="0" y="388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06" name="Freeform 67"/>
                <p:cNvSpPr>
                  <a:spLocks/>
                </p:cNvSpPr>
                <p:nvPr/>
              </p:nvSpPr>
              <p:spPr bwMode="auto">
                <a:xfrm>
                  <a:off x="4248484" y="2383491"/>
                  <a:ext cx="63211" cy="178509"/>
                </a:xfrm>
                <a:custGeom>
                  <a:avLst/>
                  <a:gdLst/>
                  <a:ahLst/>
                  <a:cxnLst>
                    <a:cxn ang="0">
                      <a:pos x="858" y="2029"/>
                    </a:cxn>
                    <a:cxn ang="0">
                      <a:pos x="7" y="2423"/>
                    </a:cxn>
                    <a:cxn ang="0">
                      <a:pos x="0" y="378"/>
                    </a:cxn>
                    <a:cxn ang="0">
                      <a:pos x="851" y="0"/>
                    </a:cxn>
                    <a:cxn ang="0">
                      <a:pos x="858" y="2029"/>
                    </a:cxn>
                  </a:cxnLst>
                  <a:rect l="0" t="0" r="r" b="b"/>
                  <a:pathLst>
                    <a:path w="858" h="2423">
                      <a:moveTo>
                        <a:pt x="858" y="2029"/>
                      </a:moveTo>
                      <a:lnTo>
                        <a:pt x="7" y="2423"/>
                      </a:lnTo>
                      <a:lnTo>
                        <a:pt x="0" y="378"/>
                      </a:lnTo>
                      <a:lnTo>
                        <a:pt x="851" y="0"/>
                      </a:lnTo>
                      <a:lnTo>
                        <a:pt x="858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07" name="Freeform 68"/>
                <p:cNvSpPr>
                  <a:spLocks/>
                </p:cNvSpPr>
                <p:nvPr/>
              </p:nvSpPr>
              <p:spPr bwMode="auto">
                <a:xfrm>
                  <a:off x="4321052" y="2351443"/>
                  <a:ext cx="62106" cy="176814"/>
                </a:xfrm>
                <a:custGeom>
                  <a:avLst/>
                  <a:gdLst/>
                  <a:ahLst/>
                  <a:cxnLst>
                    <a:cxn ang="0">
                      <a:pos x="843" y="2013"/>
                    </a:cxn>
                    <a:cxn ang="0">
                      <a:pos x="7" y="2400"/>
                    </a:cxn>
                    <a:cxn ang="0">
                      <a:pos x="0" y="373"/>
                    </a:cxn>
                    <a:cxn ang="0">
                      <a:pos x="836" y="0"/>
                    </a:cxn>
                    <a:cxn ang="0">
                      <a:pos x="843" y="2013"/>
                    </a:cxn>
                  </a:cxnLst>
                  <a:rect l="0" t="0" r="r" b="b"/>
                  <a:pathLst>
                    <a:path w="843" h="2400">
                      <a:moveTo>
                        <a:pt x="843" y="2013"/>
                      </a:moveTo>
                      <a:lnTo>
                        <a:pt x="7" y="2400"/>
                      </a:lnTo>
                      <a:lnTo>
                        <a:pt x="0" y="373"/>
                      </a:lnTo>
                      <a:lnTo>
                        <a:pt x="836" y="0"/>
                      </a:lnTo>
                      <a:lnTo>
                        <a:pt x="843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08" name="Freeform 69"/>
                <p:cNvSpPr>
                  <a:spLocks/>
                </p:cNvSpPr>
                <p:nvPr/>
              </p:nvSpPr>
              <p:spPr bwMode="auto">
                <a:xfrm>
                  <a:off x="4100034" y="2636483"/>
                  <a:ext cx="65421" cy="183813"/>
                </a:xfrm>
                <a:custGeom>
                  <a:avLst/>
                  <a:gdLst/>
                  <a:ahLst/>
                  <a:cxnLst>
                    <a:cxn ang="0">
                      <a:pos x="888" y="2065"/>
                    </a:cxn>
                    <a:cxn ang="0">
                      <a:pos x="7" y="2495"/>
                    </a:cxn>
                    <a:cxn ang="0">
                      <a:pos x="0" y="414"/>
                    </a:cxn>
                    <a:cxn ang="0">
                      <a:pos x="881" y="0"/>
                    </a:cxn>
                    <a:cxn ang="0">
                      <a:pos x="888" y="2065"/>
                    </a:cxn>
                  </a:cxnLst>
                  <a:rect l="0" t="0" r="r" b="b"/>
                  <a:pathLst>
                    <a:path w="888" h="2495">
                      <a:moveTo>
                        <a:pt x="888" y="2065"/>
                      </a:moveTo>
                      <a:lnTo>
                        <a:pt x="7" y="2495"/>
                      </a:lnTo>
                      <a:lnTo>
                        <a:pt x="0" y="414"/>
                      </a:lnTo>
                      <a:lnTo>
                        <a:pt x="881" y="0"/>
                      </a:lnTo>
                      <a:lnTo>
                        <a:pt x="888" y="2065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09" name="Freeform 70"/>
                <p:cNvSpPr>
                  <a:spLocks/>
                </p:cNvSpPr>
                <p:nvPr/>
              </p:nvSpPr>
              <p:spPr bwMode="auto">
                <a:xfrm>
                  <a:off x="4175254" y="2601709"/>
                  <a:ext cx="64390" cy="1818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9" y="2469"/>
                    </a:cxn>
                    <a:cxn ang="0">
                      <a:pos x="0" y="406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69">
                      <a:moveTo>
                        <a:pt x="874" y="2048"/>
                      </a:moveTo>
                      <a:lnTo>
                        <a:pt x="9" y="2469"/>
                      </a:lnTo>
                      <a:lnTo>
                        <a:pt x="0" y="406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10" name="Freeform 71"/>
                <p:cNvSpPr>
                  <a:spLocks/>
                </p:cNvSpPr>
                <p:nvPr/>
              </p:nvSpPr>
              <p:spPr bwMode="auto">
                <a:xfrm>
                  <a:off x="4249221" y="2567599"/>
                  <a:ext cx="63137" cy="179982"/>
                </a:xfrm>
                <a:custGeom>
                  <a:avLst/>
                  <a:gdLst/>
                  <a:ahLst/>
                  <a:cxnLst>
                    <a:cxn ang="0">
                      <a:pos x="857" y="2029"/>
                    </a:cxn>
                    <a:cxn ang="0">
                      <a:pos x="7" y="2443"/>
                    </a:cxn>
                    <a:cxn ang="0">
                      <a:pos x="0" y="399"/>
                    </a:cxn>
                    <a:cxn ang="0">
                      <a:pos x="850" y="0"/>
                    </a:cxn>
                    <a:cxn ang="0">
                      <a:pos x="857" y="2029"/>
                    </a:cxn>
                  </a:cxnLst>
                  <a:rect l="0" t="0" r="r" b="b"/>
                  <a:pathLst>
                    <a:path w="857" h="2443">
                      <a:moveTo>
                        <a:pt x="857" y="2029"/>
                      </a:moveTo>
                      <a:lnTo>
                        <a:pt x="7" y="2443"/>
                      </a:lnTo>
                      <a:lnTo>
                        <a:pt x="0" y="399"/>
                      </a:lnTo>
                      <a:lnTo>
                        <a:pt x="850" y="0"/>
                      </a:lnTo>
                      <a:lnTo>
                        <a:pt x="857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11" name="Freeform 72"/>
                <p:cNvSpPr>
                  <a:spLocks/>
                </p:cNvSpPr>
                <p:nvPr/>
              </p:nvSpPr>
              <p:spPr bwMode="auto">
                <a:xfrm>
                  <a:off x="4321788" y="2534151"/>
                  <a:ext cx="61959" cy="178067"/>
                </a:xfrm>
                <a:custGeom>
                  <a:avLst/>
                  <a:gdLst/>
                  <a:ahLst/>
                  <a:cxnLst>
                    <a:cxn ang="0">
                      <a:pos x="841" y="2011"/>
                    </a:cxn>
                    <a:cxn ang="0">
                      <a:pos x="7" y="2417"/>
                    </a:cxn>
                    <a:cxn ang="0">
                      <a:pos x="0" y="393"/>
                    </a:cxn>
                    <a:cxn ang="0">
                      <a:pos x="833" y="0"/>
                    </a:cxn>
                    <a:cxn ang="0">
                      <a:pos x="841" y="2011"/>
                    </a:cxn>
                  </a:cxnLst>
                  <a:rect l="0" t="0" r="r" b="b"/>
                  <a:pathLst>
                    <a:path w="841" h="2417">
                      <a:moveTo>
                        <a:pt x="841" y="2011"/>
                      </a:moveTo>
                      <a:lnTo>
                        <a:pt x="7" y="2417"/>
                      </a:lnTo>
                      <a:lnTo>
                        <a:pt x="0" y="393"/>
                      </a:lnTo>
                      <a:lnTo>
                        <a:pt x="833" y="0"/>
                      </a:lnTo>
                      <a:lnTo>
                        <a:pt x="841" y="201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12" name="Freeform 73"/>
                <p:cNvSpPr>
                  <a:spLocks/>
                </p:cNvSpPr>
                <p:nvPr/>
              </p:nvSpPr>
              <p:spPr bwMode="auto">
                <a:xfrm>
                  <a:off x="3657851" y="1617074"/>
                  <a:ext cx="766564" cy="242604"/>
                </a:xfrm>
                <a:custGeom>
                  <a:avLst/>
                  <a:gdLst/>
                  <a:ahLst/>
                  <a:cxnLst>
                    <a:cxn ang="0">
                      <a:pos x="10405" y="1419"/>
                    </a:cxn>
                    <a:cxn ang="0">
                      <a:pos x="5253" y="3293"/>
                    </a:cxn>
                    <a:cxn ang="0">
                      <a:pos x="0" y="1419"/>
                    </a:cxn>
                    <a:cxn ang="0">
                      <a:pos x="5175" y="0"/>
                    </a:cxn>
                    <a:cxn ang="0">
                      <a:pos x="10405" y="1419"/>
                    </a:cxn>
                  </a:cxnLst>
                  <a:rect l="0" t="0" r="r" b="b"/>
                  <a:pathLst>
                    <a:path w="10405" h="3293">
                      <a:moveTo>
                        <a:pt x="10405" y="1419"/>
                      </a:moveTo>
                      <a:lnTo>
                        <a:pt x="5253" y="3293"/>
                      </a:lnTo>
                      <a:lnTo>
                        <a:pt x="0" y="1419"/>
                      </a:lnTo>
                      <a:lnTo>
                        <a:pt x="5175" y="0"/>
                      </a:lnTo>
                      <a:lnTo>
                        <a:pt x="10405" y="1419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64" name="Group 93"/>
              <p:cNvGrpSpPr/>
              <p:nvPr/>
            </p:nvGrpSpPr>
            <p:grpSpPr>
              <a:xfrm>
                <a:off x="6200057" y="4066158"/>
                <a:ext cx="407769" cy="885872"/>
                <a:chOff x="3657851" y="1617074"/>
                <a:chExt cx="768848" cy="1670307"/>
              </a:xfrm>
            </p:grpSpPr>
            <p:sp>
              <p:nvSpPr>
                <p:cNvPr id="365" name="Freeform 45"/>
                <p:cNvSpPr>
                  <a:spLocks/>
                </p:cNvSpPr>
                <p:nvPr/>
              </p:nvSpPr>
              <p:spPr bwMode="auto">
                <a:xfrm>
                  <a:off x="3736459" y="2028831"/>
                  <a:ext cx="653329" cy="289386"/>
                </a:xfrm>
                <a:custGeom>
                  <a:avLst/>
                  <a:gdLst/>
                  <a:ahLst/>
                  <a:cxnLst>
                    <a:cxn ang="0">
                      <a:pos x="723" y="3002"/>
                    </a:cxn>
                    <a:cxn ang="0">
                      <a:pos x="0" y="1006"/>
                    </a:cxn>
                    <a:cxn ang="0">
                      <a:pos x="3563" y="0"/>
                    </a:cxn>
                    <a:cxn ang="0">
                      <a:pos x="7836" y="838"/>
                    </a:cxn>
                    <a:cxn ang="0">
                      <a:pos x="8868" y="2768"/>
                    </a:cxn>
                    <a:cxn ang="0">
                      <a:pos x="5327" y="3928"/>
                    </a:cxn>
                    <a:cxn ang="0">
                      <a:pos x="723" y="3002"/>
                    </a:cxn>
                  </a:cxnLst>
                  <a:rect l="0" t="0" r="r" b="b"/>
                  <a:pathLst>
                    <a:path w="8868" h="3928">
                      <a:moveTo>
                        <a:pt x="723" y="3002"/>
                      </a:moveTo>
                      <a:lnTo>
                        <a:pt x="0" y="1006"/>
                      </a:lnTo>
                      <a:lnTo>
                        <a:pt x="3563" y="0"/>
                      </a:lnTo>
                      <a:lnTo>
                        <a:pt x="7836" y="838"/>
                      </a:lnTo>
                      <a:lnTo>
                        <a:pt x="8868" y="2768"/>
                      </a:lnTo>
                      <a:lnTo>
                        <a:pt x="5327" y="3928"/>
                      </a:lnTo>
                      <a:lnTo>
                        <a:pt x="723" y="3002"/>
                      </a:lnTo>
                      <a:close/>
                    </a:path>
                  </a:pathLst>
                </a:custGeom>
                <a:solidFill>
                  <a:srgbClr val="D2DFE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66" name="Freeform 51"/>
                <p:cNvSpPr>
                  <a:spLocks/>
                </p:cNvSpPr>
                <p:nvPr/>
              </p:nvSpPr>
              <p:spPr bwMode="auto">
                <a:xfrm>
                  <a:off x="4044043" y="1721616"/>
                  <a:ext cx="382656" cy="1565765"/>
                </a:xfrm>
                <a:custGeom>
                  <a:avLst/>
                  <a:gdLst/>
                  <a:ahLst/>
                  <a:cxnLst>
                    <a:cxn ang="0">
                      <a:pos x="5194" y="18395"/>
                    </a:cxn>
                    <a:cxn ang="0">
                      <a:pos x="35" y="21253"/>
                    </a:cxn>
                    <a:cxn ang="0">
                      <a:pos x="0" y="1746"/>
                    </a:cxn>
                    <a:cxn ang="0">
                      <a:pos x="5163" y="0"/>
                    </a:cxn>
                    <a:cxn ang="0">
                      <a:pos x="5194" y="18395"/>
                    </a:cxn>
                  </a:cxnLst>
                  <a:rect l="0" t="0" r="r" b="b"/>
                  <a:pathLst>
                    <a:path w="5194" h="21253">
                      <a:moveTo>
                        <a:pt x="5194" y="18395"/>
                      </a:moveTo>
                      <a:lnTo>
                        <a:pt x="35" y="21253"/>
                      </a:lnTo>
                      <a:lnTo>
                        <a:pt x="0" y="1746"/>
                      </a:lnTo>
                      <a:lnTo>
                        <a:pt x="5163" y="0"/>
                      </a:lnTo>
                      <a:lnTo>
                        <a:pt x="5194" y="18395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67" name="Freeform 52"/>
                <p:cNvSpPr>
                  <a:spLocks/>
                </p:cNvSpPr>
                <p:nvPr/>
              </p:nvSpPr>
              <p:spPr bwMode="auto">
                <a:xfrm>
                  <a:off x="3657851" y="1721616"/>
                  <a:ext cx="389286" cy="1565765"/>
                </a:xfrm>
                <a:custGeom>
                  <a:avLst/>
                  <a:gdLst/>
                  <a:ahLst/>
                  <a:cxnLst>
                    <a:cxn ang="0">
                      <a:pos x="30" y="18978"/>
                    </a:cxn>
                    <a:cxn ang="0">
                      <a:pos x="5277" y="21253"/>
                    </a:cxn>
                    <a:cxn ang="0">
                      <a:pos x="5284" y="1651"/>
                    </a:cxn>
                    <a:cxn ang="0">
                      <a:pos x="0" y="0"/>
                    </a:cxn>
                    <a:cxn ang="0">
                      <a:pos x="30" y="18978"/>
                    </a:cxn>
                  </a:cxnLst>
                  <a:rect l="0" t="0" r="r" b="b"/>
                  <a:pathLst>
                    <a:path w="5284" h="21253">
                      <a:moveTo>
                        <a:pt x="30" y="18978"/>
                      </a:moveTo>
                      <a:lnTo>
                        <a:pt x="5277" y="21253"/>
                      </a:lnTo>
                      <a:lnTo>
                        <a:pt x="5284" y="1651"/>
                      </a:lnTo>
                      <a:lnTo>
                        <a:pt x="0" y="0"/>
                      </a:lnTo>
                      <a:lnTo>
                        <a:pt x="30" y="1897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0" scaled="1"/>
                  <a:tileRect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68" name="Freeform 53"/>
                <p:cNvSpPr>
                  <a:spLocks/>
                </p:cNvSpPr>
                <p:nvPr/>
              </p:nvSpPr>
              <p:spPr bwMode="auto">
                <a:xfrm>
                  <a:off x="4097087" y="1885758"/>
                  <a:ext cx="65642" cy="177993"/>
                </a:xfrm>
                <a:custGeom>
                  <a:avLst/>
                  <a:gdLst/>
                  <a:ahLst/>
                  <a:cxnLst>
                    <a:cxn ang="0">
                      <a:pos x="891" y="2069"/>
                    </a:cxn>
                    <a:cxn ang="0">
                      <a:pos x="7" y="2416"/>
                    </a:cxn>
                    <a:cxn ang="0">
                      <a:pos x="0" y="333"/>
                    </a:cxn>
                    <a:cxn ang="0">
                      <a:pos x="881" y="0"/>
                    </a:cxn>
                    <a:cxn ang="0">
                      <a:pos x="891" y="2069"/>
                    </a:cxn>
                  </a:cxnLst>
                  <a:rect l="0" t="0" r="r" b="b"/>
                  <a:pathLst>
                    <a:path w="891" h="2416">
                      <a:moveTo>
                        <a:pt x="891" y="2069"/>
                      </a:moveTo>
                      <a:lnTo>
                        <a:pt x="7" y="2416"/>
                      </a:lnTo>
                      <a:lnTo>
                        <a:pt x="0" y="333"/>
                      </a:lnTo>
                      <a:lnTo>
                        <a:pt x="881" y="0"/>
                      </a:lnTo>
                      <a:lnTo>
                        <a:pt x="891" y="206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69" name="Freeform 54"/>
                <p:cNvSpPr>
                  <a:spLocks/>
                </p:cNvSpPr>
                <p:nvPr/>
              </p:nvSpPr>
              <p:spPr bwMode="auto">
                <a:xfrm>
                  <a:off x="4172454" y="1857763"/>
                  <a:ext cx="64390" cy="176225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392"/>
                    </a:cxn>
                    <a:cxn ang="0">
                      <a:pos x="0" y="326"/>
                    </a:cxn>
                    <a:cxn ang="0">
                      <a:pos x="864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392">
                      <a:moveTo>
                        <a:pt x="874" y="2050"/>
                      </a:moveTo>
                      <a:lnTo>
                        <a:pt x="7" y="2392"/>
                      </a:lnTo>
                      <a:lnTo>
                        <a:pt x="0" y="326"/>
                      </a:lnTo>
                      <a:lnTo>
                        <a:pt x="864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70" name="Freeform 55"/>
                <p:cNvSpPr>
                  <a:spLocks/>
                </p:cNvSpPr>
                <p:nvPr/>
              </p:nvSpPr>
              <p:spPr bwMode="auto">
                <a:xfrm>
                  <a:off x="4246421" y="1830209"/>
                  <a:ext cx="63137" cy="174604"/>
                </a:xfrm>
                <a:custGeom>
                  <a:avLst/>
                  <a:gdLst/>
                  <a:ahLst/>
                  <a:cxnLst>
                    <a:cxn ang="0">
                      <a:pos x="857" y="2032"/>
                    </a:cxn>
                    <a:cxn ang="0">
                      <a:pos x="7" y="2370"/>
                    </a:cxn>
                    <a:cxn ang="0">
                      <a:pos x="0" y="322"/>
                    </a:cxn>
                    <a:cxn ang="0">
                      <a:pos x="850" y="0"/>
                    </a:cxn>
                    <a:cxn ang="0">
                      <a:pos x="857" y="2032"/>
                    </a:cxn>
                  </a:cxnLst>
                  <a:rect l="0" t="0" r="r" b="b"/>
                  <a:pathLst>
                    <a:path w="857" h="2370">
                      <a:moveTo>
                        <a:pt x="857" y="2032"/>
                      </a:moveTo>
                      <a:lnTo>
                        <a:pt x="7" y="2370"/>
                      </a:lnTo>
                      <a:lnTo>
                        <a:pt x="0" y="322"/>
                      </a:lnTo>
                      <a:lnTo>
                        <a:pt x="850" y="0"/>
                      </a:lnTo>
                      <a:lnTo>
                        <a:pt x="857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71" name="Freeform 56"/>
                <p:cNvSpPr>
                  <a:spLocks/>
                </p:cNvSpPr>
                <p:nvPr/>
              </p:nvSpPr>
              <p:spPr bwMode="auto">
                <a:xfrm>
                  <a:off x="4319136" y="1803245"/>
                  <a:ext cx="61959" cy="172615"/>
                </a:xfrm>
                <a:custGeom>
                  <a:avLst/>
                  <a:gdLst/>
                  <a:ahLst/>
                  <a:cxnLst>
                    <a:cxn ang="0">
                      <a:pos x="841" y="2013"/>
                    </a:cxn>
                    <a:cxn ang="0">
                      <a:pos x="7" y="2343"/>
                    </a:cxn>
                    <a:cxn ang="0">
                      <a:pos x="0" y="314"/>
                    </a:cxn>
                    <a:cxn ang="0">
                      <a:pos x="834" y="0"/>
                    </a:cxn>
                    <a:cxn ang="0">
                      <a:pos x="841" y="2013"/>
                    </a:cxn>
                  </a:cxnLst>
                  <a:rect l="0" t="0" r="r" b="b"/>
                  <a:pathLst>
                    <a:path w="841" h="2343">
                      <a:moveTo>
                        <a:pt x="841" y="2013"/>
                      </a:moveTo>
                      <a:lnTo>
                        <a:pt x="7" y="2343"/>
                      </a:lnTo>
                      <a:lnTo>
                        <a:pt x="0" y="314"/>
                      </a:lnTo>
                      <a:lnTo>
                        <a:pt x="834" y="0"/>
                      </a:lnTo>
                      <a:lnTo>
                        <a:pt x="841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72" name="Freeform 57"/>
                <p:cNvSpPr>
                  <a:spLocks/>
                </p:cNvSpPr>
                <p:nvPr/>
              </p:nvSpPr>
              <p:spPr bwMode="auto">
                <a:xfrm>
                  <a:off x="4097750" y="2073550"/>
                  <a:ext cx="65642" cy="179540"/>
                </a:xfrm>
                <a:custGeom>
                  <a:avLst/>
                  <a:gdLst/>
                  <a:ahLst/>
                  <a:cxnLst>
                    <a:cxn ang="0">
                      <a:pos x="891" y="2067"/>
                    </a:cxn>
                    <a:cxn ang="0">
                      <a:pos x="10" y="2437"/>
                    </a:cxn>
                    <a:cxn ang="0">
                      <a:pos x="0" y="354"/>
                    </a:cxn>
                    <a:cxn ang="0">
                      <a:pos x="882" y="0"/>
                    </a:cxn>
                    <a:cxn ang="0">
                      <a:pos x="891" y="2067"/>
                    </a:cxn>
                  </a:cxnLst>
                  <a:rect l="0" t="0" r="r" b="b"/>
                  <a:pathLst>
                    <a:path w="891" h="2437">
                      <a:moveTo>
                        <a:pt x="891" y="2067"/>
                      </a:moveTo>
                      <a:lnTo>
                        <a:pt x="10" y="2437"/>
                      </a:lnTo>
                      <a:lnTo>
                        <a:pt x="0" y="354"/>
                      </a:lnTo>
                      <a:lnTo>
                        <a:pt x="882" y="0"/>
                      </a:lnTo>
                      <a:lnTo>
                        <a:pt x="891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73" name="Freeform 58"/>
                <p:cNvSpPr>
                  <a:spLocks/>
                </p:cNvSpPr>
                <p:nvPr/>
              </p:nvSpPr>
              <p:spPr bwMode="auto">
                <a:xfrm>
                  <a:off x="4173117" y="2043786"/>
                  <a:ext cx="64390" cy="177846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414"/>
                    </a:cxn>
                    <a:cxn ang="0">
                      <a:pos x="0" y="347"/>
                    </a:cxn>
                    <a:cxn ang="0">
                      <a:pos x="865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414">
                      <a:moveTo>
                        <a:pt x="874" y="2050"/>
                      </a:moveTo>
                      <a:lnTo>
                        <a:pt x="7" y="2414"/>
                      </a:lnTo>
                      <a:lnTo>
                        <a:pt x="0" y="347"/>
                      </a:lnTo>
                      <a:lnTo>
                        <a:pt x="865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74" name="Freeform 59"/>
                <p:cNvSpPr>
                  <a:spLocks/>
                </p:cNvSpPr>
                <p:nvPr/>
              </p:nvSpPr>
              <p:spPr bwMode="auto">
                <a:xfrm>
                  <a:off x="4247084" y="2014686"/>
                  <a:ext cx="63211" cy="175783"/>
                </a:xfrm>
                <a:custGeom>
                  <a:avLst/>
                  <a:gdLst/>
                  <a:ahLst/>
                  <a:cxnLst>
                    <a:cxn ang="0">
                      <a:pos x="858" y="2032"/>
                    </a:cxn>
                    <a:cxn ang="0">
                      <a:pos x="7" y="2386"/>
                    </a:cxn>
                    <a:cxn ang="0">
                      <a:pos x="0" y="340"/>
                    </a:cxn>
                    <a:cxn ang="0">
                      <a:pos x="851" y="0"/>
                    </a:cxn>
                    <a:cxn ang="0">
                      <a:pos x="858" y="2032"/>
                    </a:cxn>
                  </a:cxnLst>
                  <a:rect l="0" t="0" r="r" b="b"/>
                  <a:pathLst>
                    <a:path w="858" h="2386">
                      <a:moveTo>
                        <a:pt x="858" y="2032"/>
                      </a:moveTo>
                      <a:lnTo>
                        <a:pt x="7" y="2386"/>
                      </a:lnTo>
                      <a:lnTo>
                        <a:pt x="0" y="340"/>
                      </a:lnTo>
                      <a:lnTo>
                        <a:pt x="851" y="0"/>
                      </a:lnTo>
                      <a:lnTo>
                        <a:pt x="858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75" name="Freeform 60"/>
                <p:cNvSpPr>
                  <a:spLocks/>
                </p:cNvSpPr>
                <p:nvPr/>
              </p:nvSpPr>
              <p:spPr bwMode="auto">
                <a:xfrm>
                  <a:off x="4319652" y="1985953"/>
                  <a:ext cx="62180" cy="174236"/>
                </a:xfrm>
                <a:custGeom>
                  <a:avLst/>
                  <a:gdLst/>
                  <a:ahLst/>
                  <a:cxnLst>
                    <a:cxn ang="0">
                      <a:pos x="844" y="2013"/>
                    </a:cxn>
                    <a:cxn ang="0">
                      <a:pos x="10" y="2365"/>
                    </a:cxn>
                    <a:cxn ang="0">
                      <a:pos x="0" y="336"/>
                    </a:cxn>
                    <a:cxn ang="0">
                      <a:pos x="836" y="0"/>
                    </a:cxn>
                    <a:cxn ang="0">
                      <a:pos x="844" y="2013"/>
                    </a:cxn>
                  </a:cxnLst>
                  <a:rect l="0" t="0" r="r" b="b"/>
                  <a:pathLst>
                    <a:path w="844" h="2365">
                      <a:moveTo>
                        <a:pt x="844" y="2013"/>
                      </a:moveTo>
                      <a:lnTo>
                        <a:pt x="10" y="2365"/>
                      </a:lnTo>
                      <a:lnTo>
                        <a:pt x="0" y="336"/>
                      </a:lnTo>
                      <a:lnTo>
                        <a:pt x="836" y="0"/>
                      </a:lnTo>
                      <a:lnTo>
                        <a:pt x="844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76" name="Freeform 61"/>
                <p:cNvSpPr>
                  <a:spLocks/>
                </p:cNvSpPr>
                <p:nvPr/>
              </p:nvSpPr>
              <p:spPr bwMode="auto">
                <a:xfrm>
                  <a:off x="4098487" y="2261342"/>
                  <a:ext cx="65569" cy="180940"/>
                </a:xfrm>
                <a:custGeom>
                  <a:avLst/>
                  <a:gdLst/>
                  <a:ahLst/>
                  <a:cxnLst>
                    <a:cxn ang="0">
                      <a:pos x="890" y="2066"/>
                    </a:cxn>
                    <a:cxn ang="0">
                      <a:pos x="9" y="2456"/>
                    </a:cxn>
                    <a:cxn ang="0">
                      <a:pos x="0" y="373"/>
                    </a:cxn>
                    <a:cxn ang="0">
                      <a:pos x="883" y="0"/>
                    </a:cxn>
                    <a:cxn ang="0">
                      <a:pos x="890" y="2066"/>
                    </a:cxn>
                  </a:cxnLst>
                  <a:rect l="0" t="0" r="r" b="b"/>
                  <a:pathLst>
                    <a:path w="890" h="2456">
                      <a:moveTo>
                        <a:pt x="890" y="2066"/>
                      </a:moveTo>
                      <a:lnTo>
                        <a:pt x="9" y="2456"/>
                      </a:lnTo>
                      <a:lnTo>
                        <a:pt x="0" y="373"/>
                      </a:lnTo>
                      <a:lnTo>
                        <a:pt x="883" y="0"/>
                      </a:lnTo>
                      <a:lnTo>
                        <a:pt x="890" y="2066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77" name="Freeform 62"/>
                <p:cNvSpPr>
                  <a:spLocks/>
                </p:cNvSpPr>
                <p:nvPr/>
              </p:nvSpPr>
              <p:spPr bwMode="auto">
                <a:xfrm>
                  <a:off x="4173854" y="2229957"/>
                  <a:ext cx="64390" cy="1790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7" y="2431"/>
                    </a:cxn>
                    <a:cxn ang="0">
                      <a:pos x="0" y="366"/>
                    </a:cxn>
                    <a:cxn ang="0">
                      <a:pos x="864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31">
                      <a:moveTo>
                        <a:pt x="874" y="2048"/>
                      </a:moveTo>
                      <a:lnTo>
                        <a:pt x="7" y="2431"/>
                      </a:lnTo>
                      <a:lnTo>
                        <a:pt x="0" y="366"/>
                      </a:lnTo>
                      <a:lnTo>
                        <a:pt x="864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78" name="Freeform 63"/>
                <p:cNvSpPr>
                  <a:spLocks/>
                </p:cNvSpPr>
                <p:nvPr/>
              </p:nvSpPr>
              <p:spPr bwMode="auto">
                <a:xfrm>
                  <a:off x="4247821" y="2199015"/>
                  <a:ext cx="63137" cy="177330"/>
                </a:xfrm>
                <a:custGeom>
                  <a:avLst/>
                  <a:gdLst/>
                  <a:ahLst/>
                  <a:cxnLst>
                    <a:cxn ang="0">
                      <a:pos x="857" y="2031"/>
                    </a:cxn>
                    <a:cxn ang="0">
                      <a:pos x="7" y="2407"/>
                    </a:cxn>
                    <a:cxn ang="0">
                      <a:pos x="0" y="361"/>
                    </a:cxn>
                    <a:cxn ang="0">
                      <a:pos x="850" y="0"/>
                    </a:cxn>
                    <a:cxn ang="0">
                      <a:pos x="857" y="2031"/>
                    </a:cxn>
                  </a:cxnLst>
                  <a:rect l="0" t="0" r="r" b="b"/>
                  <a:pathLst>
                    <a:path w="857" h="2407">
                      <a:moveTo>
                        <a:pt x="857" y="2031"/>
                      </a:moveTo>
                      <a:lnTo>
                        <a:pt x="7" y="2407"/>
                      </a:lnTo>
                      <a:lnTo>
                        <a:pt x="0" y="361"/>
                      </a:lnTo>
                      <a:lnTo>
                        <a:pt x="850" y="0"/>
                      </a:lnTo>
                      <a:lnTo>
                        <a:pt x="857" y="203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79" name="Freeform 64"/>
                <p:cNvSpPr>
                  <a:spLocks/>
                </p:cNvSpPr>
                <p:nvPr/>
              </p:nvSpPr>
              <p:spPr bwMode="auto">
                <a:xfrm>
                  <a:off x="4320389" y="2168735"/>
                  <a:ext cx="62106" cy="175562"/>
                </a:xfrm>
                <a:custGeom>
                  <a:avLst/>
                  <a:gdLst/>
                  <a:ahLst/>
                  <a:cxnLst>
                    <a:cxn ang="0">
                      <a:pos x="843" y="2012"/>
                    </a:cxn>
                    <a:cxn ang="0">
                      <a:pos x="7" y="2383"/>
                    </a:cxn>
                    <a:cxn ang="0">
                      <a:pos x="0" y="354"/>
                    </a:cxn>
                    <a:cxn ang="0">
                      <a:pos x="836" y="0"/>
                    </a:cxn>
                    <a:cxn ang="0">
                      <a:pos x="843" y="2012"/>
                    </a:cxn>
                  </a:cxnLst>
                  <a:rect l="0" t="0" r="r" b="b"/>
                  <a:pathLst>
                    <a:path w="843" h="2383">
                      <a:moveTo>
                        <a:pt x="843" y="2012"/>
                      </a:moveTo>
                      <a:lnTo>
                        <a:pt x="7" y="2383"/>
                      </a:lnTo>
                      <a:lnTo>
                        <a:pt x="0" y="354"/>
                      </a:lnTo>
                      <a:lnTo>
                        <a:pt x="836" y="0"/>
                      </a:lnTo>
                      <a:lnTo>
                        <a:pt x="843" y="201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80" name="Freeform 65"/>
                <p:cNvSpPr>
                  <a:spLocks/>
                </p:cNvSpPr>
                <p:nvPr/>
              </p:nvSpPr>
              <p:spPr bwMode="auto">
                <a:xfrm>
                  <a:off x="4099371" y="2448912"/>
                  <a:ext cx="65421" cy="182413"/>
                </a:xfrm>
                <a:custGeom>
                  <a:avLst/>
                  <a:gdLst/>
                  <a:ahLst/>
                  <a:cxnLst>
                    <a:cxn ang="0">
                      <a:pos x="888" y="2067"/>
                    </a:cxn>
                    <a:cxn ang="0">
                      <a:pos x="7" y="2476"/>
                    </a:cxn>
                    <a:cxn ang="0">
                      <a:pos x="0" y="394"/>
                    </a:cxn>
                    <a:cxn ang="0">
                      <a:pos x="881" y="0"/>
                    </a:cxn>
                    <a:cxn ang="0">
                      <a:pos x="888" y="2067"/>
                    </a:cxn>
                  </a:cxnLst>
                  <a:rect l="0" t="0" r="r" b="b"/>
                  <a:pathLst>
                    <a:path w="888" h="2476">
                      <a:moveTo>
                        <a:pt x="888" y="2067"/>
                      </a:moveTo>
                      <a:lnTo>
                        <a:pt x="7" y="2476"/>
                      </a:lnTo>
                      <a:lnTo>
                        <a:pt x="0" y="394"/>
                      </a:lnTo>
                      <a:lnTo>
                        <a:pt x="881" y="0"/>
                      </a:lnTo>
                      <a:lnTo>
                        <a:pt x="888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81" name="Freeform 66"/>
                <p:cNvSpPr>
                  <a:spLocks/>
                </p:cNvSpPr>
                <p:nvPr/>
              </p:nvSpPr>
              <p:spPr bwMode="auto">
                <a:xfrm>
                  <a:off x="4174517" y="2415833"/>
                  <a:ext cx="64390" cy="1804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10" y="2450"/>
                    </a:cxn>
                    <a:cxn ang="0">
                      <a:pos x="0" y="388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50">
                      <a:moveTo>
                        <a:pt x="874" y="2048"/>
                      </a:moveTo>
                      <a:lnTo>
                        <a:pt x="10" y="2450"/>
                      </a:lnTo>
                      <a:lnTo>
                        <a:pt x="0" y="388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82" name="Freeform 67"/>
                <p:cNvSpPr>
                  <a:spLocks/>
                </p:cNvSpPr>
                <p:nvPr/>
              </p:nvSpPr>
              <p:spPr bwMode="auto">
                <a:xfrm>
                  <a:off x="4248484" y="2383491"/>
                  <a:ext cx="63211" cy="178509"/>
                </a:xfrm>
                <a:custGeom>
                  <a:avLst/>
                  <a:gdLst/>
                  <a:ahLst/>
                  <a:cxnLst>
                    <a:cxn ang="0">
                      <a:pos x="858" y="2029"/>
                    </a:cxn>
                    <a:cxn ang="0">
                      <a:pos x="7" y="2423"/>
                    </a:cxn>
                    <a:cxn ang="0">
                      <a:pos x="0" y="378"/>
                    </a:cxn>
                    <a:cxn ang="0">
                      <a:pos x="851" y="0"/>
                    </a:cxn>
                    <a:cxn ang="0">
                      <a:pos x="858" y="2029"/>
                    </a:cxn>
                  </a:cxnLst>
                  <a:rect l="0" t="0" r="r" b="b"/>
                  <a:pathLst>
                    <a:path w="858" h="2423">
                      <a:moveTo>
                        <a:pt x="858" y="2029"/>
                      </a:moveTo>
                      <a:lnTo>
                        <a:pt x="7" y="2423"/>
                      </a:lnTo>
                      <a:lnTo>
                        <a:pt x="0" y="378"/>
                      </a:lnTo>
                      <a:lnTo>
                        <a:pt x="851" y="0"/>
                      </a:lnTo>
                      <a:lnTo>
                        <a:pt x="858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83" name="Freeform 68"/>
                <p:cNvSpPr>
                  <a:spLocks/>
                </p:cNvSpPr>
                <p:nvPr/>
              </p:nvSpPr>
              <p:spPr bwMode="auto">
                <a:xfrm>
                  <a:off x="4321052" y="2351443"/>
                  <a:ext cx="62106" cy="176814"/>
                </a:xfrm>
                <a:custGeom>
                  <a:avLst/>
                  <a:gdLst/>
                  <a:ahLst/>
                  <a:cxnLst>
                    <a:cxn ang="0">
                      <a:pos x="843" y="2013"/>
                    </a:cxn>
                    <a:cxn ang="0">
                      <a:pos x="7" y="2400"/>
                    </a:cxn>
                    <a:cxn ang="0">
                      <a:pos x="0" y="373"/>
                    </a:cxn>
                    <a:cxn ang="0">
                      <a:pos x="836" y="0"/>
                    </a:cxn>
                    <a:cxn ang="0">
                      <a:pos x="843" y="2013"/>
                    </a:cxn>
                  </a:cxnLst>
                  <a:rect l="0" t="0" r="r" b="b"/>
                  <a:pathLst>
                    <a:path w="843" h="2400">
                      <a:moveTo>
                        <a:pt x="843" y="2013"/>
                      </a:moveTo>
                      <a:lnTo>
                        <a:pt x="7" y="2400"/>
                      </a:lnTo>
                      <a:lnTo>
                        <a:pt x="0" y="373"/>
                      </a:lnTo>
                      <a:lnTo>
                        <a:pt x="836" y="0"/>
                      </a:lnTo>
                      <a:lnTo>
                        <a:pt x="843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84" name="Freeform 69"/>
                <p:cNvSpPr>
                  <a:spLocks/>
                </p:cNvSpPr>
                <p:nvPr/>
              </p:nvSpPr>
              <p:spPr bwMode="auto">
                <a:xfrm>
                  <a:off x="4100034" y="2636483"/>
                  <a:ext cx="65421" cy="183813"/>
                </a:xfrm>
                <a:custGeom>
                  <a:avLst/>
                  <a:gdLst/>
                  <a:ahLst/>
                  <a:cxnLst>
                    <a:cxn ang="0">
                      <a:pos x="888" y="2065"/>
                    </a:cxn>
                    <a:cxn ang="0">
                      <a:pos x="7" y="2495"/>
                    </a:cxn>
                    <a:cxn ang="0">
                      <a:pos x="0" y="414"/>
                    </a:cxn>
                    <a:cxn ang="0">
                      <a:pos x="881" y="0"/>
                    </a:cxn>
                    <a:cxn ang="0">
                      <a:pos x="888" y="2065"/>
                    </a:cxn>
                  </a:cxnLst>
                  <a:rect l="0" t="0" r="r" b="b"/>
                  <a:pathLst>
                    <a:path w="888" h="2495">
                      <a:moveTo>
                        <a:pt x="888" y="2065"/>
                      </a:moveTo>
                      <a:lnTo>
                        <a:pt x="7" y="2495"/>
                      </a:lnTo>
                      <a:lnTo>
                        <a:pt x="0" y="414"/>
                      </a:lnTo>
                      <a:lnTo>
                        <a:pt x="881" y="0"/>
                      </a:lnTo>
                      <a:lnTo>
                        <a:pt x="888" y="2065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85" name="Freeform 70"/>
                <p:cNvSpPr>
                  <a:spLocks/>
                </p:cNvSpPr>
                <p:nvPr/>
              </p:nvSpPr>
              <p:spPr bwMode="auto">
                <a:xfrm>
                  <a:off x="4175254" y="2601709"/>
                  <a:ext cx="64390" cy="1818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9" y="2469"/>
                    </a:cxn>
                    <a:cxn ang="0">
                      <a:pos x="0" y="406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69">
                      <a:moveTo>
                        <a:pt x="874" y="2048"/>
                      </a:moveTo>
                      <a:lnTo>
                        <a:pt x="9" y="2469"/>
                      </a:lnTo>
                      <a:lnTo>
                        <a:pt x="0" y="406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86" name="Freeform 71"/>
                <p:cNvSpPr>
                  <a:spLocks/>
                </p:cNvSpPr>
                <p:nvPr/>
              </p:nvSpPr>
              <p:spPr bwMode="auto">
                <a:xfrm>
                  <a:off x="4249221" y="2567599"/>
                  <a:ext cx="63137" cy="179982"/>
                </a:xfrm>
                <a:custGeom>
                  <a:avLst/>
                  <a:gdLst/>
                  <a:ahLst/>
                  <a:cxnLst>
                    <a:cxn ang="0">
                      <a:pos x="857" y="2029"/>
                    </a:cxn>
                    <a:cxn ang="0">
                      <a:pos x="7" y="2443"/>
                    </a:cxn>
                    <a:cxn ang="0">
                      <a:pos x="0" y="399"/>
                    </a:cxn>
                    <a:cxn ang="0">
                      <a:pos x="850" y="0"/>
                    </a:cxn>
                    <a:cxn ang="0">
                      <a:pos x="857" y="2029"/>
                    </a:cxn>
                  </a:cxnLst>
                  <a:rect l="0" t="0" r="r" b="b"/>
                  <a:pathLst>
                    <a:path w="857" h="2443">
                      <a:moveTo>
                        <a:pt x="857" y="2029"/>
                      </a:moveTo>
                      <a:lnTo>
                        <a:pt x="7" y="2443"/>
                      </a:lnTo>
                      <a:lnTo>
                        <a:pt x="0" y="399"/>
                      </a:lnTo>
                      <a:lnTo>
                        <a:pt x="850" y="0"/>
                      </a:lnTo>
                      <a:lnTo>
                        <a:pt x="857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87" name="Freeform 72"/>
                <p:cNvSpPr>
                  <a:spLocks/>
                </p:cNvSpPr>
                <p:nvPr/>
              </p:nvSpPr>
              <p:spPr bwMode="auto">
                <a:xfrm>
                  <a:off x="4321788" y="2534151"/>
                  <a:ext cx="61959" cy="178067"/>
                </a:xfrm>
                <a:custGeom>
                  <a:avLst/>
                  <a:gdLst/>
                  <a:ahLst/>
                  <a:cxnLst>
                    <a:cxn ang="0">
                      <a:pos x="841" y="2011"/>
                    </a:cxn>
                    <a:cxn ang="0">
                      <a:pos x="7" y="2417"/>
                    </a:cxn>
                    <a:cxn ang="0">
                      <a:pos x="0" y="393"/>
                    </a:cxn>
                    <a:cxn ang="0">
                      <a:pos x="833" y="0"/>
                    </a:cxn>
                    <a:cxn ang="0">
                      <a:pos x="841" y="2011"/>
                    </a:cxn>
                  </a:cxnLst>
                  <a:rect l="0" t="0" r="r" b="b"/>
                  <a:pathLst>
                    <a:path w="841" h="2417">
                      <a:moveTo>
                        <a:pt x="841" y="2011"/>
                      </a:moveTo>
                      <a:lnTo>
                        <a:pt x="7" y="2417"/>
                      </a:lnTo>
                      <a:lnTo>
                        <a:pt x="0" y="393"/>
                      </a:lnTo>
                      <a:lnTo>
                        <a:pt x="833" y="0"/>
                      </a:lnTo>
                      <a:lnTo>
                        <a:pt x="841" y="201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88" name="Freeform 73"/>
                <p:cNvSpPr>
                  <a:spLocks/>
                </p:cNvSpPr>
                <p:nvPr/>
              </p:nvSpPr>
              <p:spPr bwMode="auto">
                <a:xfrm>
                  <a:off x="3657851" y="1617074"/>
                  <a:ext cx="766564" cy="242604"/>
                </a:xfrm>
                <a:custGeom>
                  <a:avLst/>
                  <a:gdLst/>
                  <a:ahLst/>
                  <a:cxnLst>
                    <a:cxn ang="0">
                      <a:pos x="10405" y="1419"/>
                    </a:cxn>
                    <a:cxn ang="0">
                      <a:pos x="5253" y="3293"/>
                    </a:cxn>
                    <a:cxn ang="0">
                      <a:pos x="0" y="1419"/>
                    </a:cxn>
                    <a:cxn ang="0">
                      <a:pos x="5175" y="0"/>
                    </a:cxn>
                    <a:cxn ang="0">
                      <a:pos x="10405" y="1419"/>
                    </a:cxn>
                  </a:cxnLst>
                  <a:rect l="0" t="0" r="r" b="b"/>
                  <a:pathLst>
                    <a:path w="10405" h="3293">
                      <a:moveTo>
                        <a:pt x="10405" y="1419"/>
                      </a:moveTo>
                      <a:lnTo>
                        <a:pt x="5253" y="3293"/>
                      </a:lnTo>
                      <a:lnTo>
                        <a:pt x="0" y="1419"/>
                      </a:lnTo>
                      <a:lnTo>
                        <a:pt x="5175" y="0"/>
                      </a:lnTo>
                      <a:lnTo>
                        <a:pt x="10405" y="1419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65" name="Group 93"/>
              <p:cNvGrpSpPr/>
              <p:nvPr/>
            </p:nvGrpSpPr>
            <p:grpSpPr>
              <a:xfrm>
                <a:off x="6176353" y="4427397"/>
                <a:ext cx="407769" cy="885872"/>
                <a:chOff x="3657851" y="1617074"/>
                <a:chExt cx="768848" cy="1670307"/>
              </a:xfrm>
            </p:grpSpPr>
            <p:sp>
              <p:nvSpPr>
                <p:cNvPr id="341" name="Freeform 45"/>
                <p:cNvSpPr>
                  <a:spLocks/>
                </p:cNvSpPr>
                <p:nvPr/>
              </p:nvSpPr>
              <p:spPr bwMode="auto">
                <a:xfrm>
                  <a:off x="3736459" y="2028831"/>
                  <a:ext cx="653329" cy="289386"/>
                </a:xfrm>
                <a:custGeom>
                  <a:avLst/>
                  <a:gdLst/>
                  <a:ahLst/>
                  <a:cxnLst>
                    <a:cxn ang="0">
                      <a:pos x="723" y="3002"/>
                    </a:cxn>
                    <a:cxn ang="0">
                      <a:pos x="0" y="1006"/>
                    </a:cxn>
                    <a:cxn ang="0">
                      <a:pos x="3563" y="0"/>
                    </a:cxn>
                    <a:cxn ang="0">
                      <a:pos x="7836" y="838"/>
                    </a:cxn>
                    <a:cxn ang="0">
                      <a:pos x="8868" y="2768"/>
                    </a:cxn>
                    <a:cxn ang="0">
                      <a:pos x="5327" y="3928"/>
                    </a:cxn>
                    <a:cxn ang="0">
                      <a:pos x="723" y="3002"/>
                    </a:cxn>
                  </a:cxnLst>
                  <a:rect l="0" t="0" r="r" b="b"/>
                  <a:pathLst>
                    <a:path w="8868" h="3928">
                      <a:moveTo>
                        <a:pt x="723" y="3002"/>
                      </a:moveTo>
                      <a:lnTo>
                        <a:pt x="0" y="1006"/>
                      </a:lnTo>
                      <a:lnTo>
                        <a:pt x="3563" y="0"/>
                      </a:lnTo>
                      <a:lnTo>
                        <a:pt x="7836" y="838"/>
                      </a:lnTo>
                      <a:lnTo>
                        <a:pt x="8868" y="2768"/>
                      </a:lnTo>
                      <a:lnTo>
                        <a:pt x="5327" y="3928"/>
                      </a:lnTo>
                      <a:lnTo>
                        <a:pt x="723" y="3002"/>
                      </a:lnTo>
                      <a:close/>
                    </a:path>
                  </a:pathLst>
                </a:custGeom>
                <a:solidFill>
                  <a:srgbClr val="D2DFE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42" name="Freeform 51"/>
                <p:cNvSpPr>
                  <a:spLocks/>
                </p:cNvSpPr>
                <p:nvPr/>
              </p:nvSpPr>
              <p:spPr bwMode="auto">
                <a:xfrm>
                  <a:off x="4044043" y="1721616"/>
                  <a:ext cx="382656" cy="1565765"/>
                </a:xfrm>
                <a:custGeom>
                  <a:avLst/>
                  <a:gdLst/>
                  <a:ahLst/>
                  <a:cxnLst>
                    <a:cxn ang="0">
                      <a:pos x="5194" y="18395"/>
                    </a:cxn>
                    <a:cxn ang="0">
                      <a:pos x="35" y="21253"/>
                    </a:cxn>
                    <a:cxn ang="0">
                      <a:pos x="0" y="1746"/>
                    </a:cxn>
                    <a:cxn ang="0">
                      <a:pos x="5163" y="0"/>
                    </a:cxn>
                    <a:cxn ang="0">
                      <a:pos x="5194" y="18395"/>
                    </a:cxn>
                  </a:cxnLst>
                  <a:rect l="0" t="0" r="r" b="b"/>
                  <a:pathLst>
                    <a:path w="5194" h="21253">
                      <a:moveTo>
                        <a:pt x="5194" y="18395"/>
                      </a:moveTo>
                      <a:lnTo>
                        <a:pt x="35" y="21253"/>
                      </a:lnTo>
                      <a:lnTo>
                        <a:pt x="0" y="1746"/>
                      </a:lnTo>
                      <a:lnTo>
                        <a:pt x="5163" y="0"/>
                      </a:lnTo>
                      <a:lnTo>
                        <a:pt x="5194" y="18395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43" name="Freeform 52"/>
                <p:cNvSpPr>
                  <a:spLocks/>
                </p:cNvSpPr>
                <p:nvPr/>
              </p:nvSpPr>
              <p:spPr bwMode="auto">
                <a:xfrm>
                  <a:off x="3657851" y="1721616"/>
                  <a:ext cx="389286" cy="1565765"/>
                </a:xfrm>
                <a:custGeom>
                  <a:avLst/>
                  <a:gdLst/>
                  <a:ahLst/>
                  <a:cxnLst>
                    <a:cxn ang="0">
                      <a:pos x="30" y="18978"/>
                    </a:cxn>
                    <a:cxn ang="0">
                      <a:pos x="5277" y="21253"/>
                    </a:cxn>
                    <a:cxn ang="0">
                      <a:pos x="5284" y="1651"/>
                    </a:cxn>
                    <a:cxn ang="0">
                      <a:pos x="0" y="0"/>
                    </a:cxn>
                    <a:cxn ang="0">
                      <a:pos x="30" y="18978"/>
                    </a:cxn>
                  </a:cxnLst>
                  <a:rect l="0" t="0" r="r" b="b"/>
                  <a:pathLst>
                    <a:path w="5284" h="21253">
                      <a:moveTo>
                        <a:pt x="30" y="18978"/>
                      </a:moveTo>
                      <a:lnTo>
                        <a:pt x="5277" y="21253"/>
                      </a:lnTo>
                      <a:lnTo>
                        <a:pt x="5284" y="1651"/>
                      </a:lnTo>
                      <a:lnTo>
                        <a:pt x="0" y="0"/>
                      </a:lnTo>
                      <a:lnTo>
                        <a:pt x="30" y="1897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0" scaled="1"/>
                  <a:tileRect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44" name="Freeform 53"/>
                <p:cNvSpPr>
                  <a:spLocks/>
                </p:cNvSpPr>
                <p:nvPr/>
              </p:nvSpPr>
              <p:spPr bwMode="auto">
                <a:xfrm>
                  <a:off x="4097087" y="1885758"/>
                  <a:ext cx="65642" cy="177993"/>
                </a:xfrm>
                <a:custGeom>
                  <a:avLst/>
                  <a:gdLst/>
                  <a:ahLst/>
                  <a:cxnLst>
                    <a:cxn ang="0">
                      <a:pos x="891" y="2069"/>
                    </a:cxn>
                    <a:cxn ang="0">
                      <a:pos x="7" y="2416"/>
                    </a:cxn>
                    <a:cxn ang="0">
                      <a:pos x="0" y="333"/>
                    </a:cxn>
                    <a:cxn ang="0">
                      <a:pos x="881" y="0"/>
                    </a:cxn>
                    <a:cxn ang="0">
                      <a:pos x="891" y="2069"/>
                    </a:cxn>
                  </a:cxnLst>
                  <a:rect l="0" t="0" r="r" b="b"/>
                  <a:pathLst>
                    <a:path w="891" h="2416">
                      <a:moveTo>
                        <a:pt x="891" y="2069"/>
                      </a:moveTo>
                      <a:lnTo>
                        <a:pt x="7" y="2416"/>
                      </a:lnTo>
                      <a:lnTo>
                        <a:pt x="0" y="333"/>
                      </a:lnTo>
                      <a:lnTo>
                        <a:pt x="881" y="0"/>
                      </a:lnTo>
                      <a:lnTo>
                        <a:pt x="891" y="206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45" name="Freeform 54"/>
                <p:cNvSpPr>
                  <a:spLocks/>
                </p:cNvSpPr>
                <p:nvPr/>
              </p:nvSpPr>
              <p:spPr bwMode="auto">
                <a:xfrm>
                  <a:off x="4172454" y="1857763"/>
                  <a:ext cx="64390" cy="176225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392"/>
                    </a:cxn>
                    <a:cxn ang="0">
                      <a:pos x="0" y="326"/>
                    </a:cxn>
                    <a:cxn ang="0">
                      <a:pos x="864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392">
                      <a:moveTo>
                        <a:pt x="874" y="2050"/>
                      </a:moveTo>
                      <a:lnTo>
                        <a:pt x="7" y="2392"/>
                      </a:lnTo>
                      <a:lnTo>
                        <a:pt x="0" y="326"/>
                      </a:lnTo>
                      <a:lnTo>
                        <a:pt x="864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46" name="Freeform 55"/>
                <p:cNvSpPr>
                  <a:spLocks/>
                </p:cNvSpPr>
                <p:nvPr/>
              </p:nvSpPr>
              <p:spPr bwMode="auto">
                <a:xfrm>
                  <a:off x="4246421" y="1830209"/>
                  <a:ext cx="63137" cy="174604"/>
                </a:xfrm>
                <a:custGeom>
                  <a:avLst/>
                  <a:gdLst/>
                  <a:ahLst/>
                  <a:cxnLst>
                    <a:cxn ang="0">
                      <a:pos x="857" y="2032"/>
                    </a:cxn>
                    <a:cxn ang="0">
                      <a:pos x="7" y="2370"/>
                    </a:cxn>
                    <a:cxn ang="0">
                      <a:pos x="0" y="322"/>
                    </a:cxn>
                    <a:cxn ang="0">
                      <a:pos x="850" y="0"/>
                    </a:cxn>
                    <a:cxn ang="0">
                      <a:pos x="857" y="2032"/>
                    </a:cxn>
                  </a:cxnLst>
                  <a:rect l="0" t="0" r="r" b="b"/>
                  <a:pathLst>
                    <a:path w="857" h="2370">
                      <a:moveTo>
                        <a:pt x="857" y="2032"/>
                      </a:moveTo>
                      <a:lnTo>
                        <a:pt x="7" y="2370"/>
                      </a:lnTo>
                      <a:lnTo>
                        <a:pt x="0" y="322"/>
                      </a:lnTo>
                      <a:lnTo>
                        <a:pt x="850" y="0"/>
                      </a:lnTo>
                      <a:lnTo>
                        <a:pt x="857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47" name="Freeform 56"/>
                <p:cNvSpPr>
                  <a:spLocks/>
                </p:cNvSpPr>
                <p:nvPr/>
              </p:nvSpPr>
              <p:spPr bwMode="auto">
                <a:xfrm>
                  <a:off x="4319136" y="1803245"/>
                  <a:ext cx="61959" cy="172615"/>
                </a:xfrm>
                <a:custGeom>
                  <a:avLst/>
                  <a:gdLst/>
                  <a:ahLst/>
                  <a:cxnLst>
                    <a:cxn ang="0">
                      <a:pos x="841" y="2013"/>
                    </a:cxn>
                    <a:cxn ang="0">
                      <a:pos x="7" y="2343"/>
                    </a:cxn>
                    <a:cxn ang="0">
                      <a:pos x="0" y="314"/>
                    </a:cxn>
                    <a:cxn ang="0">
                      <a:pos x="834" y="0"/>
                    </a:cxn>
                    <a:cxn ang="0">
                      <a:pos x="841" y="2013"/>
                    </a:cxn>
                  </a:cxnLst>
                  <a:rect l="0" t="0" r="r" b="b"/>
                  <a:pathLst>
                    <a:path w="841" h="2343">
                      <a:moveTo>
                        <a:pt x="841" y="2013"/>
                      </a:moveTo>
                      <a:lnTo>
                        <a:pt x="7" y="2343"/>
                      </a:lnTo>
                      <a:lnTo>
                        <a:pt x="0" y="314"/>
                      </a:lnTo>
                      <a:lnTo>
                        <a:pt x="834" y="0"/>
                      </a:lnTo>
                      <a:lnTo>
                        <a:pt x="841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48" name="Freeform 57"/>
                <p:cNvSpPr>
                  <a:spLocks/>
                </p:cNvSpPr>
                <p:nvPr/>
              </p:nvSpPr>
              <p:spPr bwMode="auto">
                <a:xfrm>
                  <a:off x="4097750" y="2073550"/>
                  <a:ext cx="65642" cy="179540"/>
                </a:xfrm>
                <a:custGeom>
                  <a:avLst/>
                  <a:gdLst/>
                  <a:ahLst/>
                  <a:cxnLst>
                    <a:cxn ang="0">
                      <a:pos x="891" y="2067"/>
                    </a:cxn>
                    <a:cxn ang="0">
                      <a:pos x="10" y="2437"/>
                    </a:cxn>
                    <a:cxn ang="0">
                      <a:pos x="0" y="354"/>
                    </a:cxn>
                    <a:cxn ang="0">
                      <a:pos x="882" y="0"/>
                    </a:cxn>
                    <a:cxn ang="0">
                      <a:pos x="891" y="2067"/>
                    </a:cxn>
                  </a:cxnLst>
                  <a:rect l="0" t="0" r="r" b="b"/>
                  <a:pathLst>
                    <a:path w="891" h="2437">
                      <a:moveTo>
                        <a:pt x="891" y="2067"/>
                      </a:moveTo>
                      <a:lnTo>
                        <a:pt x="10" y="2437"/>
                      </a:lnTo>
                      <a:lnTo>
                        <a:pt x="0" y="354"/>
                      </a:lnTo>
                      <a:lnTo>
                        <a:pt x="882" y="0"/>
                      </a:lnTo>
                      <a:lnTo>
                        <a:pt x="891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49" name="Freeform 58"/>
                <p:cNvSpPr>
                  <a:spLocks/>
                </p:cNvSpPr>
                <p:nvPr/>
              </p:nvSpPr>
              <p:spPr bwMode="auto">
                <a:xfrm>
                  <a:off x="4173117" y="2043786"/>
                  <a:ext cx="64390" cy="177846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414"/>
                    </a:cxn>
                    <a:cxn ang="0">
                      <a:pos x="0" y="347"/>
                    </a:cxn>
                    <a:cxn ang="0">
                      <a:pos x="865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414">
                      <a:moveTo>
                        <a:pt x="874" y="2050"/>
                      </a:moveTo>
                      <a:lnTo>
                        <a:pt x="7" y="2414"/>
                      </a:lnTo>
                      <a:lnTo>
                        <a:pt x="0" y="347"/>
                      </a:lnTo>
                      <a:lnTo>
                        <a:pt x="865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50" name="Freeform 59"/>
                <p:cNvSpPr>
                  <a:spLocks/>
                </p:cNvSpPr>
                <p:nvPr/>
              </p:nvSpPr>
              <p:spPr bwMode="auto">
                <a:xfrm>
                  <a:off x="4247084" y="2014686"/>
                  <a:ext cx="63211" cy="175783"/>
                </a:xfrm>
                <a:custGeom>
                  <a:avLst/>
                  <a:gdLst/>
                  <a:ahLst/>
                  <a:cxnLst>
                    <a:cxn ang="0">
                      <a:pos x="858" y="2032"/>
                    </a:cxn>
                    <a:cxn ang="0">
                      <a:pos x="7" y="2386"/>
                    </a:cxn>
                    <a:cxn ang="0">
                      <a:pos x="0" y="340"/>
                    </a:cxn>
                    <a:cxn ang="0">
                      <a:pos x="851" y="0"/>
                    </a:cxn>
                    <a:cxn ang="0">
                      <a:pos x="858" y="2032"/>
                    </a:cxn>
                  </a:cxnLst>
                  <a:rect l="0" t="0" r="r" b="b"/>
                  <a:pathLst>
                    <a:path w="858" h="2386">
                      <a:moveTo>
                        <a:pt x="858" y="2032"/>
                      </a:moveTo>
                      <a:lnTo>
                        <a:pt x="7" y="2386"/>
                      </a:lnTo>
                      <a:lnTo>
                        <a:pt x="0" y="340"/>
                      </a:lnTo>
                      <a:lnTo>
                        <a:pt x="851" y="0"/>
                      </a:lnTo>
                      <a:lnTo>
                        <a:pt x="858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51" name="Freeform 60"/>
                <p:cNvSpPr>
                  <a:spLocks/>
                </p:cNvSpPr>
                <p:nvPr/>
              </p:nvSpPr>
              <p:spPr bwMode="auto">
                <a:xfrm>
                  <a:off x="4319652" y="1985953"/>
                  <a:ext cx="62180" cy="174236"/>
                </a:xfrm>
                <a:custGeom>
                  <a:avLst/>
                  <a:gdLst/>
                  <a:ahLst/>
                  <a:cxnLst>
                    <a:cxn ang="0">
                      <a:pos x="844" y="2013"/>
                    </a:cxn>
                    <a:cxn ang="0">
                      <a:pos x="10" y="2365"/>
                    </a:cxn>
                    <a:cxn ang="0">
                      <a:pos x="0" y="336"/>
                    </a:cxn>
                    <a:cxn ang="0">
                      <a:pos x="836" y="0"/>
                    </a:cxn>
                    <a:cxn ang="0">
                      <a:pos x="844" y="2013"/>
                    </a:cxn>
                  </a:cxnLst>
                  <a:rect l="0" t="0" r="r" b="b"/>
                  <a:pathLst>
                    <a:path w="844" h="2365">
                      <a:moveTo>
                        <a:pt x="844" y="2013"/>
                      </a:moveTo>
                      <a:lnTo>
                        <a:pt x="10" y="2365"/>
                      </a:lnTo>
                      <a:lnTo>
                        <a:pt x="0" y="336"/>
                      </a:lnTo>
                      <a:lnTo>
                        <a:pt x="836" y="0"/>
                      </a:lnTo>
                      <a:lnTo>
                        <a:pt x="844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52" name="Freeform 61"/>
                <p:cNvSpPr>
                  <a:spLocks/>
                </p:cNvSpPr>
                <p:nvPr/>
              </p:nvSpPr>
              <p:spPr bwMode="auto">
                <a:xfrm>
                  <a:off x="4098487" y="2261342"/>
                  <a:ext cx="65569" cy="180940"/>
                </a:xfrm>
                <a:custGeom>
                  <a:avLst/>
                  <a:gdLst/>
                  <a:ahLst/>
                  <a:cxnLst>
                    <a:cxn ang="0">
                      <a:pos x="890" y="2066"/>
                    </a:cxn>
                    <a:cxn ang="0">
                      <a:pos x="9" y="2456"/>
                    </a:cxn>
                    <a:cxn ang="0">
                      <a:pos x="0" y="373"/>
                    </a:cxn>
                    <a:cxn ang="0">
                      <a:pos x="883" y="0"/>
                    </a:cxn>
                    <a:cxn ang="0">
                      <a:pos x="890" y="2066"/>
                    </a:cxn>
                  </a:cxnLst>
                  <a:rect l="0" t="0" r="r" b="b"/>
                  <a:pathLst>
                    <a:path w="890" h="2456">
                      <a:moveTo>
                        <a:pt x="890" y="2066"/>
                      </a:moveTo>
                      <a:lnTo>
                        <a:pt x="9" y="2456"/>
                      </a:lnTo>
                      <a:lnTo>
                        <a:pt x="0" y="373"/>
                      </a:lnTo>
                      <a:lnTo>
                        <a:pt x="883" y="0"/>
                      </a:lnTo>
                      <a:lnTo>
                        <a:pt x="890" y="2066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53" name="Freeform 62"/>
                <p:cNvSpPr>
                  <a:spLocks/>
                </p:cNvSpPr>
                <p:nvPr/>
              </p:nvSpPr>
              <p:spPr bwMode="auto">
                <a:xfrm>
                  <a:off x="4173854" y="2229957"/>
                  <a:ext cx="64390" cy="1790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7" y="2431"/>
                    </a:cxn>
                    <a:cxn ang="0">
                      <a:pos x="0" y="366"/>
                    </a:cxn>
                    <a:cxn ang="0">
                      <a:pos x="864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31">
                      <a:moveTo>
                        <a:pt x="874" y="2048"/>
                      </a:moveTo>
                      <a:lnTo>
                        <a:pt x="7" y="2431"/>
                      </a:lnTo>
                      <a:lnTo>
                        <a:pt x="0" y="366"/>
                      </a:lnTo>
                      <a:lnTo>
                        <a:pt x="864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54" name="Freeform 63"/>
                <p:cNvSpPr>
                  <a:spLocks/>
                </p:cNvSpPr>
                <p:nvPr/>
              </p:nvSpPr>
              <p:spPr bwMode="auto">
                <a:xfrm>
                  <a:off x="4247821" y="2199015"/>
                  <a:ext cx="63137" cy="177330"/>
                </a:xfrm>
                <a:custGeom>
                  <a:avLst/>
                  <a:gdLst/>
                  <a:ahLst/>
                  <a:cxnLst>
                    <a:cxn ang="0">
                      <a:pos x="857" y="2031"/>
                    </a:cxn>
                    <a:cxn ang="0">
                      <a:pos x="7" y="2407"/>
                    </a:cxn>
                    <a:cxn ang="0">
                      <a:pos x="0" y="361"/>
                    </a:cxn>
                    <a:cxn ang="0">
                      <a:pos x="850" y="0"/>
                    </a:cxn>
                    <a:cxn ang="0">
                      <a:pos x="857" y="2031"/>
                    </a:cxn>
                  </a:cxnLst>
                  <a:rect l="0" t="0" r="r" b="b"/>
                  <a:pathLst>
                    <a:path w="857" h="2407">
                      <a:moveTo>
                        <a:pt x="857" y="2031"/>
                      </a:moveTo>
                      <a:lnTo>
                        <a:pt x="7" y="2407"/>
                      </a:lnTo>
                      <a:lnTo>
                        <a:pt x="0" y="361"/>
                      </a:lnTo>
                      <a:lnTo>
                        <a:pt x="850" y="0"/>
                      </a:lnTo>
                      <a:lnTo>
                        <a:pt x="857" y="203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55" name="Freeform 64"/>
                <p:cNvSpPr>
                  <a:spLocks/>
                </p:cNvSpPr>
                <p:nvPr/>
              </p:nvSpPr>
              <p:spPr bwMode="auto">
                <a:xfrm>
                  <a:off x="4320389" y="2168735"/>
                  <a:ext cx="62106" cy="175562"/>
                </a:xfrm>
                <a:custGeom>
                  <a:avLst/>
                  <a:gdLst/>
                  <a:ahLst/>
                  <a:cxnLst>
                    <a:cxn ang="0">
                      <a:pos x="843" y="2012"/>
                    </a:cxn>
                    <a:cxn ang="0">
                      <a:pos x="7" y="2383"/>
                    </a:cxn>
                    <a:cxn ang="0">
                      <a:pos x="0" y="354"/>
                    </a:cxn>
                    <a:cxn ang="0">
                      <a:pos x="836" y="0"/>
                    </a:cxn>
                    <a:cxn ang="0">
                      <a:pos x="843" y="2012"/>
                    </a:cxn>
                  </a:cxnLst>
                  <a:rect l="0" t="0" r="r" b="b"/>
                  <a:pathLst>
                    <a:path w="843" h="2383">
                      <a:moveTo>
                        <a:pt x="843" y="2012"/>
                      </a:moveTo>
                      <a:lnTo>
                        <a:pt x="7" y="2383"/>
                      </a:lnTo>
                      <a:lnTo>
                        <a:pt x="0" y="354"/>
                      </a:lnTo>
                      <a:lnTo>
                        <a:pt x="836" y="0"/>
                      </a:lnTo>
                      <a:lnTo>
                        <a:pt x="843" y="201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56" name="Freeform 65"/>
                <p:cNvSpPr>
                  <a:spLocks/>
                </p:cNvSpPr>
                <p:nvPr/>
              </p:nvSpPr>
              <p:spPr bwMode="auto">
                <a:xfrm>
                  <a:off x="4099371" y="2448912"/>
                  <a:ext cx="65421" cy="182413"/>
                </a:xfrm>
                <a:custGeom>
                  <a:avLst/>
                  <a:gdLst/>
                  <a:ahLst/>
                  <a:cxnLst>
                    <a:cxn ang="0">
                      <a:pos x="888" y="2067"/>
                    </a:cxn>
                    <a:cxn ang="0">
                      <a:pos x="7" y="2476"/>
                    </a:cxn>
                    <a:cxn ang="0">
                      <a:pos x="0" y="394"/>
                    </a:cxn>
                    <a:cxn ang="0">
                      <a:pos x="881" y="0"/>
                    </a:cxn>
                    <a:cxn ang="0">
                      <a:pos x="888" y="2067"/>
                    </a:cxn>
                  </a:cxnLst>
                  <a:rect l="0" t="0" r="r" b="b"/>
                  <a:pathLst>
                    <a:path w="888" h="2476">
                      <a:moveTo>
                        <a:pt x="888" y="2067"/>
                      </a:moveTo>
                      <a:lnTo>
                        <a:pt x="7" y="2476"/>
                      </a:lnTo>
                      <a:lnTo>
                        <a:pt x="0" y="394"/>
                      </a:lnTo>
                      <a:lnTo>
                        <a:pt x="881" y="0"/>
                      </a:lnTo>
                      <a:lnTo>
                        <a:pt x="888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57" name="Freeform 66"/>
                <p:cNvSpPr>
                  <a:spLocks/>
                </p:cNvSpPr>
                <p:nvPr/>
              </p:nvSpPr>
              <p:spPr bwMode="auto">
                <a:xfrm>
                  <a:off x="4174517" y="2415833"/>
                  <a:ext cx="64390" cy="1804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10" y="2450"/>
                    </a:cxn>
                    <a:cxn ang="0">
                      <a:pos x="0" y="388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50">
                      <a:moveTo>
                        <a:pt x="874" y="2048"/>
                      </a:moveTo>
                      <a:lnTo>
                        <a:pt x="10" y="2450"/>
                      </a:lnTo>
                      <a:lnTo>
                        <a:pt x="0" y="388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58" name="Freeform 67"/>
                <p:cNvSpPr>
                  <a:spLocks/>
                </p:cNvSpPr>
                <p:nvPr/>
              </p:nvSpPr>
              <p:spPr bwMode="auto">
                <a:xfrm>
                  <a:off x="4248484" y="2383491"/>
                  <a:ext cx="63211" cy="178509"/>
                </a:xfrm>
                <a:custGeom>
                  <a:avLst/>
                  <a:gdLst/>
                  <a:ahLst/>
                  <a:cxnLst>
                    <a:cxn ang="0">
                      <a:pos x="858" y="2029"/>
                    </a:cxn>
                    <a:cxn ang="0">
                      <a:pos x="7" y="2423"/>
                    </a:cxn>
                    <a:cxn ang="0">
                      <a:pos x="0" y="378"/>
                    </a:cxn>
                    <a:cxn ang="0">
                      <a:pos x="851" y="0"/>
                    </a:cxn>
                    <a:cxn ang="0">
                      <a:pos x="858" y="2029"/>
                    </a:cxn>
                  </a:cxnLst>
                  <a:rect l="0" t="0" r="r" b="b"/>
                  <a:pathLst>
                    <a:path w="858" h="2423">
                      <a:moveTo>
                        <a:pt x="858" y="2029"/>
                      </a:moveTo>
                      <a:lnTo>
                        <a:pt x="7" y="2423"/>
                      </a:lnTo>
                      <a:lnTo>
                        <a:pt x="0" y="378"/>
                      </a:lnTo>
                      <a:lnTo>
                        <a:pt x="851" y="0"/>
                      </a:lnTo>
                      <a:lnTo>
                        <a:pt x="858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59" name="Freeform 68"/>
                <p:cNvSpPr>
                  <a:spLocks/>
                </p:cNvSpPr>
                <p:nvPr/>
              </p:nvSpPr>
              <p:spPr bwMode="auto">
                <a:xfrm>
                  <a:off x="4321052" y="2351443"/>
                  <a:ext cx="62106" cy="176814"/>
                </a:xfrm>
                <a:custGeom>
                  <a:avLst/>
                  <a:gdLst/>
                  <a:ahLst/>
                  <a:cxnLst>
                    <a:cxn ang="0">
                      <a:pos x="843" y="2013"/>
                    </a:cxn>
                    <a:cxn ang="0">
                      <a:pos x="7" y="2400"/>
                    </a:cxn>
                    <a:cxn ang="0">
                      <a:pos x="0" y="373"/>
                    </a:cxn>
                    <a:cxn ang="0">
                      <a:pos x="836" y="0"/>
                    </a:cxn>
                    <a:cxn ang="0">
                      <a:pos x="843" y="2013"/>
                    </a:cxn>
                  </a:cxnLst>
                  <a:rect l="0" t="0" r="r" b="b"/>
                  <a:pathLst>
                    <a:path w="843" h="2400">
                      <a:moveTo>
                        <a:pt x="843" y="2013"/>
                      </a:moveTo>
                      <a:lnTo>
                        <a:pt x="7" y="2400"/>
                      </a:lnTo>
                      <a:lnTo>
                        <a:pt x="0" y="373"/>
                      </a:lnTo>
                      <a:lnTo>
                        <a:pt x="836" y="0"/>
                      </a:lnTo>
                      <a:lnTo>
                        <a:pt x="843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60" name="Freeform 69"/>
                <p:cNvSpPr>
                  <a:spLocks/>
                </p:cNvSpPr>
                <p:nvPr/>
              </p:nvSpPr>
              <p:spPr bwMode="auto">
                <a:xfrm>
                  <a:off x="4100034" y="2636483"/>
                  <a:ext cx="65421" cy="183813"/>
                </a:xfrm>
                <a:custGeom>
                  <a:avLst/>
                  <a:gdLst/>
                  <a:ahLst/>
                  <a:cxnLst>
                    <a:cxn ang="0">
                      <a:pos x="888" y="2065"/>
                    </a:cxn>
                    <a:cxn ang="0">
                      <a:pos x="7" y="2495"/>
                    </a:cxn>
                    <a:cxn ang="0">
                      <a:pos x="0" y="414"/>
                    </a:cxn>
                    <a:cxn ang="0">
                      <a:pos x="881" y="0"/>
                    </a:cxn>
                    <a:cxn ang="0">
                      <a:pos x="888" y="2065"/>
                    </a:cxn>
                  </a:cxnLst>
                  <a:rect l="0" t="0" r="r" b="b"/>
                  <a:pathLst>
                    <a:path w="888" h="2495">
                      <a:moveTo>
                        <a:pt x="888" y="2065"/>
                      </a:moveTo>
                      <a:lnTo>
                        <a:pt x="7" y="2495"/>
                      </a:lnTo>
                      <a:lnTo>
                        <a:pt x="0" y="414"/>
                      </a:lnTo>
                      <a:lnTo>
                        <a:pt x="881" y="0"/>
                      </a:lnTo>
                      <a:lnTo>
                        <a:pt x="888" y="2065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61" name="Freeform 70"/>
                <p:cNvSpPr>
                  <a:spLocks/>
                </p:cNvSpPr>
                <p:nvPr/>
              </p:nvSpPr>
              <p:spPr bwMode="auto">
                <a:xfrm>
                  <a:off x="4175254" y="2601709"/>
                  <a:ext cx="64390" cy="1818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9" y="2469"/>
                    </a:cxn>
                    <a:cxn ang="0">
                      <a:pos x="0" y="406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69">
                      <a:moveTo>
                        <a:pt x="874" y="2048"/>
                      </a:moveTo>
                      <a:lnTo>
                        <a:pt x="9" y="2469"/>
                      </a:lnTo>
                      <a:lnTo>
                        <a:pt x="0" y="406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62" name="Freeform 71"/>
                <p:cNvSpPr>
                  <a:spLocks/>
                </p:cNvSpPr>
                <p:nvPr/>
              </p:nvSpPr>
              <p:spPr bwMode="auto">
                <a:xfrm>
                  <a:off x="4249221" y="2567599"/>
                  <a:ext cx="63137" cy="179982"/>
                </a:xfrm>
                <a:custGeom>
                  <a:avLst/>
                  <a:gdLst/>
                  <a:ahLst/>
                  <a:cxnLst>
                    <a:cxn ang="0">
                      <a:pos x="857" y="2029"/>
                    </a:cxn>
                    <a:cxn ang="0">
                      <a:pos x="7" y="2443"/>
                    </a:cxn>
                    <a:cxn ang="0">
                      <a:pos x="0" y="399"/>
                    </a:cxn>
                    <a:cxn ang="0">
                      <a:pos x="850" y="0"/>
                    </a:cxn>
                    <a:cxn ang="0">
                      <a:pos x="857" y="2029"/>
                    </a:cxn>
                  </a:cxnLst>
                  <a:rect l="0" t="0" r="r" b="b"/>
                  <a:pathLst>
                    <a:path w="857" h="2443">
                      <a:moveTo>
                        <a:pt x="857" y="2029"/>
                      </a:moveTo>
                      <a:lnTo>
                        <a:pt x="7" y="2443"/>
                      </a:lnTo>
                      <a:lnTo>
                        <a:pt x="0" y="399"/>
                      </a:lnTo>
                      <a:lnTo>
                        <a:pt x="850" y="0"/>
                      </a:lnTo>
                      <a:lnTo>
                        <a:pt x="857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63" name="Freeform 72"/>
                <p:cNvSpPr>
                  <a:spLocks/>
                </p:cNvSpPr>
                <p:nvPr/>
              </p:nvSpPr>
              <p:spPr bwMode="auto">
                <a:xfrm>
                  <a:off x="4321788" y="2534151"/>
                  <a:ext cx="61959" cy="178067"/>
                </a:xfrm>
                <a:custGeom>
                  <a:avLst/>
                  <a:gdLst/>
                  <a:ahLst/>
                  <a:cxnLst>
                    <a:cxn ang="0">
                      <a:pos x="841" y="2011"/>
                    </a:cxn>
                    <a:cxn ang="0">
                      <a:pos x="7" y="2417"/>
                    </a:cxn>
                    <a:cxn ang="0">
                      <a:pos x="0" y="393"/>
                    </a:cxn>
                    <a:cxn ang="0">
                      <a:pos x="833" y="0"/>
                    </a:cxn>
                    <a:cxn ang="0">
                      <a:pos x="841" y="2011"/>
                    </a:cxn>
                  </a:cxnLst>
                  <a:rect l="0" t="0" r="r" b="b"/>
                  <a:pathLst>
                    <a:path w="841" h="2417">
                      <a:moveTo>
                        <a:pt x="841" y="2011"/>
                      </a:moveTo>
                      <a:lnTo>
                        <a:pt x="7" y="2417"/>
                      </a:lnTo>
                      <a:lnTo>
                        <a:pt x="0" y="393"/>
                      </a:lnTo>
                      <a:lnTo>
                        <a:pt x="833" y="0"/>
                      </a:lnTo>
                      <a:lnTo>
                        <a:pt x="841" y="201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64" name="Freeform 73"/>
                <p:cNvSpPr>
                  <a:spLocks/>
                </p:cNvSpPr>
                <p:nvPr/>
              </p:nvSpPr>
              <p:spPr bwMode="auto">
                <a:xfrm>
                  <a:off x="3657851" y="1617074"/>
                  <a:ext cx="766564" cy="242604"/>
                </a:xfrm>
                <a:custGeom>
                  <a:avLst/>
                  <a:gdLst/>
                  <a:ahLst/>
                  <a:cxnLst>
                    <a:cxn ang="0">
                      <a:pos x="10405" y="1419"/>
                    </a:cxn>
                    <a:cxn ang="0">
                      <a:pos x="5253" y="3293"/>
                    </a:cxn>
                    <a:cxn ang="0">
                      <a:pos x="0" y="1419"/>
                    </a:cxn>
                    <a:cxn ang="0">
                      <a:pos x="5175" y="0"/>
                    </a:cxn>
                    <a:cxn ang="0">
                      <a:pos x="10405" y="1419"/>
                    </a:cxn>
                  </a:cxnLst>
                  <a:rect l="0" t="0" r="r" b="b"/>
                  <a:pathLst>
                    <a:path w="10405" h="3293">
                      <a:moveTo>
                        <a:pt x="10405" y="1419"/>
                      </a:moveTo>
                      <a:lnTo>
                        <a:pt x="5253" y="3293"/>
                      </a:lnTo>
                      <a:lnTo>
                        <a:pt x="0" y="1419"/>
                      </a:lnTo>
                      <a:lnTo>
                        <a:pt x="5175" y="0"/>
                      </a:lnTo>
                      <a:lnTo>
                        <a:pt x="10405" y="1419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66" name="Group 93"/>
              <p:cNvGrpSpPr/>
              <p:nvPr/>
            </p:nvGrpSpPr>
            <p:grpSpPr>
              <a:xfrm>
                <a:off x="4860691" y="4165851"/>
                <a:ext cx="407769" cy="885872"/>
                <a:chOff x="3657851" y="1617074"/>
                <a:chExt cx="768848" cy="1670307"/>
              </a:xfrm>
            </p:grpSpPr>
            <p:sp>
              <p:nvSpPr>
                <p:cNvPr id="317" name="Freeform 45"/>
                <p:cNvSpPr>
                  <a:spLocks/>
                </p:cNvSpPr>
                <p:nvPr/>
              </p:nvSpPr>
              <p:spPr bwMode="auto">
                <a:xfrm>
                  <a:off x="3736459" y="2028831"/>
                  <a:ext cx="653329" cy="289386"/>
                </a:xfrm>
                <a:custGeom>
                  <a:avLst/>
                  <a:gdLst/>
                  <a:ahLst/>
                  <a:cxnLst>
                    <a:cxn ang="0">
                      <a:pos x="723" y="3002"/>
                    </a:cxn>
                    <a:cxn ang="0">
                      <a:pos x="0" y="1006"/>
                    </a:cxn>
                    <a:cxn ang="0">
                      <a:pos x="3563" y="0"/>
                    </a:cxn>
                    <a:cxn ang="0">
                      <a:pos x="7836" y="838"/>
                    </a:cxn>
                    <a:cxn ang="0">
                      <a:pos x="8868" y="2768"/>
                    </a:cxn>
                    <a:cxn ang="0">
                      <a:pos x="5327" y="3928"/>
                    </a:cxn>
                    <a:cxn ang="0">
                      <a:pos x="723" y="3002"/>
                    </a:cxn>
                  </a:cxnLst>
                  <a:rect l="0" t="0" r="r" b="b"/>
                  <a:pathLst>
                    <a:path w="8868" h="3928">
                      <a:moveTo>
                        <a:pt x="723" y="3002"/>
                      </a:moveTo>
                      <a:lnTo>
                        <a:pt x="0" y="1006"/>
                      </a:lnTo>
                      <a:lnTo>
                        <a:pt x="3563" y="0"/>
                      </a:lnTo>
                      <a:lnTo>
                        <a:pt x="7836" y="838"/>
                      </a:lnTo>
                      <a:lnTo>
                        <a:pt x="8868" y="2768"/>
                      </a:lnTo>
                      <a:lnTo>
                        <a:pt x="5327" y="3928"/>
                      </a:lnTo>
                      <a:lnTo>
                        <a:pt x="723" y="3002"/>
                      </a:lnTo>
                      <a:close/>
                    </a:path>
                  </a:pathLst>
                </a:custGeom>
                <a:solidFill>
                  <a:srgbClr val="D2DFE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8" name="Freeform 51"/>
                <p:cNvSpPr>
                  <a:spLocks/>
                </p:cNvSpPr>
                <p:nvPr/>
              </p:nvSpPr>
              <p:spPr bwMode="auto">
                <a:xfrm>
                  <a:off x="4044043" y="1721616"/>
                  <a:ext cx="382656" cy="1565765"/>
                </a:xfrm>
                <a:custGeom>
                  <a:avLst/>
                  <a:gdLst/>
                  <a:ahLst/>
                  <a:cxnLst>
                    <a:cxn ang="0">
                      <a:pos x="5194" y="18395"/>
                    </a:cxn>
                    <a:cxn ang="0">
                      <a:pos x="35" y="21253"/>
                    </a:cxn>
                    <a:cxn ang="0">
                      <a:pos x="0" y="1746"/>
                    </a:cxn>
                    <a:cxn ang="0">
                      <a:pos x="5163" y="0"/>
                    </a:cxn>
                    <a:cxn ang="0">
                      <a:pos x="5194" y="18395"/>
                    </a:cxn>
                  </a:cxnLst>
                  <a:rect l="0" t="0" r="r" b="b"/>
                  <a:pathLst>
                    <a:path w="5194" h="21253">
                      <a:moveTo>
                        <a:pt x="5194" y="18395"/>
                      </a:moveTo>
                      <a:lnTo>
                        <a:pt x="35" y="21253"/>
                      </a:lnTo>
                      <a:lnTo>
                        <a:pt x="0" y="1746"/>
                      </a:lnTo>
                      <a:lnTo>
                        <a:pt x="5163" y="0"/>
                      </a:lnTo>
                      <a:lnTo>
                        <a:pt x="5194" y="18395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9" name="Freeform 52"/>
                <p:cNvSpPr>
                  <a:spLocks/>
                </p:cNvSpPr>
                <p:nvPr/>
              </p:nvSpPr>
              <p:spPr bwMode="auto">
                <a:xfrm>
                  <a:off x="3657851" y="1721616"/>
                  <a:ext cx="389286" cy="1565765"/>
                </a:xfrm>
                <a:custGeom>
                  <a:avLst/>
                  <a:gdLst/>
                  <a:ahLst/>
                  <a:cxnLst>
                    <a:cxn ang="0">
                      <a:pos x="30" y="18978"/>
                    </a:cxn>
                    <a:cxn ang="0">
                      <a:pos x="5277" y="21253"/>
                    </a:cxn>
                    <a:cxn ang="0">
                      <a:pos x="5284" y="1651"/>
                    </a:cxn>
                    <a:cxn ang="0">
                      <a:pos x="0" y="0"/>
                    </a:cxn>
                    <a:cxn ang="0">
                      <a:pos x="30" y="18978"/>
                    </a:cxn>
                  </a:cxnLst>
                  <a:rect l="0" t="0" r="r" b="b"/>
                  <a:pathLst>
                    <a:path w="5284" h="21253">
                      <a:moveTo>
                        <a:pt x="30" y="18978"/>
                      </a:moveTo>
                      <a:lnTo>
                        <a:pt x="5277" y="21253"/>
                      </a:lnTo>
                      <a:lnTo>
                        <a:pt x="5284" y="1651"/>
                      </a:lnTo>
                      <a:lnTo>
                        <a:pt x="0" y="0"/>
                      </a:lnTo>
                      <a:lnTo>
                        <a:pt x="30" y="1897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0" scaled="1"/>
                  <a:tileRect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0" name="Freeform 53"/>
                <p:cNvSpPr>
                  <a:spLocks/>
                </p:cNvSpPr>
                <p:nvPr/>
              </p:nvSpPr>
              <p:spPr bwMode="auto">
                <a:xfrm>
                  <a:off x="4097087" y="1885758"/>
                  <a:ext cx="65642" cy="177993"/>
                </a:xfrm>
                <a:custGeom>
                  <a:avLst/>
                  <a:gdLst/>
                  <a:ahLst/>
                  <a:cxnLst>
                    <a:cxn ang="0">
                      <a:pos x="891" y="2069"/>
                    </a:cxn>
                    <a:cxn ang="0">
                      <a:pos x="7" y="2416"/>
                    </a:cxn>
                    <a:cxn ang="0">
                      <a:pos x="0" y="333"/>
                    </a:cxn>
                    <a:cxn ang="0">
                      <a:pos x="881" y="0"/>
                    </a:cxn>
                    <a:cxn ang="0">
                      <a:pos x="891" y="2069"/>
                    </a:cxn>
                  </a:cxnLst>
                  <a:rect l="0" t="0" r="r" b="b"/>
                  <a:pathLst>
                    <a:path w="891" h="2416">
                      <a:moveTo>
                        <a:pt x="891" y="2069"/>
                      </a:moveTo>
                      <a:lnTo>
                        <a:pt x="7" y="2416"/>
                      </a:lnTo>
                      <a:lnTo>
                        <a:pt x="0" y="333"/>
                      </a:lnTo>
                      <a:lnTo>
                        <a:pt x="881" y="0"/>
                      </a:lnTo>
                      <a:lnTo>
                        <a:pt x="891" y="206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1" name="Freeform 54"/>
                <p:cNvSpPr>
                  <a:spLocks/>
                </p:cNvSpPr>
                <p:nvPr/>
              </p:nvSpPr>
              <p:spPr bwMode="auto">
                <a:xfrm>
                  <a:off x="4172454" y="1857763"/>
                  <a:ext cx="64390" cy="176225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392"/>
                    </a:cxn>
                    <a:cxn ang="0">
                      <a:pos x="0" y="326"/>
                    </a:cxn>
                    <a:cxn ang="0">
                      <a:pos x="864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392">
                      <a:moveTo>
                        <a:pt x="874" y="2050"/>
                      </a:moveTo>
                      <a:lnTo>
                        <a:pt x="7" y="2392"/>
                      </a:lnTo>
                      <a:lnTo>
                        <a:pt x="0" y="326"/>
                      </a:lnTo>
                      <a:lnTo>
                        <a:pt x="864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2" name="Freeform 55"/>
                <p:cNvSpPr>
                  <a:spLocks/>
                </p:cNvSpPr>
                <p:nvPr/>
              </p:nvSpPr>
              <p:spPr bwMode="auto">
                <a:xfrm>
                  <a:off x="4246421" y="1830209"/>
                  <a:ext cx="63137" cy="174604"/>
                </a:xfrm>
                <a:custGeom>
                  <a:avLst/>
                  <a:gdLst/>
                  <a:ahLst/>
                  <a:cxnLst>
                    <a:cxn ang="0">
                      <a:pos x="857" y="2032"/>
                    </a:cxn>
                    <a:cxn ang="0">
                      <a:pos x="7" y="2370"/>
                    </a:cxn>
                    <a:cxn ang="0">
                      <a:pos x="0" y="322"/>
                    </a:cxn>
                    <a:cxn ang="0">
                      <a:pos x="850" y="0"/>
                    </a:cxn>
                    <a:cxn ang="0">
                      <a:pos x="857" y="2032"/>
                    </a:cxn>
                  </a:cxnLst>
                  <a:rect l="0" t="0" r="r" b="b"/>
                  <a:pathLst>
                    <a:path w="857" h="2370">
                      <a:moveTo>
                        <a:pt x="857" y="2032"/>
                      </a:moveTo>
                      <a:lnTo>
                        <a:pt x="7" y="2370"/>
                      </a:lnTo>
                      <a:lnTo>
                        <a:pt x="0" y="322"/>
                      </a:lnTo>
                      <a:lnTo>
                        <a:pt x="850" y="0"/>
                      </a:lnTo>
                      <a:lnTo>
                        <a:pt x="857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3" name="Freeform 56"/>
                <p:cNvSpPr>
                  <a:spLocks/>
                </p:cNvSpPr>
                <p:nvPr/>
              </p:nvSpPr>
              <p:spPr bwMode="auto">
                <a:xfrm>
                  <a:off x="4319136" y="1803245"/>
                  <a:ext cx="61959" cy="172615"/>
                </a:xfrm>
                <a:custGeom>
                  <a:avLst/>
                  <a:gdLst/>
                  <a:ahLst/>
                  <a:cxnLst>
                    <a:cxn ang="0">
                      <a:pos x="841" y="2013"/>
                    </a:cxn>
                    <a:cxn ang="0">
                      <a:pos x="7" y="2343"/>
                    </a:cxn>
                    <a:cxn ang="0">
                      <a:pos x="0" y="314"/>
                    </a:cxn>
                    <a:cxn ang="0">
                      <a:pos x="834" y="0"/>
                    </a:cxn>
                    <a:cxn ang="0">
                      <a:pos x="841" y="2013"/>
                    </a:cxn>
                  </a:cxnLst>
                  <a:rect l="0" t="0" r="r" b="b"/>
                  <a:pathLst>
                    <a:path w="841" h="2343">
                      <a:moveTo>
                        <a:pt x="841" y="2013"/>
                      </a:moveTo>
                      <a:lnTo>
                        <a:pt x="7" y="2343"/>
                      </a:lnTo>
                      <a:lnTo>
                        <a:pt x="0" y="314"/>
                      </a:lnTo>
                      <a:lnTo>
                        <a:pt x="834" y="0"/>
                      </a:lnTo>
                      <a:lnTo>
                        <a:pt x="841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4" name="Freeform 57"/>
                <p:cNvSpPr>
                  <a:spLocks/>
                </p:cNvSpPr>
                <p:nvPr/>
              </p:nvSpPr>
              <p:spPr bwMode="auto">
                <a:xfrm>
                  <a:off x="4097750" y="2073550"/>
                  <a:ext cx="65642" cy="179540"/>
                </a:xfrm>
                <a:custGeom>
                  <a:avLst/>
                  <a:gdLst/>
                  <a:ahLst/>
                  <a:cxnLst>
                    <a:cxn ang="0">
                      <a:pos x="891" y="2067"/>
                    </a:cxn>
                    <a:cxn ang="0">
                      <a:pos x="10" y="2437"/>
                    </a:cxn>
                    <a:cxn ang="0">
                      <a:pos x="0" y="354"/>
                    </a:cxn>
                    <a:cxn ang="0">
                      <a:pos x="882" y="0"/>
                    </a:cxn>
                    <a:cxn ang="0">
                      <a:pos x="891" y="2067"/>
                    </a:cxn>
                  </a:cxnLst>
                  <a:rect l="0" t="0" r="r" b="b"/>
                  <a:pathLst>
                    <a:path w="891" h="2437">
                      <a:moveTo>
                        <a:pt x="891" y="2067"/>
                      </a:moveTo>
                      <a:lnTo>
                        <a:pt x="10" y="2437"/>
                      </a:lnTo>
                      <a:lnTo>
                        <a:pt x="0" y="354"/>
                      </a:lnTo>
                      <a:lnTo>
                        <a:pt x="882" y="0"/>
                      </a:lnTo>
                      <a:lnTo>
                        <a:pt x="891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5" name="Freeform 58"/>
                <p:cNvSpPr>
                  <a:spLocks/>
                </p:cNvSpPr>
                <p:nvPr/>
              </p:nvSpPr>
              <p:spPr bwMode="auto">
                <a:xfrm>
                  <a:off x="4173117" y="2043786"/>
                  <a:ext cx="64390" cy="177846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414"/>
                    </a:cxn>
                    <a:cxn ang="0">
                      <a:pos x="0" y="347"/>
                    </a:cxn>
                    <a:cxn ang="0">
                      <a:pos x="865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414">
                      <a:moveTo>
                        <a:pt x="874" y="2050"/>
                      </a:moveTo>
                      <a:lnTo>
                        <a:pt x="7" y="2414"/>
                      </a:lnTo>
                      <a:lnTo>
                        <a:pt x="0" y="347"/>
                      </a:lnTo>
                      <a:lnTo>
                        <a:pt x="865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6" name="Freeform 59"/>
                <p:cNvSpPr>
                  <a:spLocks/>
                </p:cNvSpPr>
                <p:nvPr/>
              </p:nvSpPr>
              <p:spPr bwMode="auto">
                <a:xfrm>
                  <a:off x="4247084" y="2014686"/>
                  <a:ext cx="63211" cy="175783"/>
                </a:xfrm>
                <a:custGeom>
                  <a:avLst/>
                  <a:gdLst/>
                  <a:ahLst/>
                  <a:cxnLst>
                    <a:cxn ang="0">
                      <a:pos x="858" y="2032"/>
                    </a:cxn>
                    <a:cxn ang="0">
                      <a:pos x="7" y="2386"/>
                    </a:cxn>
                    <a:cxn ang="0">
                      <a:pos x="0" y="340"/>
                    </a:cxn>
                    <a:cxn ang="0">
                      <a:pos x="851" y="0"/>
                    </a:cxn>
                    <a:cxn ang="0">
                      <a:pos x="858" y="2032"/>
                    </a:cxn>
                  </a:cxnLst>
                  <a:rect l="0" t="0" r="r" b="b"/>
                  <a:pathLst>
                    <a:path w="858" h="2386">
                      <a:moveTo>
                        <a:pt x="858" y="2032"/>
                      </a:moveTo>
                      <a:lnTo>
                        <a:pt x="7" y="2386"/>
                      </a:lnTo>
                      <a:lnTo>
                        <a:pt x="0" y="340"/>
                      </a:lnTo>
                      <a:lnTo>
                        <a:pt x="851" y="0"/>
                      </a:lnTo>
                      <a:lnTo>
                        <a:pt x="858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7" name="Freeform 60"/>
                <p:cNvSpPr>
                  <a:spLocks/>
                </p:cNvSpPr>
                <p:nvPr/>
              </p:nvSpPr>
              <p:spPr bwMode="auto">
                <a:xfrm>
                  <a:off x="4319652" y="1985953"/>
                  <a:ext cx="62180" cy="174236"/>
                </a:xfrm>
                <a:custGeom>
                  <a:avLst/>
                  <a:gdLst/>
                  <a:ahLst/>
                  <a:cxnLst>
                    <a:cxn ang="0">
                      <a:pos x="844" y="2013"/>
                    </a:cxn>
                    <a:cxn ang="0">
                      <a:pos x="10" y="2365"/>
                    </a:cxn>
                    <a:cxn ang="0">
                      <a:pos x="0" y="336"/>
                    </a:cxn>
                    <a:cxn ang="0">
                      <a:pos x="836" y="0"/>
                    </a:cxn>
                    <a:cxn ang="0">
                      <a:pos x="844" y="2013"/>
                    </a:cxn>
                  </a:cxnLst>
                  <a:rect l="0" t="0" r="r" b="b"/>
                  <a:pathLst>
                    <a:path w="844" h="2365">
                      <a:moveTo>
                        <a:pt x="844" y="2013"/>
                      </a:moveTo>
                      <a:lnTo>
                        <a:pt x="10" y="2365"/>
                      </a:lnTo>
                      <a:lnTo>
                        <a:pt x="0" y="336"/>
                      </a:lnTo>
                      <a:lnTo>
                        <a:pt x="836" y="0"/>
                      </a:lnTo>
                      <a:lnTo>
                        <a:pt x="844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8" name="Freeform 61"/>
                <p:cNvSpPr>
                  <a:spLocks/>
                </p:cNvSpPr>
                <p:nvPr/>
              </p:nvSpPr>
              <p:spPr bwMode="auto">
                <a:xfrm>
                  <a:off x="4098487" y="2261342"/>
                  <a:ext cx="65569" cy="180940"/>
                </a:xfrm>
                <a:custGeom>
                  <a:avLst/>
                  <a:gdLst/>
                  <a:ahLst/>
                  <a:cxnLst>
                    <a:cxn ang="0">
                      <a:pos x="890" y="2066"/>
                    </a:cxn>
                    <a:cxn ang="0">
                      <a:pos x="9" y="2456"/>
                    </a:cxn>
                    <a:cxn ang="0">
                      <a:pos x="0" y="373"/>
                    </a:cxn>
                    <a:cxn ang="0">
                      <a:pos x="883" y="0"/>
                    </a:cxn>
                    <a:cxn ang="0">
                      <a:pos x="890" y="2066"/>
                    </a:cxn>
                  </a:cxnLst>
                  <a:rect l="0" t="0" r="r" b="b"/>
                  <a:pathLst>
                    <a:path w="890" h="2456">
                      <a:moveTo>
                        <a:pt x="890" y="2066"/>
                      </a:moveTo>
                      <a:lnTo>
                        <a:pt x="9" y="2456"/>
                      </a:lnTo>
                      <a:lnTo>
                        <a:pt x="0" y="373"/>
                      </a:lnTo>
                      <a:lnTo>
                        <a:pt x="883" y="0"/>
                      </a:lnTo>
                      <a:lnTo>
                        <a:pt x="890" y="2066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9" name="Freeform 62"/>
                <p:cNvSpPr>
                  <a:spLocks/>
                </p:cNvSpPr>
                <p:nvPr/>
              </p:nvSpPr>
              <p:spPr bwMode="auto">
                <a:xfrm>
                  <a:off x="4173854" y="2229957"/>
                  <a:ext cx="64390" cy="1790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7" y="2431"/>
                    </a:cxn>
                    <a:cxn ang="0">
                      <a:pos x="0" y="366"/>
                    </a:cxn>
                    <a:cxn ang="0">
                      <a:pos x="864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31">
                      <a:moveTo>
                        <a:pt x="874" y="2048"/>
                      </a:moveTo>
                      <a:lnTo>
                        <a:pt x="7" y="2431"/>
                      </a:lnTo>
                      <a:lnTo>
                        <a:pt x="0" y="366"/>
                      </a:lnTo>
                      <a:lnTo>
                        <a:pt x="864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30" name="Freeform 63"/>
                <p:cNvSpPr>
                  <a:spLocks/>
                </p:cNvSpPr>
                <p:nvPr/>
              </p:nvSpPr>
              <p:spPr bwMode="auto">
                <a:xfrm>
                  <a:off x="4247821" y="2199015"/>
                  <a:ext cx="63137" cy="177330"/>
                </a:xfrm>
                <a:custGeom>
                  <a:avLst/>
                  <a:gdLst/>
                  <a:ahLst/>
                  <a:cxnLst>
                    <a:cxn ang="0">
                      <a:pos x="857" y="2031"/>
                    </a:cxn>
                    <a:cxn ang="0">
                      <a:pos x="7" y="2407"/>
                    </a:cxn>
                    <a:cxn ang="0">
                      <a:pos x="0" y="361"/>
                    </a:cxn>
                    <a:cxn ang="0">
                      <a:pos x="850" y="0"/>
                    </a:cxn>
                    <a:cxn ang="0">
                      <a:pos x="857" y="2031"/>
                    </a:cxn>
                  </a:cxnLst>
                  <a:rect l="0" t="0" r="r" b="b"/>
                  <a:pathLst>
                    <a:path w="857" h="2407">
                      <a:moveTo>
                        <a:pt x="857" y="2031"/>
                      </a:moveTo>
                      <a:lnTo>
                        <a:pt x="7" y="2407"/>
                      </a:lnTo>
                      <a:lnTo>
                        <a:pt x="0" y="361"/>
                      </a:lnTo>
                      <a:lnTo>
                        <a:pt x="850" y="0"/>
                      </a:lnTo>
                      <a:lnTo>
                        <a:pt x="857" y="203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31" name="Freeform 64"/>
                <p:cNvSpPr>
                  <a:spLocks/>
                </p:cNvSpPr>
                <p:nvPr/>
              </p:nvSpPr>
              <p:spPr bwMode="auto">
                <a:xfrm>
                  <a:off x="4320389" y="2168735"/>
                  <a:ext cx="62106" cy="175562"/>
                </a:xfrm>
                <a:custGeom>
                  <a:avLst/>
                  <a:gdLst/>
                  <a:ahLst/>
                  <a:cxnLst>
                    <a:cxn ang="0">
                      <a:pos x="843" y="2012"/>
                    </a:cxn>
                    <a:cxn ang="0">
                      <a:pos x="7" y="2383"/>
                    </a:cxn>
                    <a:cxn ang="0">
                      <a:pos x="0" y="354"/>
                    </a:cxn>
                    <a:cxn ang="0">
                      <a:pos x="836" y="0"/>
                    </a:cxn>
                    <a:cxn ang="0">
                      <a:pos x="843" y="2012"/>
                    </a:cxn>
                  </a:cxnLst>
                  <a:rect l="0" t="0" r="r" b="b"/>
                  <a:pathLst>
                    <a:path w="843" h="2383">
                      <a:moveTo>
                        <a:pt x="843" y="2012"/>
                      </a:moveTo>
                      <a:lnTo>
                        <a:pt x="7" y="2383"/>
                      </a:lnTo>
                      <a:lnTo>
                        <a:pt x="0" y="354"/>
                      </a:lnTo>
                      <a:lnTo>
                        <a:pt x="836" y="0"/>
                      </a:lnTo>
                      <a:lnTo>
                        <a:pt x="843" y="201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32" name="Freeform 65"/>
                <p:cNvSpPr>
                  <a:spLocks/>
                </p:cNvSpPr>
                <p:nvPr/>
              </p:nvSpPr>
              <p:spPr bwMode="auto">
                <a:xfrm>
                  <a:off x="4099371" y="2448912"/>
                  <a:ext cx="65421" cy="182413"/>
                </a:xfrm>
                <a:custGeom>
                  <a:avLst/>
                  <a:gdLst/>
                  <a:ahLst/>
                  <a:cxnLst>
                    <a:cxn ang="0">
                      <a:pos x="888" y="2067"/>
                    </a:cxn>
                    <a:cxn ang="0">
                      <a:pos x="7" y="2476"/>
                    </a:cxn>
                    <a:cxn ang="0">
                      <a:pos x="0" y="394"/>
                    </a:cxn>
                    <a:cxn ang="0">
                      <a:pos x="881" y="0"/>
                    </a:cxn>
                    <a:cxn ang="0">
                      <a:pos x="888" y="2067"/>
                    </a:cxn>
                  </a:cxnLst>
                  <a:rect l="0" t="0" r="r" b="b"/>
                  <a:pathLst>
                    <a:path w="888" h="2476">
                      <a:moveTo>
                        <a:pt x="888" y="2067"/>
                      </a:moveTo>
                      <a:lnTo>
                        <a:pt x="7" y="2476"/>
                      </a:lnTo>
                      <a:lnTo>
                        <a:pt x="0" y="394"/>
                      </a:lnTo>
                      <a:lnTo>
                        <a:pt x="881" y="0"/>
                      </a:lnTo>
                      <a:lnTo>
                        <a:pt x="888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33" name="Freeform 66"/>
                <p:cNvSpPr>
                  <a:spLocks/>
                </p:cNvSpPr>
                <p:nvPr/>
              </p:nvSpPr>
              <p:spPr bwMode="auto">
                <a:xfrm>
                  <a:off x="4174517" y="2415833"/>
                  <a:ext cx="64390" cy="1804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10" y="2450"/>
                    </a:cxn>
                    <a:cxn ang="0">
                      <a:pos x="0" y="388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50">
                      <a:moveTo>
                        <a:pt x="874" y="2048"/>
                      </a:moveTo>
                      <a:lnTo>
                        <a:pt x="10" y="2450"/>
                      </a:lnTo>
                      <a:lnTo>
                        <a:pt x="0" y="388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34" name="Freeform 67"/>
                <p:cNvSpPr>
                  <a:spLocks/>
                </p:cNvSpPr>
                <p:nvPr/>
              </p:nvSpPr>
              <p:spPr bwMode="auto">
                <a:xfrm>
                  <a:off x="4248484" y="2383491"/>
                  <a:ext cx="63211" cy="178509"/>
                </a:xfrm>
                <a:custGeom>
                  <a:avLst/>
                  <a:gdLst/>
                  <a:ahLst/>
                  <a:cxnLst>
                    <a:cxn ang="0">
                      <a:pos x="858" y="2029"/>
                    </a:cxn>
                    <a:cxn ang="0">
                      <a:pos x="7" y="2423"/>
                    </a:cxn>
                    <a:cxn ang="0">
                      <a:pos x="0" y="378"/>
                    </a:cxn>
                    <a:cxn ang="0">
                      <a:pos x="851" y="0"/>
                    </a:cxn>
                    <a:cxn ang="0">
                      <a:pos x="858" y="2029"/>
                    </a:cxn>
                  </a:cxnLst>
                  <a:rect l="0" t="0" r="r" b="b"/>
                  <a:pathLst>
                    <a:path w="858" h="2423">
                      <a:moveTo>
                        <a:pt x="858" y="2029"/>
                      </a:moveTo>
                      <a:lnTo>
                        <a:pt x="7" y="2423"/>
                      </a:lnTo>
                      <a:lnTo>
                        <a:pt x="0" y="378"/>
                      </a:lnTo>
                      <a:lnTo>
                        <a:pt x="851" y="0"/>
                      </a:lnTo>
                      <a:lnTo>
                        <a:pt x="858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35" name="Freeform 68"/>
                <p:cNvSpPr>
                  <a:spLocks/>
                </p:cNvSpPr>
                <p:nvPr/>
              </p:nvSpPr>
              <p:spPr bwMode="auto">
                <a:xfrm>
                  <a:off x="4321052" y="2351443"/>
                  <a:ext cx="62106" cy="176814"/>
                </a:xfrm>
                <a:custGeom>
                  <a:avLst/>
                  <a:gdLst/>
                  <a:ahLst/>
                  <a:cxnLst>
                    <a:cxn ang="0">
                      <a:pos x="843" y="2013"/>
                    </a:cxn>
                    <a:cxn ang="0">
                      <a:pos x="7" y="2400"/>
                    </a:cxn>
                    <a:cxn ang="0">
                      <a:pos x="0" y="373"/>
                    </a:cxn>
                    <a:cxn ang="0">
                      <a:pos x="836" y="0"/>
                    </a:cxn>
                    <a:cxn ang="0">
                      <a:pos x="843" y="2013"/>
                    </a:cxn>
                  </a:cxnLst>
                  <a:rect l="0" t="0" r="r" b="b"/>
                  <a:pathLst>
                    <a:path w="843" h="2400">
                      <a:moveTo>
                        <a:pt x="843" y="2013"/>
                      </a:moveTo>
                      <a:lnTo>
                        <a:pt x="7" y="2400"/>
                      </a:lnTo>
                      <a:lnTo>
                        <a:pt x="0" y="373"/>
                      </a:lnTo>
                      <a:lnTo>
                        <a:pt x="836" y="0"/>
                      </a:lnTo>
                      <a:lnTo>
                        <a:pt x="843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36" name="Freeform 69"/>
                <p:cNvSpPr>
                  <a:spLocks/>
                </p:cNvSpPr>
                <p:nvPr/>
              </p:nvSpPr>
              <p:spPr bwMode="auto">
                <a:xfrm>
                  <a:off x="4100034" y="2636483"/>
                  <a:ext cx="65421" cy="183813"/>
                </a:xfrm>
                <a:custGeom>
                  <a:avLst/>
                  <a:gdLst/>
                  <a:ahLst/>
                  <a:cxnLst>
                    <a:cxn ang="0">
                      <a:pos x="888" y="2065"/>
                    </a:cxn>
                    <a:cxn ang="0">
                      <a:pos x="7" y="2495"/>
                    </a:cxn>
                    <a:cxn ang="0">
                      <a:pos x="0" y="414"/>
                    </a:cxn>
                    <a:cxn ang="0">
                      <a:pos x="881" y="0"/>
                    </a:cxn>
                    <a:cxn ang="0">
                      <a:pos x="888" y="2065"/>
                    </a:cxn>
                  </a:cxnLst>
                  <a:rect l="0" t="0" r="r" b="b"/>
                  <a:pathLst>
                    <a:path w="888" h="2495">
                      <a:moveTo>
                        <a:pt x="888" y="2065"/>
                      </a:moveTo>
                      <a:lnTo>
                        <a:pt x="7" y="2495"/>
                      </a:lnTo>
                      <a:lnTo>
                        <a:pt x="0" y="414"/>
                      </a:lnTo>
                      <a:lnTo>
                        <a:pt x="881" y="0"/>
                      </a:lnTo>
                      <a:lnTo>
                        <a:pt x="888" y="2065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37" name="Freeform 70"/>
                <p:cNvSpPr>
                  <a:spLocks/>
                </p:cNvSpPr>
                <p:nvPr/>
              </p:nvSpPr>
              <p:spPr bwMode="auto">
                <a:xfrm>
                  <a:off x="4175254" y="2601709"/>
                  <a:ext cx="64390" cy="1818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9" y="2469"/>
                    </a:cxn>
                    <a:cxn ang="0">
                      <a:pos x="0" y="406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69">
                      <a:moveTo>
                        <a:pt x="874" y="2048"/>
                      </a:moveTo>
                      <a:lnTo>
                        <a:pt x="9" y="2469"/>
                      </a:lnTo>
                      <a:lnTo>
                        <a:pt x="0" y="406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38" name="Freeform 71"/>
                <p:cNvSpPr>
                  <a:spLocks/>
                </p:cNvSpPr>
                <p:nvPr/>
              </p:nvSpPr>
              <p:spPr bwMode="auto">
                <a:xfrm>
                  <a:off x="4249221" y="2567599"/>
                  <a:ext cx="63137" cy="179982"/>
                </a:xfrm>
                <a:custGeom>
                  <a:avLst/>
                  <a:gdLst/>
                  <a:ahLst/>
                  <a:cxnLst>
                    <a:cxn ang="0">
                      <a:pos x="857" y="2029"/>
                    </a:cxn>
                    <a:cxn ang="0">
                      <a:pos x="7" y="2443"/>
                    </a:cxn>
                    <a:cxn ang="0">
                      <a:pos x="0" y="399"/>
                    </a:cxn>
                    <a:cxn ang="0">
                      <a:pos x="850" y="0"/>
                    </a:cxn>
                    <a:cxn ang="0">
                      <a:pos x="857" y="2029"/>
                    </a:cxn>
                  </a:cxnLst>
                  <a:rect l="0" t="0" r="r" b="b"/>
                  <a:pathLst>
                    <a:path w="857" h="2443">
                      <a:moveTo>
                        <a:pt x="857" y="2029"/>
                      </a:moveTo>
                      <a:lnTo>
                        <a:pt x="7" y="2443"/>
                      </a:lnTo>
                      <a:lnTo>
                        <a:pt x="0" y="399"/>
                      </a:lnTo>
                      <a:lnTo>
                        <a:pt x="850" y="0"/>
                      </a:lnTo>
                      <a:lnTo>
                        <a:pt x="857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39" name="Freeform 72"/>
                <p:cNvSpPr>
                  <a:spLocks/>
                </p:cNvSpPr>
                <p:nvPr/>
              </p:nvSpPr>
              <p:spPr bwMode="auto">
                <a:xfrm>
                  <a:off x="4321788" y="2534151"/>
                  <a:ext cx="61959" cy="178067"/>
                </a:xfrm>
                <a:custGeom>
                  <a:avLst/>
                  <a:gdLst/>
                  <a:ahLst/>
                  <a:cxnLst>
                    <a:cxn ang="0">
                      <a:pos x="841" y="2011"/>
                    </a:cxn>
                    <a:cxn ang="0">
                      <a:pos x="7" y="2417"/>
                    </a:cxn>
                    <a:cxn ang="0">
                      <a:pos x="0" y="393"/>
                    </a:cxn>
                    <a:cxn ang="0">
                      <a:pos x="833" y="0"/>
                    </a:cxn>
                    <a:cxn ang="0">
                      <a:pos x="841" y="2011"/>
                    </a:cxn>
                  </a:cxnLst>
                  <a:rect l="0" t="0" r="r" b="b"/>
                  <a:pathLst>
                    <a:path w="841" h="2417">
                      <a:moveTo>
                        <a:pt x="841" y="2011"/>
                      </a:moveTo>
                      <a:lnTo>
                        <a:pt x="7" y="2417"/>
                      </a:lnTo>
                      <a:lnTo>
                        <a:pt x="0" y="393"/>
                      </a:lnTo>
                      <a:lnTo>
                        <a:pt x="833" y="0"/>
                      </a:lnTo>
                      <a:lnTo>
                        <a:pt x="841" y="201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40" name="Freeform 73"/>
                <p:cNvSpPr>
                  <a:spLocks/>
                </p:cNvSpPr>
                <p:nvPr/>
              </p:nvSpPr>
              <p:spPr bwMode="auto">
                <a:xfrm>
                  <a:off x="3657851" y="1617074"/>
                  <a:ext cx="766564" cy="242604"/>
                </a:xfrm>
                <a:custGeom>
                  <a:avLst/>
                  <a:gdLst/>
                  <a:ahLst/>
                  <a:cxnLst>
                    <a:cxn ang="0">
                      <a:pos x="10405" y="1419"/>
                    </a:cxn>
                    <a:cxn ang="0">
                      <a:pos x="5253" y="3293"/>
                    </a:cxn>
                    <a:cxn ang="0">
                      <a:pos x="0" y="1419"/>
                    </a:cxn>
                    <a:cxn ang="0">
                      <a:pos x="5175" y="0"/>
                    </a:cxn>
                    <a:cxn ang="0">
                      <a:pos x="10405" y="1419"/>
                    </a:cxn>
                  </a:cxnLst>
                  <a:rect l="0" t="0" r="r" b="b"/>
                  <a:pathLst>
                    <a:path w="10405" h="3293">
                      <a:moveTo>
                        <a:pt x="10405" y="1419"/>
                      </a:moveTo>
                      <a:lnTo>
                        <a:pt x="5253" y="3293"/>
                      </a:lnTo>
                      <a:lnTo>
                        <a:pt x="0" y="1419"/>
                      </a:lnTo>
                      <a:lnTo>
                        <a:pt x="5175" y="0"/>
                      </a:lnTo>
                      <a:lnTo>
                        <a:pt x="10405" y="1419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67" name="Group 93"/>
              <p:cNvGrpSpPr/>
              <p:nvPr/>
            </p:nvGrpSpPr>
            <p:grpSpPr>
              <a:xfrm>
                <a:off x="5555527" y="4126371"/>
                <a:ext cx="407769" cy="885872"/>
                <a:chOff x="3657851" y="1617074"/>
                <a:chExt cx="768848" cy="1670307"/>
              </a:xfrm>
            </p:grpSpPr>
            <p:sp>
              <p:nvSpPr>
                <p:cNvPr id="293" name="Freeform 45"/>
                <p:cNvSpPr>
                  <a:spLocks/>
                </p:cNvSpPr>
                <p:nvPr/>
              </p:nvSpPr>
              <p:spPr bwMode="auto">
                <a:xfrm>
                  <a:off x="3736459" y="2028831"/>
                  <a:ext cx="653329" cy="289386"/>
                </a:xfrm>
                <a:custGeom>
                  <a:avLst/>
                  <a:gdLst/>
                  <a:ahLst/>
                  <a:cxnLst>
                    <a:cxn ang="0">
                      <a:pos x="723" y="3002"/>
                    </a:cxn>
                    <a:cxn ang="0">
                      <a:pos x="0" y="1006"/>
                    </a:cxn>
                    <a:cxn ang="0">
                      <a:pos x="3563" y="0"/>
                    </a:cxn>
                    <a:cxn ang="0">
                      <a:pos x="7836" y="838"/>
                    </a:cxn>
                    <a:cxn ang="0">
                      <a:pos x="8868" y="2768"/>
                    </a:cxn>
                    <a:cxn ang="0">
                      <a:pos x="5327" y="3928"/>
                    </a:cxn>
                    <a:cxn ang="0">
                      <a:pos x="723" y="3002"/>
                    </a:cxn>
                  </a:cxnLst>
                  <a:rect l="0" t="0" r="r" b="b"/>
                  <a:pathLst>
                    <a:path w="8868" h="3928">
                      <a:moveTo>
                        <a:pt x="723" y="3002"/>
                      </a:moveTo>
                      <a:lnTo>
                        <a:pt x="0" y="1006"/>
                      </a:lnTo>
                      <a:lnTo>
                        <a:pt x="3563" y="0"/>
                      </a:lnTo>
                      <a:lnTo>
                        <a:pt x="7836" y="838"/>
                      </a:lnTo>
                      <a:lnTo>
                        <a:pt x="8868" y="2768"/>
                      </a:lnTo>
                      <a:lnTo>
                        <a:pt x="5327" y="3928"/>
                      </a:lnTo>
                      <a:lnTo>
                        <a:pt x="723" y="3002"/>
                      </a:lnTo>
                      <a:close/>
                    </a:path>
                  </a:pathLst>
                </a:custGeom>
                <a:solidFill>
                  <a:srgbClr val="D2DFE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94" name="Freeform 51"/>
                <p:cNvSpPr>
                  <a:spLocks/>
                </p:cNvSpPr>
                <p:nvPr/>
              </p:nvSpPr>
              <p:spPr bwMode="auto">
                <a:xfrm>
                  <a:off x="4044043" y="1721616"/>
                  <a:ext cx="382656" cy="1565765"/>
                </a:xfrm>
                <a:custGeom>
                  <a:avLst/>
                  <a:gdLst/>
                  <a:ahLst/>
                  <a:cxnLst>
                    <a:cxn ang="0">
                      <a:pos x="5194" y="18395"/>
                    </a:cxn>
                    <a:cxn ang="0">
                      <a:pos x="35" y="21253"/>
                    </a:cxn>
                    <a:cxn ang="0">
                      <a:pos x="0" y="1746"/>
                    </a:cxn>
                    <a:cxn ang="0">
                      <a:pos x="5163" y="0"/>
                    </a:cxn>
                    <a:cxn ang="0">
                      <a:pos x="5194" y="18395"/>
                    </a:cxn>
                  </a:cxnLst>
                  <a:rect l="0" t="0" r="r" b="b"/>
                  <a:pathLst>
                    <a:path w="5194" h="21253">
                      <a:moveTo>
                        <a:pt x="5194" y="18395"/>
                      </a:moveTo>
                      <a:lnTo>
                        <a:pt x="35" y="21253"/>
                      </a:lnTo>
                      <a:lnTo>
                        <a:pt x="0" y="1746"/>
                      </a:lnTo>
                      <a:lnTo>
                        <a:pt x="5163" y="0"/>
                      </a:lnTo>
                      <a:lnTo>
                        <a:pt x="5194" y="18395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95" name="Freeform 52"/>
                <p:cNvSpPr>
                  <a:spLocks/>
                </p:cNvSpPr>
                <p:nvPr/>
              </p:nvSpPr>
              <p:spPr bwMode="auto">
                <a:xfrm>
                  <a:off x="3657851" y="1721616"/>
                  <a:ext cx="389286" cy="1565765"/>
                </a:xfrm>
                <a:custGeom>
                  <a:avLst/>
                  <a:gdLst/>
                  <a:ahLst/>
                  <a:cxnLst>
                    <a:cxn ang="0">
                      <a:pos x="30" y="18978"/>
                    </a:cxn>
                    <a:cxn ang="0">
                      <a:pos x="5277" y="21253"/>
                    </a:cxn>
                    <a:cxn ang="0">
                      <a:pos x="5284" y="1651"/>
                    </a:cxn>
                    <a:cxn ang="0">
                      <a:pos x="0" y="0"/>
                    </a:cxn>
                    <a:cxn ang="0">
                      <a:pos x="30" y="18978"/>
                    </a:cxn>
                  </a:cxnLst>
                  <a:rect l="0" t="0" r="r" b="b"/>
                  <a:pathLst>
                    <a:path w="5284" h="21253">
                      <a:moveTo>
                        <a:pt x="30" y="18978"/>
                      </a:moveTo>
                      <a:lnTo>
                        <a:pt x="5277" y="21253"/>
                      </a:lnTo>
                      <a:lnTo>
                        <a:pt x="5284" y="1651"/>
                      </a:lnTo>
                      <a:lnTo>
                        <a:pt x="0" y="0"/>
                      </a:lnTo>
                      <a:lnTo>
                        <a:pt x="30" y="1897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0" scaled="1"/>
                  <a:tileRect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96" name="Freeform 53"/>
                <p:cNvSpPr>
                  <a:spLocks/>
                </p:cNvSpPr>
                <p:nvPr/>
              </p:nvSpPr>
              <p:spPr bwMode="auto">
                <a:xfrm>
                  <a:off x="4097087" y="1885758"/>
                  <a:ext cx="65642" cy="177993"/>
                </a:xfrm>
                <a:custGeom>
                  <a:avLst/>
                  <a:gdLst/>
                  <a:ahLst/>
                  <a:cxnLst>
                    <a:cxn ang="0">
                      <a:pos x="891" y="2069"/>
                    </a:cxn>
                    <a:cxn ang="0">
                      <a:pos x="7" y="2416"/>
                    </a:cxn>
                    <a:cxn ang="0">
                      <a:pos x="0" y="333"/>
                    </a:cxn>
                    <a:cxn ang="0">
                      <a:pos x="881" y="0"/>
                    </a:cxn>
                    <a:cxn ang="0">
                      <a:pos x="891" y="2069"/>
                    </a:cxn>
                  </a:cxnLst>
                  <a:rect l="0" t="0" r="r" b="b"/>
                  <a:pathLst>
                    <a:path w="891" h="2416">
                      <a:moveTo>
                        <a:pt x="891" y="2069"/>
                      </a:moveTo>
                      <a:lnTo>
                        <a:pt x="7" y="2416"/>
                      </a:lnTo>
                      <a:lnTo>
                        <a:pt x="0" y="333"/>
                      </a:lnTo>
                      <a:lnTo>
                        <a:pt x="881" y="0"/>
                      </a:lnTo>
                      <a:lnTo>
                        <a:pt x="891" y="206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97" name="Freeform 54"/>
                <p:cNvSpPr>
                  <a:spLocks/>
                </p:cNvSpPr>
                <p:nvPr/>
              </p:nvSpPr>
              <p:spPr bwMode="auto">
                <a:xfrm>
                  <a:off x="4172454" y="1857763"/>
                  <a:ext cx="64390" cy="176225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392"/>
                    </a:cxn>
                    <a:cxn ang="0">
                      <a:pos x="0" y="326"/>
                    </a:cxn>
                    <a:cxn ang="0">
                      <a:pos x="864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392">
                      <a:moveTo>
                        <a:pt x="874" y="2050"/>
                      </a:moveTo>
                      <a:lnTo>
                        <a:pt x="7" y="2392"/>
                      </a:lnTo>
                      <a:lnTo>
                        <a:pt x="0" y="326"/>
                      </a:lnTo>
                      <a:lnTo>
                        <a:pt x="864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98" name="Freeform 55"/>
                <p:cNvSpPr>
                  <a:spLocks/>
                </p:cNvSpPr>
                <p:nvPr/>
              </p:nvSpPr>
              <p:spPr bwMode="auto">
                <a:xfrm>
                  <a:off x="4246421" y="1830209"/>
                  <a:ext cx="63137" cy="174604"/>
                </a:xfrm>
                <a:custGeom>
                  <a:avLst/>
                  <a:gdLst/>
                  <a:ahLst/>
                  <a:cxnLst>
                    <a:cxn ang="0">
                      <a:pos x="857" y="2032"/>
                    </a:cxn>
                    <a:cxn ang="0">
                      <a:pos x="7" y="2370"/>
                    </a:cxn>
                    <a:cxn ang="0">
                      <a:pos x="0" y="322"/>
                    </a:cxn>
                    <a:cxn ang="0">
                      <a:pos x="850" y="0"/>
                    </a:cxn>
                    <a:cxn ang="0">
                      <a:pos x="857" y="2032"/>
                    </a:cxn>
                  </a:cxnLst>
                  <a:rect l="0" t="0" r="r" b="b"/>
                  <a:pathLst>
                    <a:path w="857" h="2370">
                      <a:moveTo>
                        <a:pt x="857" y="2032"/>
                      </a:moveTo>
                      <a:lnTo>
                        <a:pt x="7" y="2370"/>
                      </a:lnTo>
                      <a:lnTo>
                        <a:pt x="0" y="322"/>
                      </a:lnTo>
                      <a:lnTo>
                        <a:pt x="850" y="0"/>
                      </a:lnTo>
                      <a:lnTo>
                        <a:pt x="857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99" name="Freeform 56"/>
                <p:cNvSpPr>
                  <a:spLocks/>
                </p:cNvSpPr>
                <p:nvPr/>
              </p:nvSpPr>
              <p:spPr bwMode="auto">
                <a:xfrm>
                  <a:off x="4319136" y="1803245"/>
                  <a:ext cx="61959" cy="172615"/>
                </a:xfrm>
                <a:custGeom>
                  <a:avLst/>
                  <a:gdLst/>
                  <a:ahLst/>
                  <a:cxnLst>
                    <a:cxn ang="0">
                      <a:pos x="841" y="2013"/>
                    </a:cxn>
                    <a:cxn ang="0">
                      <a:pos x="7" y="2343"/>
                    </a:cxn>
                    <a:cxn ang="0">
                      <a:pos x="0" y="314"/>
                    </a:cxn>
                    <a:cxn ang="0">
                      <a:pos x="834" y="0"/>
                    </a:cxn>
                    <a:cxn ang="0">
                      <a:pos x="841" y="2013"/>
                    </a:cxn>
                  </a:cxnLst>
                  <a:rect l="0" t="0" r="r" b="b"/>
                  <a:pathLst>
                    <a:path w="841" h="2343">
                      <a:moveTo>
                        <a:pt x="841" y="2013"/>
                      </a:moveTo>
                      <a:lnTo>
                        <a:pt x="7" y="2343"/>
                      </a:lnTo>
                      <a:lnTo>
                        <a:pt x="0" y="314"/>
                      </a:lnTo>
                      <a:lnTo>
                        <a:pt x="834" y="0"/>
                      </a:lnTo>
                      <a:lnTo>
                        <a:pt x="841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0" name="Freeform 57"/>
                <p:cNvSpPr>
                  <a:spLocks/>
                </p:cNvSpPr>
                <p:nvPr/>
              </p:nvSpPr>
              <p:spPr bwMode="auto">
                <a:xfrm>
                  <a:off x="4097750" y="2073550"/>
                  <a:ext cx="65642" cy="179540"/>
                </a:xfrm>
                <a:custGeom>
                  <a:avLst/>
                  <a:gdLst/>
                  <a:ahLst/>
                  <a:cxnLst>
                    <a:cxn ang="0">
                      <a:pos x="891" y="2067"/>
                    </a:cxn>
                    <a:cxn ang="0">
                      <a:pos x="10" y="2437"/>
                    </a:cxn>
                    <a:cxn ang="0">
                      <a:pos x="0" y="354"/>
                    </a:cxn>
                    <a:cxn ang="0">
                      <a:pos x="882" y="0"/>
                    </a:cxn>
                    <a:cxn ang="0">
                      <a:pos x="891" y="2067"/>
                    </a:cxn>
                  </a:cxnLst>
                  <a:rect l="0" t="0" r="r" b="b"/>
                  <a:pathLst>
                    <a:path w="891" h="2437">
                      <a:moveTo>
                        <a:pt x="891" y="2067"/>
                      </a:moveTo>
                      <a:lnTo>
                        <a:pt x="10" y="2437"/>
                      </a:lnTo>
                      <a:lnTo>
                        <a:pt x="0" y="354"/>
                      </a:lnTo>
                      <a:lnTo>
                        <a:pt x="882" y="0"/>
                      </a:lnTo>
                      <a:lnTo>
                        <a:pt x="891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1" name="Freeform 58"/>
                <p:cNvSpPr>
                  <a:spLocks/>
                </p:cNvSpPr>
                <p:nvPr/>
              </p:nvSpPr>
              <p:spPr bwMode="auto">
                <a:xfrm>
                  <a:off x="4173117" y="2043786"/>
                  <a:ext cx="64390" cy="177846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414"/>
                    </a:cxn>
                    <a:cxn ang="0">
                      <a:pos x="0" y="347"/>
                    </a:cxn>
                    <a:cxn ang="0">
                      <a:pos x="865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414">
                      <a:moveTo>
                        <a:pt x="874" y="2050"/>
                      </a:moveTo>
                      <a:lnTo>
                        <a:pt x="7" y="2414"/>
                      </a:lnTo>
                      <a:lnTo>
                        <a:pt x="0" y="347"/>
                      </a:lnTo>
                      <a:lnTo>
                        <a:pt x="865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2" name="Freeform 59"/>
                <p:cNvSpPr>
                  <a:spLocks/>
                </p:cNvSpPr>
                <p:nvPr/>
              </p:nvSpPr>
              <p:spPr bwMode="auto">
                <a:xfrm>
                  <a:off x="4247084" y="2014686"/>
                  <a:ext cx="63211" cy="175783"/>
                </a:xfrm>
                <a:custGeom>
                  <a:avLst/>
                  <a:gdLst/>
                  <a:ahLst/>
                  <a:cxnLst>
                    <a:cxn ang="0">
                      <a:pos x="858" y="2032"/>
                    </a:cxn>
                    <a:cxn ang="0">
                      <a:pos x="7" y="2386"/>
                    </a:cxn>
                    <a:cxn ang="0">
                      <a:pos x="0" y="340"/>
                    </a:cxn>
                    <a:cxn ang="0">
                      <a:pos x="851" y="0"/>
                    </a:cxn>
                    <a:cxn ang="0">
                      <a:pos x="858" y="2032"/>
                    </a:cxn>
                  </a:cxnLst>
                  <a:rect l="0" t="0" r="r" b="b"/>
                  <a:pathLst>
                    <a:path w="858" h="2386">
                      <a:moveTo>
                        <a:pt x="858" y="2032"/>
                      </a:moveTo>
                      <a:lnTo>
                        <a:pt x="7" y="2386"/>
                      </a:lnTo>
                      <a:lnTo>
                        <a:pt x="0" y="340"/>
                      </a:lnTo>
                      <a:lnTo>
                        <a:pt x="851" y="0"/>
                      </a:lnTo>
                      <a:lnTo>
                        <a:pt x="858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3" name="Freeform 60"/>
                <p:cNvSpPr>
                  <a:spLocks/>
                </p:cNvSpPr>
                <p:nvPr/>
              </p:nvSpPr>
              <p:spPr bwMode="auto">
                <a:xfrm>
                  <a:off x="4319652" y="1985953"/>
                  <a:ext cx="62180" cy="174236"/>
                </a:xfrm>
                <a:custGeom>
                  <a:avLst/>
                  <a:gdLst/>
                  <a:ahLst/>
                  <a:cxnLst>
                    <a:cxn ang="0">
                      <a:pos x="844" y="2013"/>
                    </a:cxn>
                    <a:cxn ang="0">
                      <a:pos x="10" y="2365"/>
                    </a:cxn>
                    <a:cxn ang="0">
                      <a:pos x="0" y="336"/>
                    </a:cxn>
                    <a:cxn ang="0">
                      <a:pos x="836" y="0"/>
                    </a:cxn>
                    <a:cxn ang="0">
                      <a:pos x="844" y="2013"/>
                    </a:cxn>
                  </a:cxnLst>
                  <a:rect l="0" t="0" r="r" b="b"/>
                  <a:pathLst>
                    <a:path w="844" h="2365">
                      <a:moveTo>
                        <a:pt x="844" y="2013"/>
                      </a:moveTo>
                      <a:lnTo>
                        <a:pt x="10" y="2365"/>
                      </a:lnTo>
                      <a:lnTo>
                        <a:pt x="0" y="336"/>
                      </a:lnTo>
                      <a:lnTo>
                        <a:pt x="836" y="0"/>
                      </a:lnTo>
                      <a:lnTo>
                        <a:pt x="844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4" name="Freeform 61"/>
                <p:cNvSpPr>
                  <a:spLocks/>
                </p:cNvSpPr>
                <p:nvPr/>
              </p:nvSpPr>
              <p:spPr bwMode="auto">
                <a:xfrm>
                  <a:off x="4098487" y="2261342"/>
                  <a:ext cx="65569" cy="180940"/>
                </a:xfrm>
                <a:custGeom>
                  <a:avLst/>
                  <a:gdLst/>
                  <a:ahLst/>
                  <a:cxnLst>
                    <a:cxn ang="0">
                      <a:pos x="890" y="2066"/>
                    </a:cxn>
                    <a:cxn ang="0">
                      <a:pos x="9" y="2456"/>
                    </a:cxn>
                    <a:cxn ang="0">
                      <a:pos x="0" y="373"/>
                    </a:cxn>
                    <a:cxn ang="0">
                      <a:pos x="883" y="0"/>
                    </a:cxn>
                    <a:cxn ang="0">
                      <a:pos x="890" y="2066"/>
                    </a:cxn>
                  </a:cxnLst>
                  <a:rect l="0" t="0" r="r" b="b"/>
                  <a:pathLst>
                    <a:path w="890" h="2456">
                      <a:moveTo>
                        <a:pt x="890" y="2066"/>
                      </a:moveTo>
                      <a:lnTo>
                        <a:pt x="9" y="2456"/>
                      </a:lnTo>
                      <a:lnTo>
                        <a:pt x="0" y="373"/>
                      </a:lnTo>
                      <a:lnTo>
                        <a:pt x="883" y="0"/>
                      </a:lnTo>
                      <a:lnTo>
                        <a:pt x="890" y="2066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5" name="Freeform 62"/>
                <p:cNvSpPr>
                  <a:spLocks/>
                </p:cNvSpPr>
                <p:nvPr/>
              </p:nvSpPr>
              <p:spPr bwMode="auto">
                <a:xfrm>
                  <a:off x="4173854" y="2229957"/>
                  <a:ext cx="64390" cy="1790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7" y="2431"/>
                    </a:cxn>
                    <a:cxn ang="0">
                      <a:pos x="0" y="366"/>
                    </a:cxn>
                    <a:cxn ang="0">
                      <a:pos x="864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31">
                      <a:moveTo>
                        <a:pt x="874" y="2048"/>
                      </a:moveTo>
                      <a:lnTo>
                        <a:pt x="7" y="2431"/>
                      </a:lnTo>
                      <a:lnTo>
                        <a:pt x="0" y="366"/>
                      </a:lnTo>
                      <a:lnTo>
                        <a:pt x="864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6" name="Freeform 63"/>
                <p:cNvSpPr>
                  <a:spLocks/>
                </p:cNvSpPr>
                <p:nvPr/>
              </p:nvSpPr>
              <p:spPr bwMode="auto">
                <a:xfrm>
                  <a:off x="4247821" y="2199015"/>
                  <a:ext cx="63137" cy="177330"/>
                </a:xfrm>
                <a:custGeom>
                  <a:avLst/>
                  <a:gdLst/>
                  <a:ahLst/>
                  <a:cxnLst>
                    <a:cxn ang="0">
                      <a:pos x="857" y="2031"/>
                    </a:cxn>
                    <a:cxn ang="0">
                      <a:pos x="7" y="2407"/>
                    </a:cxn>
                    <a:cxn ang="0">
                      <a:pos x="0" y="361"/>
                    </a:cxn>
                    <a:cxn ang="0">
                      <a:pos x="850" y="0"/>
                    </a:cxn>
                    <a:cxn ang="0">
                      <a:pos x="857" y="2031"/>
                    </a:cxn>
                  </a:cxnLst>
                  <a:rect l="0" t="0" r="r" b="b"/>
                  <a:pathLst>
                    <a:path w="857" h="2407">
                      <a:moveTo>
                        <a:pt x="857" y="2031"/>
                      </a:moveTo>
                      <a:lnTo>
                        <a:pt x="7" y="2407"/>
                      </a:lnTo>
                      <a:lnTo>
                        <a:pt x="0" y="361"/>
                      </a:lnTo>
                      <a:lnTo>
                        <a:pt x="850" y="0"/>
                      </a:lnTo>
                      <a:lnTo>
                        <a:pt x="857" y="203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7" name="Freeform 64"/>
                <p:cNvSpPr>
                  <a:spLocks/>
                </p:cNvSpPr>
                <p:nvPr/>
              </p:nvSpPr>
              <p:spPr bwMode="auto">
                <a:xfrm>
                  <a:off x="4320389" y="2168735"/>
                  <a:ext cx="62106" cy="175562"/>
                </a:xfrm>
                <a:custGeom>
                  <a:avLst/>
                  <a:gdLst/>
                  <a:ahLst/>
                  <a:cxnLst>
                    <a:cxn ang="0">
                      <a:pos x="843" y="2012"/>
                    </a:cxn>
                    <a:cxn ang="0">
                      <a:pos x="7" y="2383"/>
                    </a:cxn>
                    <a:cxn ang="0">
                      <a:pos x="0" y="354"/>
                    </a:cxn>
                    <a:cxn ang="0">
                      <a:pos x="836" y="0"/>
                    </a:cxn>
                    <a:cxn ang="0">
                      <a:pos x="843" y="2012"/>
                    </a:cxn>
                  </a:cxnLst>
                  <a:rect l="0" t="0" r="r" b="b"/>
                  <a:pathLst>
                    <a:path w="843" h="2383">
                      <a:moveTo>
                        <a:pt x="843" y="2012"/>
                      </a:moveTo>
                      <a:lnTo>
                        <a:pt x="7" y="2383"/>
                      </a:lnTo>
                      <a:lnTo>
                        <a:pt x="0" y="354"/>
                      </a:lnTo>
                      <a:lnTo>
                        <a:pt x="836" y="0"/>
                      </a:lnTo>
                      <a:lnTo>
                        <a:pt x="843" y="201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8" name="Freeform 65"/>
                <p:cNvSpPr>
                  <a:spLocks/>
                </p:cNvSpPr>
                <p:nvPr/>
              </p:nvSpPr>
              <p:spPr bwMode="auto">
                <a:xfrm>
                  <a:off x="4099371" y="2448912"/>
                  <a:ext cx="65421" cy="182413"/>
                </a:xfrm>
                <a:custGeom>
                  <a:avLst/>
                  <a:gdLst/>
                  <a:ahLst/>
                  <a:cxnLst>
                    <a:cxn ang="0">
                      <a:pos x="888" y="2067"/>
                    </a:cxn>
                    <a:cxn ang="0">
                      <a:pos x="7" y="2476"/>
                    </a:cxn>
                    <a:cxn ang="0">
                      <a:pos x="0" y="394"/>
                    </a:cxn>
                    <a:cxn ang="0">
                      <a:pos x="881" y="0"/>
                    </a:cxn>
                    <a:cxn ang="0">
                      <a:pos x="888" y="2067"/>
                    </a:cxn>
                  </a:cxnLst>
                  <a:rect l="0" t="0" r="r" b="b"/>
                  <a:pathLst>
                    <a:path w="888" h="2476">
                      <a:moveTo>
                        <a:pt x="888" y="2067"/>
                      </a:moveTo>
                      <a:lnTo>
                        <a:pt x="7" y="2476"/>
                      </a:lnTo>
                      <a:lnTo>
                        <a:pt x="0" y="394"/>
                      </a:lnTo>
                      <a:lnTo>
                        <a:pt x="881" y="0"/>
                      </a:lnTo>
                      <a:lnTo>
                        <a:pt x="888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9" name="Freeform 66"/>
                <p:cNvSpPr>
                  <a:spLocks/>
                </p:cNvSpPr>
                <p:nvPr/>
              </p:nvSpPr>
              <p:spPr bwMode="auto">
                <a:xfrm>
                  <a:off x="4174517" y="2415833"/>
                  <a:ext cx="64390" cy="1804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10" y="2450"/>
                    </a:cxn>
                    <a:cxn ang="0">
                      <a:pos x="0" y="388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50">
                      <a:moveTo>
                        <a:pt x="874" y="2048"/>
                      </a:moveTo>
                      <a:lnTo>
                        <a:pt x="10" y="2450"/>
                      </a:lnTo>
                      <a:lnTo>
                        <a:pt x="0" y="388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0" name="Freeform 67"/>
                <p:cNvSpPr>
                  <a:spLocks/>
                </p:cNvSpPr>
                <p:nvPr/>
              </p:nvSpPr>
              <p:spPr bwMode="auto">
                <a:xfrm>
                  <a:off x="4248484" y="2383491"/>
                  <a:ext cx="63211" cy="178509"/>
                </a:xfrm>
                <a:custGeom>
                  <a:avLst/>
                  <a:gdLst/>
                  <a:ahLst/>
                  <a:cxnLst>
                    <a:cxn ang="0">
                      <a:pos x="858" y="2029"/>
                    </a:cxn>
                    <a:cxn ang="0">
                      <a:pos x="7" y="2423"/>
                    </a:cxn>
                    <a:cxn ang="0">
                      <a:pos x="0" y="378"/>
                    </a:cxn>
                    <a:cxn ang="0">
                      <a:pos x="851" y="0"/>
                    </a:cxn>
                    <a:cxn ang="0">
                      <a:pos x="858" y="2029"/>
                    </a:cxn>
                  </a:cxnLst>
                  <a:rect l="0" t="0" r="r" b="b"/>
                  <a:pathLst>
                    <a:path w="858" h="2423">
                      <a:moveTo>
                        <a:pt x="858" y="2029"/>
                      </a:moveTo>
                      <a:lnTo>
                        <a:pt x="7" y="2423"/>
                      </a:lnTo>
                      <a:lnTo>
                        <a:pt x="0" y="378"/>
                      </a:lnTo>
                      <a:lnTo>
                        <a:pt x="851" y="0"/>
                      </a:lnTo>
                      <a:lnTo>
                        <a:pt x="858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1" name="Freeform 68"/>
                <p:cNvSpPr>
                  <a:spLocks/>
                </p:cNvSpPr>
                <p:nvPr/>
              </p:nvSpPr>
              <p:spPr bwMode="auto">
                <a:xfrm>
                  <a:off x="4321052" y="2351443"/>
                  <a:ext cx="62106" cy="176814"/>
                </a:xfrm>
                <a:custGeom>
                  <a:avLst/>
                  <a:gdLst/>
                  <a:ahLst/>
                  <a:cxnLst>
                    <a:cxn ang="0">
                      <a:pos x="843" y="2013"/>
                    </a:cxn>
                    <a:cxn ang="0">
                      <a:pos x="7" y="2400"/>
                    </a:cxn>
                    <a:cxn ang="0">
                      <a:pos x="0" y="373"/>
                    </a:cxn>
                    <a:cxn ang="0">
                      <a:pos x="836" y="0"/>
                    </a:cxn>
                    <a:cxn ang="0">
                      <a:pos x="843" y="2013"/>
                    </a:cxn>
                  </a:cxnLst>
                  <a:rect l="0" t="0" r="r" b="b"/>
                  <a:pathLst>
                    <a:path w="843" h="2400">
                      <a:moveTo>
                        <a:pt x="843" y="2013"/>
                      </a:moveTo>
                      <a:lnTo>
                        <a:pt x="7" y="2400"/>
                      </a:lnTo>
                      <a:lnTo>
                        <a:pt x="0" y="373"/>
                      </a:lnTo>
                      <a:lnTo>
                        <a:pt x="836" y="0"/>
                      </a:lnTo>
                      <a:lnTo>
                        <a:pt x="843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2" name="Freeform 69"/>
                <p:cNvSpPr>
                  <a:spLocks/>
                </p:cNvSpPr>
                <p:nvPr/>
              </p:nvSpPr>
              <p:spPr bwMode="auto">
                <a:xfrm>
                  <a:off x="4100034" y="2636483"/>
                  <a:ext cx="65421" cy="183813"/>
                </a:xfrm>
                <a:custGeom>
                  <a:avLst/>
                  <a:gdLst/>
                  <a:ahLst/>
                  <a:cxnLst>
                    <a:cxn ang="0">
                      <a:pos x="888" y="2065"/>
                    </a:cxn>
                    <a:cxn ang="0">
                      <a:pos x="7" y="2495"/>
                    </a:cxn>
                    <a:cxn ang="0">
                      <a:pos x="0" y="414"/>
                    </a:cxn>
                    <a:cxn ang="0">
                      <a:pos x="881" y="0"/>
                    </a:cxn>
                    <a:cxn ang="0">
                      <a:pos x="888" y="2065"/>
                    </a:cxn>
                  </a:cxnLst>
                  <a:rect l="0" t="0" r="r" b="b"/>
                  <a:pathLst>
                    <a:path w="888" h="2495">
                      <a:moveTo>
                        <a:pt x="888" y="2065"/>
                      </a:moveTo>
                      <a:lnTo>
                        <a:pt x="7" y="2495"/>
                      </a:lnTo>
                      <a:lnTo>
                        <a:pt x="0" y="414"/>
                      </a:lnTo>
                      <a:lnTo>
                        <a:pt x="881" y="0"/>
                      </a:lnTo>
                      <a:lnTo>
                        <a:pt x="888" y="2065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3" name="Freeform 70"/>
                <p:cNvSpPr>
                  <a:spLocks/>
                </p:cNvSpPr>
                <p:nvPr/>
              </p:nvSpPr>
              <p:spPr bwMode="auto">
                <a:xfrm>
                  <a:off x="4175254" y="2601709"/>
                  <a:ext cx="64390" cy="1818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9" y="2469"/>
                    </a:cxn>
                    <a:cxn ang="0">
                      <a:pos x="0" y="406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69">
                      <a:moveTo>
                        <a:pt x="874" y="2048"/>
                      </a:moveTo>
                      <a:lnTo>
                        <a:pt x="9" y="2469"/>
                      </a:lnTo>
                      <a:lnTo>
                        <a:pt x="0" y="406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4" name="Freeform 71"/>
                <p:cNvSpPr>
                  <a:spLocks/>
                </p:cNvSpPr>
                <p:nvPr/>
              </p:nvSpPr>
              <p:spPr bwMode="auto">
                <a:xfrm>
                  <a:off x="4249221" y="2567599"/>
                  <a:ext cx="63137" cy="179982"/>
                </a:xfrm>
                <a:custGeom>
                  <a:avLst/>
                  <a:gdLst/>
                  <a:ahLst/>
                  <a:cxnLst>
                    <a:cxn ang="0">
                      <a:pos x="857" y="2029"/>
                    </a:cxn>
                    <a:cxn ang="0">
                      <a:pos x="7" y="2443"/>
                    </a:cxn>
                    <a:cxn ang="0">
                      <a:pos x="0" y="399"/>
                    </a:cxn>
                    <a:cxn ang="0">
                      <a:pos x="850" y="0"/>
                    </a:cxn>
                    <a:cxn ang="0">
                      <a:pos x="857" y="2029"/>
                    </a:cxn>
                  </a:cxnLst>
                  <a:rect l="0" t="0" r="r" b="b"/>
                  <a:pathLst>
                    <a:path w="857" h="2443">
                      <a:moveTo>
                        <a:pt x="857" y="2029"/>
                      </a:moveTo>
                      <a:lnTo>
                        <a:pt x="7" y="2443"/>
                      </a:lnTo>
                      <a:lnTo>
                        <a:pt x="0" y="399"/>
                      </a:lnTo>
                      <a:lnTo>
                        <a:pt x="850" y="0"/>
                      </a:lnTo>
                      <a:lnTo>
                        <a:pt x="857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5" name="Freeform 72"/>
                <p:cNvSpPr>
                  <a:spLocks/>
                </p:cNvSpPr>
                <p:nvPr/>
              </p:nvSpPr>
              <p:spPr bwMode="auto">
                <a:xfrm>
                  <a:off x="4321788" y="2534151"/>
                  <a:ext cx="61959" cy="178067"/>
                </a:xfrm>
                <a:custGeom>
                  <a:avLst/>
                  <a:gdLst/>
                  <a:ahLst/>
                  <a:cxnLst>
                    <a:cxn ang="0">
                      <a:pos x="841" y="2011"/>
                    </a:cxn>
                    <a:cxn ang="0">
                      <a:pos x="7" y="2417"/>
                    </a:cxn>
                    <a:cxn ang="0">
                      <a:pos x="0" y="393"/>
                    </a:cxn>
                    <a:cxn ang="0">
                      <a:pos x="833" y="0"/>
                    </a:cxn>
                    <a:cxn ang="0">
                      <a:pos x="841" y="2011"/>
                    </a:cxn>
                  </a:cxnLst>
                  <a:rect l="0" t="0" r="r" b="b"/>
                  <a:pathLst>
                    <a:path w="841" h="2417">
                      <a:moveTo>
                        <a:pt x="841" y="2011"/>
                      </a:moveTo>
                      <a:lnTo>
                        <a:pt x="7" y="2417"/>
                      </a:lnTo>
                      <a:lnTo>
                        <a:pt x="0" y="393"/>
                      </a:lnTo>
                      <a:lnTo>
                        <a:pt x="833" y="0"/>
                      </a:lnTo>
                      <a:lnTo>
                        <a:pt x="841" y="201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6" name="Freeform 73"/>
                <p:cNvSpPr>
                  <a:spLocks/>
                </p:cNvSpPr>
                <p:nvPr/>
              </p:nvSpPr>
              <p:spPr bwMode="auto">
                <a:xfrm>
                  <a:off x="3657851" y="1617074"/>
                  <a:ext cx="766564" cy="242604"/>
                </a:xfrm>
                <a:custGeom>
                  <a:avLst/>
                  <a:gdLst/>
                  <a:ahLst/>
                  <a:cxnLst>
                    <a:cxn ang="0">
                      <a:pos x="10405" y="1419"/>
                    </a:cxn>
                    <a:cxn ang="0">
                      <a:pos x="5253" y="3293"/>
                    </a:cxn>
                    <a:cxn ang="0">
                      <a:pos x="0" y="1419"/>
                    </a:cxn>
                    <a:cxn ang="0">
                      <a:pos x="5175" y="0"/>
                    </a:cxn>
                    <a:cxn ang="0">
                      <a:pos x="10405" y="1419"/>
                    </a:cxn>
                  </a:cxnLst>
                  <a:rect l="0" t="0" r="r" b="b"/>
                  <a:pathLst>
                    <a:path w="10405" h="3293">
                      <a:moveTo>
                        <a:pt x="10405" y="1419"/>
                      </a:moveTo>
                      <a:lnTo>
                        <a:pt x="5253" y="3293"/>
                      </a:lnTo>
                      <a:lnTo>
                        <a:pt x="0" y="1419"/>
                      </a:lnTo>
                      <a:lnTo>
                        <a:pt x="5175" y="0"/>
                      </a:lnTo>
                      <a:lnTo>
                        <a:pt x="10405" y="1419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68" name="Group 93"/>
              <p:cNvGrpSpPr/>
              <p:nvPr/>
            </p:nvGrpSpPr>
            <p:grpSpPr>
              <a:xfrm>
                <a:off x="5518996" y="4500442"/>
                <a:ext cx="407769" cy="885872"/>
                <a:chOff x="3657851" y="1617074"/>
                <a:chExt cx="768848" cy="1670307"/>
              </a:xfrm>
            </p:grpSpPr>
            <p:sp>
              <p:nvSpPr>
                <p:cNvPr id="269" name="Freeform 45"/>
                <p:cNvSpPr>
                  <a:spLocks/>
                </p:cNvSpPr>
                <p:nvPr/>
              </p:nvSpPr>
              <p:spPr bwMode="auto">
                <a:xfrm>
                  <a:off x="3736459" y="2028831"/>
                  <a:ext cx="653329" cy="289386"/>
                </a:xfrm>
                <a:custGeom>
                  <a:avLst/>
                  <a:gdLst/>
                  <a:ahLst/>
                  <a:cxnLst>
                    <a:cxn ang="0">
                      <a:pos x="723" y="3002"/>
                    </a:cxn>
                    <a:cxn ang="0">
                      <a:pos x="0" y="1006"/>
                    </a:cxn>
                    <a:cxn ang="0">
                      <a:pos x="3563" y="0"/>
                    </a:cxn>
                    <a:cxn ang="0">
                      <a:pos x="7836" y="838"/>
                    </a:cxn>
                    <a:cxn ang="0">
                      <a:pos x="8868" y="2768"/>
                    </a:cxn>
                    <a:cxn ang="0">
                      <a:pos x="5327" y="3928"/>
                    </a:cxn>
                    <a:cxn ang="0">
                      <a:pos x="723" y="3002"/>
                    </a:cxn>
                  </a:cxnLst>
                  <a:rect l="0" t="0" r="r" b="b"/>
                  <a:pathLst>
                    <a:path w="8868" h="3928">
                      <a:moveTo>
                        <a:pt x="723" y="3002"/>
                      </a:moveTo>
                      <a:lnTo>
                        <a:pt x="0" y="1006"/>
                      </a:lnTo>
                      <a:lnTo>
                        <a:pt x="3563" y="0"/>
                      </a:lnTo>
                      <a:lnTo>
                        <a:pt x="7836" y="838"/>
                      </a:lnTo>
                      <a:lnTo>
                        <a:pt x="8868" y="2768"/>
                      </a:lnTo>
                      <a:lnTo>
                        <a:pt x="5327" y="3928"/>
                      </a:lnTo>
                      <a:lnTo>
                        <a:pt x="723" y="3002"/>
                      </a:lnTo>
                      <a:close/>
                    </a:path>
                  </a:pathLst>
                </a:custGeom>
                <a:solidFill>
                  <a:srgbClr val="D2DFE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70" name="Freeform 51"/>
                <p:cNvSpPr>
                  <a:spLocks/>
                </p:cNvSpPr>
                <p:nvPr/>
              </p:nvSpPr>
              <p:spPr bwMode="auto">
                <a:xfrm>
                  <a:off x="4044043" y="1721616"/>
                  <a:ext cx="382656" cy="1565765"/>
                </a:xfrm>
                <a:custGeom>
                  <a:avLst/>
                  <a:gdLst/>
                  <a:ahLst/>
                  <a:cxnLst>
                    <a:cxn ang="0">
                      <a:pos x="5194" y="18395"/>
                    </a:cxn>
                    <a:cxn ang="0">
                      <a:pos x="35" y="21253"/>
                    </a:cxn>
                    <a:cxn ang="0">
                      <a:pos x="0" y="1746"/>
                    </a:cxn>
                    <a:cxn ang="0">
                      <a:pos x="5163" y="0"/>
                    </a:cxn>
                    <a:cxn ang="0">
                      <a:pos x="5194" y="18395"/>
                    </a:cxn>
                  </a:cxnLst>
                  <a:rect l="0" t="0" r="r" b="b"/>
                  <a:pathLst>
                    <a:path w="5194" h="21253">
                      <a:moveTo>
                        <a:pt x="5194" y="18395"/>
                      </a:moveTo>
                      <a:lnTo>
                        <a:pt x="35" y="21253"/>
                      </a:lnTo>
                      <a:lnTo>
                        <a:pt x="0" y="1746"/>
                      </a:lnTo>
                      <a:lnTo>
                        <a:pt x="5163" y="0"/>
                      </a:lnTo>
                      <a:lnTo>
                        <a:pt x="5194" y="18395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71" name="Freeform 52"/>
                <p:cNvSpPr>
                  <a:spLocks/>
                </p:cNvSpPr>
                <p:nvPr/>
              </p:nvSpPr>
              <p:spPr bwMode="auto">
                <a:xfrm>
                  <a:off x="3657851" y="1721616"/>
                  <a:ext cx="389286" cy="1565765"/>
                </a:xfrm>
                <a:custGeom>
                  <a:avLst/>
                  <a:gdLst/>
                  <a:ahLst/>
                  <a:cxnLst>
                    <a:cxn ang="0">
                      <a:pos x="30" y="18978"/>
                    </a:cxn>
                    <a:cxn ang="0">
                      <a:pos x="5277" y="21253"/>
                    </a:cxn>
                    <a:cxn ang="0">
                      <a:pos x="5284" y="1651"/>
                    </a:cxn>
                    <a:cxn ang="0">
                      <a:pos x="0" y="0"/>
                    </a:cxn>
                    <a:cxn ang="0">
                      <a:pos x="30" y="18978"/>
                    </a:cxn>
                  </a:cxnLst>
                  <a:rect l="0" t="0" r="r" b="b"/>
                  <a:pathLst>
                    <a:path w="5284" h="21253">
                      <a:moveTo>
                        <a:pt x="30" y="18978"/>
                      </a:moveTo>
                      <a:lnTo>
                        <a:pt x="5277" y="21253"/>
                      </a:lnTo>
                      <a:lnTo>
                        <a:pt x="5284" y="1651"/>
                      </a:lnTo>
                      <a:lnTo>
                        <a:pt x="0" y="0"/>
                      </a:lnTo>
                      <a:lnTo>
                        <a:pt x="30" y="1897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0" scaled="1"/>
                  <a:tileRect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72" name="Freeform 53"/>
                <p:cNvSpPr>
                  <a:spLocks/>
                </p:cNvSpPr>
                <p:nvPr/>
              </p:nvSpPr>
              <p:spPr bwMode="auto">
                <a:xfrm>
                  <a:off x="4097087" y="1885758"/>
                  <a:ext cx="65642" cy="177993"/>
                </a:xfrm>
                <a:custGeom>
                  <a:avLst/>
                  <a:gdLst/>
                  <a:ahLst/>
                  <a:cxnLst>
                    <a:cxn ang="0">
                      <a:pos x="891" y="2069"/>
                    </a:cxn>
                    <a:cxn ang="0">
                      <a:pos x="7" y="2416"/>
                    </a:cxn>
                    <a:cxn ang="0">
                      <a:pos x="0" y="333"/>
                    </a:cxn>
                    <a:cxn ang="0">
                      <a:pos x="881" y="0"/>
                    </a:cxn>
                    <a:cxn ang="0">
                      <a:pos x="891" y="2069"/>
                    </a:cxn>
                  </a:cxnLst>
                  <a:rect l="0" t="0" r="r" b="b"/>
                  <a:pathLst>
                    <a:path w="891" h="2416">
                      <a:moveTo>
                        <a:pt x="891" y="2069"/>
                      </a:moveTo>
                      <a:lnTo>
                        <a:pt x="7" y="2416"/>
                      </a:lnTo>
                      <a:lnTo>
                        <a:pt x="0" y="333"/>
                      </a:lnTo>
                      <a:lnTo>
                        <a:pt x="881" y="0"/>
                      </a:lnTo>
                      <a:lnTo>
                        <a:pt x="891" y="206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73" name="Freeform 54"/>
                <p:cNvSpPr>
                  <a:spLocks/>
                </p:cNvSpPr>
                <p:nvPr/>
              </p:nvSpPr>
              <p:spPr bwMode="auto">
                <a:xfrm>
                  <a:off x="4172454" y="1857763"/>
                  <a:ext cx="64390" cy="176225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392"/>
                    </a:cxn>
                    <a:cxn ang="0">
                      <a:pos x="0" y="326"/>
                    </a:cxn>
                    <a:cxn ang="0">
                      <a:pos x="864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392">
                      <a:moveTo>
                        <a:pt x="874" y="2050"/>
                      </a:moveTo>
                      <a:lnTo>
                        <a:pt x="7" y="2392"/>
                      </a:lnTo>
                      <a:lnTo>
                        <a:pt x="0" y="326"/>
                      </a:lnTo>
                      <a:lnTo>
                        <a:pt x="864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74" name="Freeform 55"/>
                <p:cNvSpPr>
                  <a:spLocks/>
                </p:cNvSpPr>
                <p:nvPr/>
              </p:nvSpPr>
              <p:spPr bwMode="auto">
                <a:xfrm>
                  <a:off x="4246421" y="1830209"/>
                  <a:ext cx="63137" cy="174604"/>
                </a:xfrm>
                <a:custGeom>
                  <a:avLst/>
                  <a:gdLst/>
                  <a:ahLst/>
                  <a:cxnLst>
                    <a:cxn ang="0">
                      <a:pos x="857" y="2032"/>
                    </a:cxn>
                    <a:cxn ang="0">
                      <a:pos x="7" y="2370"/>
                    </a:cxn>
                    <a:cxn ang="0">
                      <a:pos x="0" y="322"/>
                    </a:cxn>
                    <a:cxn ang="0">
                      <a:pos x="850" y="0"/>
                    </a:cxn>
                    <a:cxn ang="0">
                      <a:pos x="857" y="2032"/>
                    </a:cxn>
                  </a:cxnLst>
                  <a:rect l="0" t="0" r="r" b="b"/>
                  <a:pathLst>
                    <a:path w="857" h="2370">
                      <a:moveTo>
                        <a:pt x="857" y="2032"/>
                      </a:moveTo>
                      <a:lnTo>
                        <a:pt x="7" y="2370"/>
                      </a:lnTo>
                      <a:lnTo>
                        <a:pt x="0" y="322"/>
                      </a:lnTo>
                      <a:lnTo>
                        <a:pt x="850" y="0"/>
                      </a:lnTo>
                      <a:lnTo>
                        <a:pt x="857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75" name="Freeform 56"/>
                <p:cNvSpPr>
                  <a:spLocks/>
                </p:cNvSpPr>
                <p:nvPr/>
              </p:nvSpPr>
              <p:spPr bwMode="auto">
                <a:xfrm>
                  <a:off x="4319136" y="1803245"/>
                  <a:ext cx="61959" cy="172615"/>
                </a:xfrm>
                <a:custGeom>
                  <a:avLst/>
                  <a:gdLst/>
                  <a:ahLst/>
                  <a:cxnLst>
                    <a:cxn ang="0">
                      <a:pos x="841" y="2013"/>
                    </a:cxn>
                    <a:cxn ang="0">
                      <a:pos x="7" y="2343"/>
                    </a:cxn>
                    <a:cxn ang="0">
                      <a:pos x="0" y="314"/>
                    </a:cxn>
                    <a:cxn ang="0">
                      <a:pos x="834" y="0"/>
                    </a:cxn>
                    <a:cxn ang="0">
                      <a:pos x="841" y="2013"/>
                    </a:cxn>
                  </a:cxnLst>
                  <a:rect l="0" t="0" r="r" b="b"/>
                  <a:pathLst>
                    <a:path w="841" h="2343">
                      <a:moveTo>
                        <a:pt x="841" y="2013"/>
                      </a:moveTo>
                      <a:lnTo>
                        <a:pt x="7" y="2343"/>
                      </a:lnTo>
                      <a:lnTo>
                        <a:pt x="0" y="314"/>
                      </a:lnTo>
                      <a:lnTo>
                        <a:pt x="834" y="0"/>
                      </a:lnTo>
                      <a:lnTo>
                        <a:pt x="841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76" name="Freeform 57"/>
                <p:cNvSpPr>
                  <a:spLocks/>
                </p:cNvSpPr>
                <p:nvPr/>
              </p:nvSpPr>
              <p:spPr bwMode="auto">
                <a:xfrm>
                  <a:off x="4097750" y="2073550"/>
                  <a:ext cx="65642" cy="179540"/>
                </a:xfrm>
                <a:custGeom>
                  <a:avLst/>
                  <a:gdLst/>
                  <a:ahLst/>
                  <a:cxnLst>
                    <a:cxn ang="0">
                      <a:pos x="891" y="2067"/>
                    </a:cxn>
                    <a:cxn ang="0">
                      <a:pos x="10" y="2437"/>
                    </a:cxn>
                    <a:cxn ang="0">
                      <a:pos x="0" y="354"/>
                    </a:cxn>
                    <a:cxn ang="0">
                      <a:pos x="882" y="0"/>
                    </a:cxn>
                    <a:cxn ang="0">
                      <a:pos x="891" y="2067"/>
                    </a:cxn>
                  </a:cxnLst>
                  <a:rect l="0" t="0" r="r" b="b"/>
                  <a:pathLst>
                    <a:path w="891" h="2437">
                      <a:moveTo>
                        <a:pt x="891" y="2067"/>
                      </a:moveTo>
                      <a:lnTo>
                        <a:pt x="10" y="2437"/>
                      </a:lnTo>
                      <a:lnTo>
                        <a:pt x="0" y="354"/>
                      </a:lnTo>
                      <a:lnTo>
                        <a:pt x="882" y="0"/>
                      </a:lnTo>
                      <a:lnTo>
                        <a:pt x="891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77" name="Freeform 58"/>
                <p:cNvSpPr>
                  <a:spLocks/>
                </p:cNvSpPr>
                <p:nvPr/>
              </p:nvSpPr>
              <p:spPr bwMode="auto">
                <a:xfrm>
                  <a:off x="4173117" y="2043786"/>
                  <a:ext cx="64390" cy="177846"/>
                </a:xfrm>
                <a:custGeom>
                  <a:avLst/>
                  <a:gdLst/>
                  <a:ahLst/>
                  <a:cxnLst>
                    <a:cxn ang="0">
                      <a:pos x="874" y="2050"/>
                    </a:cxn>
                    <a:cxn ang="0">
                      <a:pos x="7" y="2414"/>
                    </a:cxn>
                    <a:cxn ang="0">
                      <a:pos x="0" y="347"/>
                    </a:cxn>
                    <a:cxn ang="0">
                      <a:pos x="865" y="0"/>
                    </a:cxn>
                    <a:cxn ang="0">
                      <a:pos x="874" y="2050"/>
                    </a:cxn>
                  </a:cxnLst>
                  <a:rect l="0" t="0" r="r" b="b"/>
                  <a:pathLst>
                    <a:path w="874" h="2414">
                      <a:moveTo>
                        <a:pt x="874" y="2050"/>
                      </a:moveTo>
                      <a:lnTo>
                        <a:pt x="7" y="2414"/>
                      </a:lnTo>
                      <a:lnTo>
                        <a:pt x="0" y="347"/>
                      </a:lnTo>
                      <a:lnTo>
                        <a:pt x="865" y="0"/>
                      </a:lnTo>
                      <a:lnTo>
                        <a:pt x="874" y="2050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78" name="Freeform 59"/>
                <p:cNvSpPr>
                  <a:spLocks/>
                </p:cNvSpPr>
                <p:nvPr/>
              </p:nvSpPr>
              <p:spPr bwMode="auto">
                <a:xfrm>
                  <a:off x="4247084" y="2014686"/>
                  <a:ext cx="63211" cy="175783"/>
                </a:xfrm>
                <a:custGeom>
                  <a:avLst/>
                  <a:gdLst/>
                  <a:ahLst/>
                  <a:cxnLst>
                    <a:cxn ang="0">
                      <a:pos x="858" y="2032"/>
                    </a:cxn>
                    <a:cxn ang="0">
                      <a:pos x="7" y="2386"/>
                    </a:cxn>
                    <a:cxn ang="0">
                      <a:pos x="0" y="340"/>
                    </a:cxn>
                    <a:cxn ang="0">
                      <a:pos x="851" y="0"/>
                    </a:cxn>
                    <a:cxn ang="0">
                      <a:pos x="858" y="2032"/>
                    </a:cxn>
                  </a:cxnLst>
                  <a:rect l="0" t="0" r="r" b="b"/>
                  <a:pathLst>
                    <a:path w="858" h="2386">
                      <a:moveTo>
                        <a:pt x="858" y="2032"/>
                      </a:moveTo>
                      <a:lnTo>
                        <a:pt x="7" y="2386"/>
                      </a:lnTo>
                      <a:lnTo>
                        <a:pt x="0" y="340"/>
                      </a:lnTo>
                      <a:lnTo>
                        <a:pt x="851" y="0"/>
                      </a:lnTo>
                      <a:lnTo>
                        <a:pt x="858" y="203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79" name="Freeform 60"/>
                <p:cNvSpPr>
                  <a:spLocks/>
                </p:cNvSpPr>
                <p:nvPr/>
              </p:nvSpPr>
              <p:spPr bwMode="auto">
                <a:xfrm>
                  <a:off x="4319652" y="1985953"/>
                  <a:ext cx="62180" cy="174236"/>
                </a:xfrm>
                <a:custGeom>
                  <a:avLst/>
                  <a:gdLst/>
                  <a:ahLst/>
                  <a:cxnLst>
                    <a:cxn ang="0">
                      <a:pos x="844" y="2013"/>
                    </a:cxn>
                    <a:cxn ang="0">
                      <a:pos x="10" y="2365"/>
                    </a:cxn>
                    <a:cxn ang="0">
                      <a:pos x="0" y="336"/>
                    </a:cxn>
                    <a:cxn ang="0">
                      <a:pos x="836" y="0"/>
                    </a:cxn>
                    <a:cxn ang="0">
                      <a:pos x="844" y="2013"/>
                    </a:cxn>
                  </a:cxnLst>
                  <a:rect l="0" t="0" r="r" b="b"/>
                  <a:pathLst>
                    <a:path w="844" h="2365">
                      <a:moveTo>
                        <a:pt x="844" y="2013"/>
                      </a:moveTo>
                      <a:lnTo>
                        <a:pt x="10" y="2365"/>
                      </a:lnTo>
                      <a:lnTo>
                        <a:pt x="0" y="336"/>
                      </a:lnTo>
                      <a:lnTo>
                        <a:pt x="836" y="0"/>
                      </a:lnTo>
                      <a:lnTo>
                        <a:pt x="844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80" name="Freeform 61"/>
                <p:cNvSpPr>
                  <a:spLocks/>
                </p:cNvSpPr>
                <p:nvPr/>
              </p:nvSpPr>
              <p:spPr bwMode="auto">
                <a:xfrm>
                  <a:off x="4098487" y="2261342"/>
                  <a:ext cx="65569" cy="180940"/>
                </a:xfrm>
                <a:custGeom>
                  <a:avLst/>
                  <a:gdLst/>
                  <a:ahLst/>
                  <a:cxnLst>
                    <a:cxn ang="0">
                      <a:pos x="890" y="2066"/>
                    </a:cxn>
                    <a:cxn ang="0">
                      <a:pos x="9" y="2456"/>
                    </a:cxn>
                    <a:cxn ang="0">
                      <a:pos x="0" y="373"/>
                    </a:cxn>
                    <a:cxn ang="0">
                      <a:pos x="883" y="0"/>
                    </a:cxn>
                    <a:cxn ang="0">
                      <a:pos x="890" y="2066"/>
                    </a:cxn>
                  </a:cxnLst>
                  <a:rect l="0" t="0" r="r" b="b"/>
                  <a:pathLst>
                    <a:path w="890" h="2456">
                      <a:moveTo>
                        <a:pt x="890" y="2066"/>
                      </a:moveTo>
                      <a:lnTo>
                        <a:pt x="9" y="2456"/>
                      </a:lnTo>
                      <a:lnTo>
                        <a:pt x="0" y="373"/>
                      </a:lnTo>
                      <a:lnTo>
                        <a:pt x="883" y="0"/>
                      </a:lnTo>
                      <a:lnTo>
                        <a:pt x="890" y="2066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81" name="Freeform 62"/>
                <p:cNvSpPr>
                  <a:spLocks/>
                </p:cNvSpPr>
                <p:nvPr/>
              </p:nvSpPr>
              <p:spPr bwMode="auto">
                <a:xfrm>
                  <a:off x="4173854" y="2229957"/>
                  <a:ext cx="64390" cy="1790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7" y="2431"/>
                    </a:cxn>
                    <a:cxn ang="0">
                      <a:pos x="0" y="366"/>
                    </a:cxn>
                    <a:cxn ang="0">
                      <a:pos x="864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31">
                      <a:moveTo>
                        <a:pt x="874" y="2048"/>
                      </a:moveTo>
                      <a:lnTo>
                        <a:pt x="7" y="2431"/>
                      </a:lnTo>
                      <a:lnTo>
                        <a:pt x="0" y="366"/>
                      </a:lnTo>
                      <a:lnTo>
                        <a:pt x="864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82" name="Freeform 63"/>
                <p:cNvSpPr>
                  <a:spLocks/>
                </p:cNvSpPr>
                <p:nvPr/>
              </p:nvSpPr>
              <p:spPr bwMode="auto">
                <a:xfrm>
                  <a:off x="4247821" y="2199015"/>
                  <a:ext cx="63137" cy="177330"/>
                </a:xfrm>
                <a:custGeom>
                  <a:avLst/>
                  <a:gdLst/>
                  <a:ahLst/>
                  <a:cxnLst>
                    <a:cxn ang="0">
                      <a:pos x="857" y="2031"/>
                    </a:cxn>
                    <a:cxn ang="0">
                      <a:pos x="7" y="2407"/>
                    </a:cxn>
                    <a:cxn ang="0">
                      <a:pos x="0" y="361"/>
                    </a:cxn>
                    <a:cxn ang="0">
                      <a:pos x="850" y="0"/>
                    </a:cxn>
                    <a:cxn ang="0">
                      <a:pos x="857" y="2031"/>
                    </a:cxn>
                  </a:cxnLst>
                  <a:rect l="0" t="0" r="r" b="b"/>
                  <a:pathLst>
                    <a:path w="857" h="2407">
                      <a:moveTo>
                        <a:pt x="857" y="2031"/>
                      </a:moveTo>
                      <a:lnTo>
                        <a:pt x="7" y="2407"/>
                      </a:lnTo>
                      <a:lnTo>
                        <a:pt x="0" y="361"/>
                      </a:lnTo>
                      <a:lnTo>
                        <a:pt x="850" y="0"/>
                      </a:lnTo>
                      <a:lnTo>
                        <a:pt x="857" y="203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83" name="Freeform 64"/>
                <p:cNvSpPr>
                  <a:spLocks/>
                </p:cNvSpPr>
                <p:nvPr/>
              </p:nvSpPr>
              <p:spPr bwMode="auto">
                <a:xfrm>
                  <a:off x="4320389" y="2168735"/>
                  <a:ext cx="62106" cy="175562"/>
                </a:xfrm>
                <a:custGeom>
                  <a:avLst/>
                  <a:gdLst/>
                  <a:ahLst/>
                  <a:cxnLst>
                    <a:cxn ang="0">
                      <a:pos x="843" y="2012"/>
                    </a:cxn>
                    <a:cxn ang="0">
                      <a:pos x="7" y="2383"/>
                    </a:cxn>
                    <a:cxn ang="0">
                      <a:pos x="0" y="354"/>
                    </a:cxn>
                    <a:cxn ang="0">
                      <a:pos x="836" y="0"/>
                    </a:cxn>
                    <a:cxn ang="0">
                      <a:pos x="843" y="2012"/>
                    </a:cxn>
                  </a:cxnLst>
                  <a:rect l="0" t="0" r="r" b="b"/>
                  <a:pathLst>
                    <a:path w="843" h="2383">
                      <a:moveTo>
                        <a:pt x="843" y="2012"/>
                      </a:moveTo>
                      <a:lnTo>
                        <a:pt x="7" y="2383"/>
                      </a:lnTo>
                      <a:lnTo>
                        <a:pt x="0" y="354"/>
                      </a:lnTo>
                      <a:lnTo>
                        <a:pt x="836" y="0"/>
                      </a:lnTo>
                      <a:lnTo>
                        <a:pt x="843" y="2012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84" name="Freeform 65"/>
                <p:cNvSpPr>
                  <a:spLocks/>
                </p:cNvSpPr>
                <p:nvPr/>
              </p:nvSpPr>
              <p:spPr bwMode="auto">
                <a:xfrm>
                  <a:off x="4099371" y="2448912"/>
                  <a:ext cx="65421" cy="182413"/>
                </a:xfrm>
                <a:custGeom>
                  <a:avLst/>
                  <a:gdLst/>
                  <a:ahLst/>
                  <a:cxnLst>
                    <a:cxn ang="0">
                      <a:pos x="888" y="2067"/>
                    </a:cxn>
                    <a:cxn ang="0">
                      <a:pos x="7" y="2476"/>
                    </a:cxn>
                    <a:cxn ang="0">
                      <a:pos x="0" y="394"/>
                    </a:cxn>
                    <a:cxn ang="0">
                      <a:pos x="881" y="0"/>
                    </a:cxn>
                    <a:cxn ang="0">
                      <a:pos x="888" y="2067"/>
                    </a:cxn>
                  </a:cxnLst>
                  <a:rect l="0" t="0" r="r" b="b"/>
                  <a:pathLst>
                    <a:path w="888" h="2476">
                      <a:moveTo>
                        <a:pt x="888" y="2067"/>
                      </a:moveTo>
                      <a:lnTo>
                        <a:pt x="7" y="2476"/>
                      </a:lnTo>
                      <a:lnTo>
                        <a:pt x="0" y="394"/>
                      </a:lnTo>
                      <a:lnTo>
                        <a:pt x="881" y="0"/>
                      </a:lnTo>
                      <a:lnTo>
                        <a:pt x="888" y="2067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85" name="Freeform 66"/>
                <p:cNvSpPr>
                  <a:spLocks/>
                </p:cNvSpPr>
                <p:nvPr/>
              </p:nvSpPr>
              <p:spPr bwMode="auto">
                <a:xfrm>
                  <a:off x="4174517" y="2415833"/>
                  <a:ext cx="64390" cy="1804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10" y="2450"/>
                    </a:cxn>
                    <a:cxn ang="0">
                      <a:pos x="0" y="388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50">
                      <a:moveTo>
                        <a:pt x="874" y="2048"/>
                      </a:moveTo>
                      <a:lnTo>
                        <a:pt x="10" y="2450"/>
                      </a:lnTo>
                      <a:lnTo>
                        <a:pt x="0" y="388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86" name="Freeform 67"/>
                <p:cNvSpPr>
                  <a:spLocks/>
                </p:cNvSpPr>
                <p:nvPr/>
              </p:nvSpPr>
              <p:spPr bwMode="auto">
                <a:xfrm>
                  <a:off x="4248484" y="2383491"/>
                  <a:ext cx="63211" cy="178509"/>
                </a:xfrm>
                <a:custGeom>
                  <a:avLst/>
                  <a:gdLst/>
                  <a:ahLst/>
                  <a:cxnLst>
                    <a:cxn ang="0">
                      <a:pos x="858" y="2029"/>
                    </a:cxn>
                    <a:cxn ang="0">
                      <a:pos x="7" y="2423"/>
                    </a:cxn>
                    <a:cxn ang="0">
                      <a:pos x="0" y="378"/>
                    </a:cxn>
                    <a:cxn ang="0">
                      <a:pos x="851" y="0"/>
                    </a:cxn>
                    <a:cxn ang="0">
                      <a:pos x="858" y="2029"/>
                    </a:cxn>
                  </a:cxnLst>
                  <a:rect l="0" t="0" r="r" b="b"/>
                  <a:pathLst>
                    <a:path w="858" h="2423">
                      <a:moveTo>
                        <a:pt x="858" y="2029"/>
                      </a:moveTo>
                      <a:lnTo>
                        <a:pt x="7" y="2423"/>
                      </a:lnTo>
                      <a:lnTo>
                        <a:pt x="0" y="378"/>
                      </a:lnTo>
                      <a:lnTo>
                        <a:pt x="851" y="0"/>
                      </a:lnTo>
                      <a:lnTo>
                        <a:pt x="858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87" name="Freeform 68"/>
                <p:cNvSpPr>
                  <a:spLocks/>
                </p:cNvSpPr>
                <p:nvPr/>
              </p:nvSpPr>
              <p:spPr bwMode="auto">
                <a:xfrm>
                  <a:off x="4321052" y="2351443"/>
                  <a:ext cx="62106" cy="176814"/>
                </a:xfrm>
                <a:custGeom>
                  <a:avLst/>
                  <a:gdLst/>
                  <a:ahLst/>
                  <a:cxnLst>
                    <a:cxn ang="0">
                      <a:pos x="843" y="2013"/>
                    </a:cxn>
                    <a:cxn ang="0">
                      <a:pos x="7" y="2400"/>
                    </a:cxn>
                    <a:cxn ang="0">
                      <a:pos x="0" y="373"/>
                    </a:cxn>
                    <a:cxn ang="0">
                      <a:pos x="836" y="0"/>
                    </a:cxn>
                    <a:cxn ang="0">
                      <a:pos x="843" y="2013"/>
                    </a:cxn>
                  </a:cxnLst>
                  <a:rect l="0" t="0" r="r" b="b"/>
                  <a:pathLst>
                    <a:path w="843" h="2400">
                      <a:moveTo>
                        <a:pt x="843" y="2013"/>
                      </a:moveTo>
                      <a:lnTo>
                        <a:pt x="7" y="2400"/>
                      </a:lnTo>
                      <a:lnTo>
                        <a:pt x="0" y="373"/>
                      </a:lnTo>
                      <a:lnTo>
                        <a:pt x="836" y="0"/>
                      </a:lnTo>
                      <a:lnTo>
                        <a:pt x="843" y="2013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88" name="Freeform 69"/>
                <p:cNvSpPr>
                  <a:spLocks/>
                </p:cNvSpPr>
                <p:nvPr/>
              </p:nvSpPr>
              <p:spPr bwMode="auto">
                <a:xfrm>
                  <a:off x="4100034" y="2636483"/>
                  <a:ext cx="65421" cy="183813"/>
                </a:xfrm>
                <a:custGeom>
                  <a:avLst/>
                  <a:gdLst/>
                  <a:ahLst/>
                  <a:cxnLst>
                    <a:cxn ang="0">
                      <a:pos x="888" y="2065"/>
                    </a:cxn>
                    <a:cxn ang="0">
                      <a:pos x="7" y="2495"/>
                    </a:cxn>
                    <a:cxn ang="0">
                      <a:pos x="0" y="414"/>
                    </a:cxn>
                    <a:cxn ang="0">
                      <a:pos x="881" y="0"/>
                    </a:cxn>
                    <a:cxn ang="0">
                      <a:pos x="888" y="2065"/>
                    </a:cxn>
                  </a:cxnLst>
                  <a:rect l="0" t="0" r="r" b="b"/>
                  <a:pathLst>
                    <a:path w="888" h="2495">
                      <a:moveTo>
                        <a:pt x="888" y="2065"/>
                      </a:moveTo>
                      <a:lnTo>
                        <a:pt x="7" y="2495"/>
                      </a:lnTo>
                      <a:lnTo>
                        <a:pt x="0" y="414"/>
                      </a:lnTo>
                      <a:lnTo>
                        <a:pt x="881" y="0"/>
                      </a:lnTo>
                      <a:lnTo>
                        <a:pt x="888" y="2065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89" name="Freeform 70"/>
                <p:cNvSpPr>
                  <a:spLocks/>
                </p:cNvSpPr>
                <p:nvPr/>
              </p:nvSpPr>
              <p:spPr bwMode="auto">
                <a:xfrm>
                  <a:off x="4175254" y="2601709"/>
                  <a:ext cx="64390" cy="181898"/>
                </a:xfrm>
                <a:custGeom>
                  <a:avLst/>
                  <a:gdLst/>
                  <a:ahLst/>
                  <a:cxnLst>
                    <a:cxn ang="0">
                      <a:pos x="874" y="2048"/>
                    </a:cxn>
                    <a:cxn ang="0">
                      <a:pos x="9" y="2469"/>
                    </a:cxn>
                    <a:cxn ang="0">
                      <a:pos x="0" y="406"/>
                    </a:cxn>
                    <a:cxn ang="0">
                      <a:pos x="867" y="0"/>
                    </a:cxn>
                    <a:cxn ang="0">
                      <a:pos x="874" y="2048"/>
                    </a:cxn>
                  </a:cxnLst>
                  <a:rect l="0" t="0" r="r" b="b"/>
                  <a:pathLst>
                    <a:path w="874" h="2469">
                      <a:moveTo>
                        <a:pt x="874" y="2048"/>
                      </a:moveTo>
                      <a:lnTo>
                        <a:pt x="9" y="2469"/>
                      </a:lnTo>
                      <a:lnTo>
                        <a:pt x="0" y="406"/>
                      </a:lnTo>
                      <a:lnTo>
                        <a:pt x="867" y="0"/>
                      </a:lnTo>
                      <a:lnTo>
                        <a:pt x="874" y="2048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90" name="Freeform 71"/>
                <p:cNvSpPr>
                  <a:spLocks/>
                </p:cNvSpPr>
                <p:nvPr/>
              </p:nvSpPr>
              <p:spPr bwMode="auto">
                <a:xfrm>
                  <a:off x="4249221" y="2567599"/>
                  <a:ext cx="63137" cy="179982"/>
                </a:xfrm>
                <a:custGeom>
                  <a:avLst/>
                  <a:gdLst/>
                  <a:ahLst/>
                  <a:cxnLst>
                    <a:cxn ang="0">
                      <a:pos x="857" y="2029"/>
                    </a:cxn>
                    <a:cxn ang="0">
                      <a:pos x="7" y="2443"/>
                    </a:cxn>
                    <a:cxn ang="0">
                      <a:pos x="0" y="399"/>
                    </a:cxn>
                    <a:cxn ang="0">
                      <a:pos x="850" y="0"/>
                    </a:cxn>
                    <a:cxn ang="0">
                      <a:pos x="857" y="2029"/>
                    </a:cxn>
                  </a:cxnLst>
                  <a:rect l="0" t="0" r="r" b="b"/>
                  <a:pathLst>
                    <a:path w="857" h="2443">
                      <a:moveTo>
                        <a:pt x="857" y="2029"/>
                      </a:moveTo>
                      <a:lnTo>
                        <a:pt x="7" y="2443"/>
                      </a:lnTo>
                      <a:lnTo>
                        <a:pt x="0" y="399"/>
                      </a:lnTo>
                      <a:lnTo>
                        <a:pt x="850" y="0"/>
                      </a:lnTo>
                      <a:lnTo>
                        <a:pt x="857" y="2029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91" name="Freeform 72"/>
                <p:cNvSpPr>
                  <a:spLocks/>
                </p:cNvSpPr>
                <p:nvPr/>
              </p:nvSpPr>
              <p:spPr bwMode="auto">
                <a:xfrm>
                  <a:off x="4321788" y="2534151"/>
                  <a:ext cx="61959" cy="178067"/>
                </a:xfrm>
                <a:custGeom>
                  <a:avLst/>
                  <a:gdLst/>
                  <a:ahLst/>
                  <a:cxnLst>
                    <a:cxn ang="0">
                      <a:pos x="841" y="2011"/>
                    </a:cxn>
                    <a:cxn ang="0">
                      <a:pos x="7" y="2417"/>
                    </a:cxn>
                    <a:cxn ang="0">
                      <a:pos x="0" y="393"/>
                    </a:cxn>
                    <a:cxn ang="0">
                      <a:pos x="833" y="0"/>
                    </a:cxn>
                    <a:cxn ang="0">
                      <a:pos x="841" y="2011"/>
                    </a:cxn>
                  </a:cxnLst>
                  <a:rect l="0" t="0" r="r" b="b"/>
                  <a:pathLst>
                    <a:path w="841" h="2417">
                      <a:moveTo>
                        <a:pt x="841" y="2011"/>
                      </a:moveTo>
                      <a:lnTo>
                        <a:pt x="7" y="2417"/>
                      </a:lnTo>
                      <a:lnTo>
                        <a:pt x="0" y="393"/>
                      </a:lnTo>
                      <a:lnTo>
                        <a:pt x="833" y="0"/>
                      </a:lnTo>
                      <a:lnTo>
                        <a:pt x="841" y="2011"/>
                      </a:lnTo>
                      <a:close/>
                    </a:path>
                  </a:pathLst>
                </a:custGeom>
                <a:solidFill>
                  <a:srgbClr val="7F7F7F">
                    <a:lumMod val="40000"/>
                    <a:lumOff val="6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92" name="Freeform 73"/>
                <p:cNvSpPr>
                  <a:spLocks/>
                </p:cNvSpPr>
                <p:nvPr/>
              </p:nvSpPr>
              <p:spPr bwMode="auto">
                <a:xfrm>
                  <a:off x="3657851" y="1617074"/>
                  <a:ext cx="766564" cy="242604"/>
                </a:xfrm>
                <a:custGeom>
                  <a:avLst/>
                  <a:gdLst/>
                  <a:ahLst/>
                  <a:cxnLst>
                    <a:cxn ang="0">
                      <a:pos x="10405" y="1419"/>
                    </a:cxn>
                    <a:cxn ang="0">
                      <a:pos x="5253" y="3293"/>
                    </a:cxn>
                    <a:cxn ang="0">
                      <a:pos x="0" y="1419"/>
                    </a:cxn>
                    <a:cxn ang="0">
                      <a:pos x="5175" y="0"/>
                    </a:cxn>
                    <a:cxn ang="0">
                      <a:pos x="10405" y="1419"/>
                    </a:cxn>
                  </a:cxnLst>
                  <a:rect l="0" t="0" r="r" b="b"/>
                  <a:pathLst>
                    <a:path w="10405" h="3293">
                      <a:moveTo>
                        <a:pt x="10405" y="1419"/>
                      </a:moveTo>
                      <a:lnTo>
                        <a:pt x="5253" y="3293"/>
                      </a:lnTo>
                      <a:lnTo>
                        <a:pt x="0" y="1419"/>
                      </a:lnTo>
                      <a:lnTo>
                        <a:pt x="5175" y="0"/>
                      </a:lnTo>
                      <a:lnTo>
                        <a:pt x="10405" y="1419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F7F7F">
                        <a:shade val="51000"/>
                        <a:satMod val="130000"/>
                      </a:srgbClr>
                    </a:gs>
                    <a:gs pos="80000">
                      <a:srgbClr val="7F7F7F">
                        <a:shade val="93000"/>
                        <a:satMod val="130000"/>
                      </a:srgbClr>
                    </a:gs>
                    <a:gs pos="100000">
                      <a:srgbClr val="7F7F7F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noFill/>
                  <a:prstDash val="solid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437" name="Freeform 15"/>
            <p:cNvSpPr>
              <a:spLocks noChangeAspect="1"/>
            </p:cNvSpPr>
            <p:nvPr/>
          </p:nvSpPr>
          <p:spPr bwMode="auto">
            <a:xfrm>
              <a:off x="7739852" y="2781943"/>
              <a:ext cx="1805639" cy="740781"/>
            </a:xfrm>
            <a:custGeom>
              <a:avLst/>
              <a:gdLst/>
              <a:ahLst/>
              <a:cxnLst>
                <a:cxn ang="0">
                  <a:pos x="1496" y="5"/>
                </a:cxn>
                <a:cxn ang="0">
                  <a:pos x="1625" y="38"/>
                </a:cxn>
                <a:cxn ang="0">
                  <a:pos x="1739" y="101"/>
                </a:cxn>
                <a:cxn ang="0">
                  <a:pos x="1836" y="189"/>
                </a:cxn>
                <a:cxn ang="0">
                  <a:pos x="1908" y="297"/>
                </a:cxn>
                <a:cxn ang="0">
                  <a:pos x="2013" y="269"/>
                </a:cxn>
                <a:cxn ang="0">
                  <a:pos x="2136" y="271"/>
                </a:cxn>
                <a:cxn ang="0">
                  <a:pos x="2258" y="307"/>
                </a:cxn>
                <a:cxn ang="0">
                  <a:pos x="2363" y="376"/>
                </a:cxn>
                <a:cxn ang="0">
                  <a:pos x="2445" y="469"/>
                </a:cxn>
                <a:cxn ang="0">
                  <a:pos x="2500" y="583"/>
                </a:cxn>
                <a:cxn ang="0">
                  <a:pos x="2575" y="536"/>
                </a:cxn>
                <a:cxn ang="0">
                  <a:pos x="2666" y="519"/>
                </a:cxn>
                <a:cxn ang="0">
                  <a:pos x="2752" y="535"/>
                </a:cxn>
                <a:cxn ang="0">
                  <a:pos x="2826" y="577"/>
                </a:cxn>
                <a:cxn ang="0">
                  <a:pos x="2879" y="642"/>
                </a:cxn>
                <a:cxn ang="0">
                  <a:pos x="2909" y="722"/>
                </a:cxn>
                <a:cxn ang="0">
                  <a:pos x="3003" y="759"/>
                </a:cxn>
                <a:cxn ang="0">
                  <a:pos x="3080" y="825"/>
                </a:cxn>
                <a:cxn ang="0">
                  <a:pos x="3129" y="913"/>
                </a:cxn>
                <a:cxn ang="0">
                  <a:pos x="3147" y="1016"/>
                </a:cxn>
                <a:cxn ang="0">
                  <a:pos x="3129" y="1119"/>
                </a:cxn>
                <a:cxn ang="0">
                  <a:pos x="3077" y="1209"/>
                </a:cxn>
                <a:cxn ang="0">
                  <a:pos x="3000" y="1275"/>
                </a:cxn>
                <a:cxn ang="0">
                  <a:pos x="2903" y="1311"/>
                </a:cxn>
                <a:cxn ang="0">
                  <a:pos x="299" y="1316"/>
                </a:cxn>
                <a:cxn ang="0">
                  <a:pos x="196" y="1297"/>
                </a:cxn>
                <a:cxn ang="0">
                  <a:pos x="107" y="1245"/>
                </a:cxn>
                <a:cxn ang="0">
                  <a:pos x="41" y="1167"/>
                </a:cxn>
                <a:cxn ang="0">
                  <a:pos x="5" y="1069"/>
                </a:cxn>
                <a:cxn ang="0">
                  <a:pos x="5" y="965"/>
                </a:cxn>
                <a:cxn ang="0">
                  <a:pos x="34" y="874"/>
                </a:cxn>
                <a:cxn ang="0">
                  <a:pos x="92" y="799"/>
                </a:cxn>
                <a:cxn ang="0">
                  <a:pos x="169" y="745"/>
                </a:cxn>
                <a:cxn ang="0">
                  <a:pos x="263" y="719"/>
                </a:cxn>
                <a:cxn ang="0">
                  <a:pos x="323" y="654"/>
                </a:cxn>
                <a:cxn ang="0">
                  <a:pos x="401" y="612"/>
                </a:cxn>
                <a:cxn ang="0">
                  <a:pos x="492" y="596"/>
                </a:cxn>
                <a:cxn ang="0">
                  <a:pos x="510" y="549"/>
                </a:cxn>
                <a:cxn ang="0">
                  <a:pos x="558" y="467"/>
                </a:cxn>
                <a:cxn ang="0">
                  <a:pos x="629" y="406"/>
                </a:cxn>
                <a:cxn ang="0">
                  <a:pos x="718" y="373"/>
                </a:cxn>
                <a:cxn ang="0">
                  <a:pos x="817" y="373"/>
                </a:cxn>
                <a:cxn ang="0">
                  <a:pos x="903" y="403"/>
                </a:cxn>
                <a:cxn ang="0">
                  <a:pos x="952" y="283"/>
                </a:cxn>
                <a:cxn ang="0">
                  <a:pos x="1026" y="180"/>
                </a:cxn>
                <a:cxn ang="0">
                  <a:pos x="1120" y="96"/>
                </a:cxn>
                <a:cxn ang="0">
                  <a:pos x="1233" y="37"/>
                </a:cxn>
                <a:cxn ang="0">
                  <a:pos x="1360" y="5"/>
                </a:cxn>
              </a:cxnLst>
              <a:rect l="0" t="0" r="r" b="b"/>
              <a:pathLst>
                <a:path w="3147" h="1316">
                  <a:moveTo>
                    <a:pt x="1427" y="0"/>
                  </a:moveTo>
                  <a:lnTo>
                    <a:pt x="1496" y="5"/>
                  </a:lnTo>
                  <a:lnTo>
                    <a:pt x="1562" y="18"/>
                  </a:lnTo>
                  <a:lnTo>
                    <a:pt x="1625" y="38"/>
                  </a:lnTo>
                  <a:lnTo>
                    <a:pt x="1684" y="66"/>
                  </a:lnTo>
                  <a:lnTo>
                    <a:pt x="1739" y="101"/>
                  </a:lnTo>
                  <a:lnTo>
                    <a:pt x="1791" y="142"/>
                  </a:lnTo>
                  <a:lnTo>
                    <a:pt x="1836" y="189"/>
                  </a:lnTo>
                  <a:lnTo>
                    <a:pt x="1875" y="241"/>
                  </a:lnTo>
                  <a:lnTo>
                    <a:pt x="1908" y="297"/>
                  </a:lnTo>
                  <a:lnTo>
                    <a:pt x="1960" y="280"/>
                  </a:lnTo>
                  <a:lnTo>
                    <a:pt x="2013" y="269"/>
                  </a:lnTo>
                  <a:lnTo>
                    <a:pt x="2070" y="266"/>
                  </a:lnTo>
                  <a:lnTo>
                    <a:pt x="2136" y="271"/>
                  </a:lnTo>
                  <a:lnTo>
                    <a:pt x="2199" y="285"/>
                  </a:lnTo>
                  <a:lnTo>
                    <a:pt x="2258" y="307"/>
                  </a:lnTo>
                  <a:lnTo>
                    <a:pt x="2313" y="338"/>
                  </a:lnTo>
                  <a:lnTo>
                    <a:pt x="2363" y="376"/>
                  </a:lnTo>
                  <a:lnTo>
                    <a:pt x="2407" y="420"/>
                  </a:lnTo>
                  <a:lnTo>
                    <a:pt x="2445" y="469"/>
                  </a:lnTo>
                  <a:lnTo>
                    <a:pt x="2476" y="524"/>
                  </a:lnTo>
                  <a:lnTo>
                    <a:pt x="2500" y="583"/>
                  </a:lnTo>
                  <a:lnTo>
                    <a:pt x="2536" y="557"/>
                  </a:lnTo>
                  <a:lnTo>
                    <a:pt x="2575" y="536"/>
                  </a:lnTo>
                  <a:lnTo>
                    <a:pt x="2619" y="524"/>
                  </a:lnTo>
                  <a:lnTo>
                    <a:pt x="2666" y="519"/>
                  </a:lnTo>
                  <a:lnTo>
                    <a:pt x="2710" y="524"/>
                  </a:lnTo>
                  <a:lnTo>
                    <a:pt x="2752" y="535"/>
                  </a:lnTo>
                  <a:lnTo>
                    <a:pt x="2790" y="554"/>
                  </a:lnTo>
                  <a:lnTo>
                    <a:pt x="2826" y="577"/>
                  </a:lnTo>
                  <a:lnTo>
                    <a:pt x="2856" y="607"/>
                  </a:lnTo>
                  <a:lnTo>
                    <a:pt x="2879" y="642"/>
                  </a:lnTo>
                  <a:lnTo>
                    <a:pt x="2898" y="679"/>
                  </a:lnTo>
                  <a:lnTo>
                    <a:pt x="2909" y="722"/>
                  </a:lnTo>
                  <a:lnTo>
                    <a:pt x="2959" y="736"/>
                  </a:lnTo>
                  <a:lnTo>
                    <a:pt x="3003" y="759"/>
                  </a:lnTo>
                  <a:lnTo>
                    <a:pt x="3044" y="789"/>
                  </a:lnTo>
                  <a:lnTo>
                    <a:pt x="3080" y="825"/>
                  </a:lnTo>
                  <a:lnTo>
                    <a:pt x="3108" y="866"/>
                  </a:lnTo>
                  <a:lnTo>
                    <a:pt x="3129" y="913"/>
                  </a:lnTo>
                  <a:lnTo>
                    <a:pt x="3143" y="962"/>
                  </a:lnTo>
                  <a:lnTo>
                    <a:pt x="3147" y="1016"/>
                  </a:lnTo>
                  <a:lnTo>
                    <a:pt x="3143" y="1069"/>
                  </a:lnTo>
                  <a:lnTo>
                    <a:pt x="3129" y="1119"/>
                  </a:lnTo>
                  <a:lnTo>
                    <a:pt x="3107" y="1167"/>
                  </a:lnTo>
                  <a:lnTo>
                    <a:pt x="3077" y="1209"/>
                  </a:lnTo>
                  <a:lnTo>
                    <a:pt x="3041" y="1245"/>
                  </a:lnTo>
                  <a:lnTo>
                    <a:pt x="3000" y="1275"/>
                  </a:lnTo>
                  <a:lnTo>
                    <a:pt x="2953" y="1297"/>
                  </a:lnTo>
                  <a:lnTo>
                    <a:pt x="2903" y="1311"/>
                  </a:lnTo>
                  <a:lnTo>
                    <a:pt x="2849" y="1316"/>
                  </a:lnTo>
                  <a:lnTo>
                    <a:pt x="299" y="1316"/>
                  </a:lnTo>
                  <a:lnTo>
                    <a:pt x="246" y="1311"/>
                  </a:lnTo>
                  <a:lnTo>
                    <a:pt x="196" y="1297"/>
                  </a:lnTo>
                  <a:lnTo>
                    <a:pt x="149" y="1275"/>
                  </a:lnTo>
                  <a:lnTo>
                    <a:pt x="107" y="1245"/>
                  </a:lnTo>
                  <a:lnTo>
                    <a:pt x="70" y="1209"/>
                  </a:lnTo>
                  <a:lnTo>
                    <a:pt x="41" y="1167"/>
                  </a:lnTo>
                  <a:lnTo>
                    <a:pt x="19" y="1119"/>
                  </a:lnTo>
                  <a:lnTo>
                    <a:pt x="5" y="1069"/>
                  </a:lnTo>
                  <a:lnTo>
                    <a:pt x="0" y="1016"/>
                  </a:lnTo>
                  <a:lnTo>
                    <a:pt x="5" y="965"/>
                  </a:lnTo>
                  <a:lnTo>
                    <a:pt x="16" y="918"/>
                  </a:lnTo>
                  <a:lnTo>
                    <a:pt x="34" y="874"/>
                  </a:lnTo>
                  <a:lnTo>
                    <a:pt x="61" y="835"/>
                  </a:lnTo>
                  <a:lnTo>
                    <a:pt x="92" y="799"/>
                  </a:lnTo>
                  <a:lnTo>
                    <a:pt x="128" y="769"/>
                  </a:lnTo>
                  <a:lnTo>
                    <a:pt x="169" y="745"/>
                  </a:lnTo>
                  <a:lnTo>
                    <a:pt x="215" y="728"/>
                  </a:lnTo>
                  <a:lnTo>
                    <a:pt x="263" y="719"/>
                  </a:lnTo>
                  <a:lnTo>
                    <a:pt x="290" y="684"/>
                  </a:lnTo>
                  <a:lnTo>
                    <a:pt x="323" y="654"/>
                  </a:lnTo>
                  <a:lnTo>
                    <a:pt x="361" y="629"/>
                  </a:lnTo>
                  <a:lnTo>
                    <a:pt x="401" y="612"/>
                  </a:lnTo>
                  <a:lnTo>
                    <a:pt x="445" y="601"/>
                  </a:lnTo>
                  <a:lnTo>
                    <a:pt x="492" y="596"/>
                  </a:lnTo>
                  <a:lnTo>
                    <a:pt x="497" y="596"/>
                  </a:lnTo>
                  <a:lnTo>
                    <a:pt x="510" y="549"/>
                  </a:lnTo>
                  <a:lnTo>
                    <a:pt x="530" y="505"/>
                  </a:lnTo>
                  <a:lnTo>
                    <a:pt x="558" y="467"/>
                  </a:lnTo>
                  <a:lnTo>
                    <a:pt x="591" y="433"/>
                  </a:lnTo>
                  <a:lnTo>
                    <a:pt x="629" y="406"/>
                  </a:lnTo>
                  <a:lnTo>
                    <a:pt x="673" y="385"/>
                  </a:lnTo>
                  <a:lnTo>
                    <a:pt x="718" y="373"/>
                  </a:lnTo>
                  <a:lnTo>
                    <a:pt x="768" y="368"/>
                  </a:lnTo>
                  <a:lnTo>
                    <a:pt x="817" y="373"/>
                  </a:lnTo>
                  <a:lnTo>
                    <a:pt x="862" y="384"/>
                  </a:lnTo>
                  <a:lnTo>
                    <a:pt x="903" y="403"/>
                  </a:lnTo>
                  <a:lnTo>
                    <a:pt x="924" y="341"/>
                  </a:lnTo>
                  <a:lnTo>
                    <a:pt x="952" y="283"/>
                  </a:lnTo>
                  <a:lnTo>
                    <a:pt x="985" y="230"/>
                  </a:lnTo>
                  <a:lnTo>
                    <a:pt x="1026" y="180"/>
                  </a:lnTo>
                  <a:lnTo>
                    <a:pt x="1069" y="136"/>
                  </a:lnTo>
                  <a:lnTo>
                    <a:pt x="1120" y="96"/>
                  </a:lnTo>
                  <a:lnTo>
                    <a:pt x="1174" y="63"/>
                  </a:lnTo>
                  <a:lnTo>
                    <a:pt x="1233" y="37"/>
                  </a:lnTo>
                  <a:lnTo>
                    <a:pt x="1295" y="16"/>
                  </a:lnTo>
                  <a:lnTo>
                    <a:pt x="1360" y="5"/>
                  </a:lnTo>
                  <a:lnTo>
                    <a:pt x="1427" y="0"/>
                  </a:ln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chemeClr val="accent1"/>
              </a:solidFill>
              <a:prstDash val="solid"/>
              <a:miter lim="800000"/>
              <a:headEnd/>
              <a:tailEnd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456" name="Group 455"/>
            <p:cNvGrpSpPr/>
            <p:nvPr/>
          </p:nvGrpSpPr>
          <p:grpSpPr>
            <a:xfrm>
              <a:off x="4555169" y="3618017"/>
              <a:ext cx="531867" cy="936086"/>
              <a:chOff x="3669873" y="4584644"/>
              <a:chExt cx="585054" cy="1029695"/>
            </a:xfrm>
          </p:grpSpPr>
          <p:pic>
            <p:nvPicPr>
              <p:cNvPr id="457" name="Picture 6" descr="D:\Icons\Haja Premium Icons\Blackberry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69873" y="4584644"/>
                <a:ext cx="585054" cy="10296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8" name="Picture 8" descr="D:\Icons\Web2.0 PNG Icons\Bluetooth Vista.png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30517"/>
              <a:stretch/>
            </p:blipFill>
            <p:spPr bwMode="auto">
              <a:xfrm>
                <a:off x="3824704" y="4784575"/>
                <a:ext cx="277026" cy="39869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59" name="Picture 10" descr="D:\Icons\CLEAN\Networking\router_256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700" b="29177"/>
            <a:stretch/>
          </p:blipFill>
          <p:spPr bwMode="auto">
            <a:xfrm>
              <a:off x="7917481" y="5058656"/>
              <a:ext cx="1034120" cy="5079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60" name="Picture 11" descr="D:\Icons\Web2.0 PNG Icons\Webpage with Map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62872" y="3213107"/>
              <a:ext cx="1102914" cy="995656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61" name="Straight Arrow Connector 460"/>
            <p:cNvCxnSpPr>
              <a:stCxn id="251" idx="3"/>
            </p:cNvCxnSpPr>
            <p:nvPr/>
          </p:nvCxnSpPr>
          <p:spPr>
            <a:xfrm flipV="1">
              <a:off x="5185489" y="2013024"/>
              <a:ext cx="1238702" cy="2336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2" name="Straight Arrow Connector 461"/>
            <p:cNvCxnSpPr/>
            <p:nvPr/>
          </p:nvCxnSpPr>
          <p:spPr>
            <a:xfrm>
              <a:off x="5168242" y="2365356"/>
              <a:ext cx="843433" cy="542906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3" name="Straight Arrow Connector 462"/>
            <p:cNvCxnSpPr/>
            <p:nvPr/>
          </p:nvCxnSpPr>
          <p:spPr>
            <a:xfrm flipH="1">
              <a:off x="4821457" y="2743679"/>
              <a:ext cx="2059" cy="824893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4" name="Elbow Connector 463"/>
            <p:cNvCxnSpPr/>
            <p:nvPr/>
          </p:nvCxnSpPr>
          <p:spPr>
            <a:xfrm>
              <a:off x="7301263" y="2023063"/>
              <a:ext cx="1127137" cy="597182"/>
            </a:xfrm>
            <a:prstGeom prst="bentConnector2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5" name="Straight Arrow Connector 464"/>
            <p:cNvCxnSpPr>
              <a:stCxn id="253" idx="3"/>
            </p:cNvCxnSpPr>
            <p:nvPr/>
          </p:nvCxnSpPr>
          <p:spPr>
            <a:xfrm>
              <a:off x="6559705" y="3319458"/>
              <a:ext cx="1112736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6" name="Straight Arrow Connector 465"/>
            <p:cNvCxnSpPr/>
            <p:nvPr/>
          </p:nvCxnSpPr>
          <p:spPr>
            <a:xfrm flipH="1">
              <a:off x="6274462" y="3998135"/>
              <a:ext cx="516" cy="684336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7" name="Straight Arrow Connector 466"/>
            <p:cNvCxnSpPr/>
            <p:nvPr/>
          </p:nvCxnSpPr>
          <p:spPr>
            <a:xfrm>
              <a:off x="8434541" y="3633988"/>
              <a:ext cx="0" cy="146304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8" name="Elbow Connector 467"/>
            <p:cNvCxnSpPr/>
            <p:nvPr/>
          </p:nvCxnSpPr>
          <p:spPr>
            <a:xfrm rot="5400000" flipH="1" flipV="1">
              <a:off x="9234352" y="1567210"/>
              <a:ext cx="656059" cy="1566994"/>
            </a:xfrm>
            <a:prstGeom prst="bentConnector2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9" name="Elbow Connector 468"/>
            <p:cNvCxnSpPr/>
            <p:nvPr/>
          </p:nvCxnSpPr>
          <p:spPr>
            <a:xfrm rot="16200000" flipH="1">
              <a:off x="9457862" y="2934734"/>
              <a:ext cx="209040" cy="1566994"/>
            </a:xfrm>
            <a:prstGeom prst="bentConnector2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0" name="Straight Arrow Connector 469"/>
            <p:cNvCxnSpPr/>
            <p:nvPr/>
          </p:nvCxnSpPr>
          <p:spPr>
            <a:xfrm flipV="1">
              <a:off x="8908184" y="5325213"/>
              <a:ext cx="1437695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1" name="TextBox 470"/>
            <p:cNvSpPr txBox="1"/>
            <p:nvPr/>
          </p:nvSpPr>
          <p:spPr bwMode="auto">
            <a:xfrm>
              <a:off x="4263251" y="2383909"/>
              <a:ext cx="1099718" cy="461665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Mobile Device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72" name="TextBox 471"/>
            <p:cNvSpPr txBox="1"/>
            <p:nvPr/>
          </p:nvSpPr>
          <p:spPr bwMode="auto">
            <a:xfrm>
              <a:off x="6366340" y="2270999"/>
              <a:ext cx="999744" cy="286657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Wi-Fi Device</a:t>
              </a:r>
            </a:p>
          </p:txBody>
        </p:sp>
        <p:sp>
          <p:nvSpPr>
            <p:cNvPr id="473" name="TextBox 472"/>
            <p:cNvSpPr txBox="1"/>
            <p:nvPr/>
          </p:nvSpPr>
          <p:spPr bwMode="auto">
            <a:xfrm>
              <a:off x="8188242" y="3161714"/>
              <a:ext cx="908858" cy="307777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Internet</a:t>
              </a:r>
            </a:p>
          </p:txBody>
        </p:sp>
        <p:sp>
          <p:nvSpPr>
            <p:cNvPr id="474" name="Rectangle 473"/>
            <p:cNvSpPr/>
            <p:nvPr/>
          </p:nvSpPr>
          <p:spPr>
            <a:xfrm>
              <a:off x="10327123" y="5807359"/>
              <a:ext cx="1374415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Corporate Intranet</a:t>
              </a:r>
            </a:p>
          </p:txBody>
        </p:sp>
        <p:sp>
          <p:nvSpPr>
            <p:cNvPr id="475" name="Rectangle 474"/>
            <p:cNvSpPr/>
            <p:nvPr/>
          </p:nvSpPr>
          <p:spPr>
            <a:xfrm>
              <a:off x="10661574" y="4235974"/>
              <a:ext cx="705513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Website</a:t>
              </a:r>
            </a:p>
          </p:txBody>
        </p:sp>
        <p:sp>
          <p:nvSpPr>
            <p:cNvPr id="476" name="Rectangle 475"/>
            <p:cNvSpPr/>
            <p:nvPr/>
          </p:nvSpPr>
          <p:spPr>
            <a:xfrm>
              <a:off x="10606206" y="2596532"/>
              <a:ext cx="816249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App Store</a:t>
              </a:r>
            </a:p>
          </p:txBody>
        </p:sp>
        <p:sp>
          <p:nvSpPr>
            <p:cNvPr id="477" name="Rectangle 476"/>
            <p:cNvSpPr/>
            <p:nvPr/>
          </p:nvSpPr>
          <p:spPr>
            <a:xfrm>
              <a:off x="7858939" y="5532735"/>
              <a:ext cx="1168653" cy="461665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Corporate VPN 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Gateway</a:t>
              </a:r>
            </a:p>
          </p:txBody>
        </p:sp>
        <p:sp>
          <p:nvSpPr>
            <p:cNvPr id="478" name="Rectangle 477"/>
            <p:cNvSpPr/>
            <p:nvPr/>
          </p:nvSpPr>
          <p:spPr>
            <a:xfrm>
              <a:off x="5650137" y="5583222"/>
              <a:ext cx="1249689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Mobile Device </a:t>
              </a:r>
            </a:p>
          </p:txBody>
        </p:sp>
        <p:sp>
          <p:nvSpPr>
            <p:cNvPr id="479" name="Rectangle 478"/>
            <p:cNvSpPr/>
            <p:nvPr/>
          </p:nvSpPr>
          <p:spPr>
            <a:xfrm>
              <a:off x="5386422" y="3745656"/>
              <a:ext cx="1777128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Telco Service Provider </a:t>
              </a:r>
            </a:p>
          </p:txBody>
        </p:sp>
        <p:sp>
          <p:nvSpPr>
            <p:cNvPr id="480" name="TextBox 479"/>
            <p:cNvSpPr txBox="1"/>
            <p:nvPr/>
          </p:nvSpPr>
          <p:spPr bwMode="auto">
            <a:xfrm>
              <a:off x="4012116" y="4591047"/>
              <a:ext cx="1600188" cy="534158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Mobile Device (Bluetooth-enabled)</a:t>
              </a:r>
            </a:p>
          </p:txBody>
        </p:sp>
        <p:cxnSp>
          <p:nvCxnSpPr>
            <p:cNvPr id="481" name="Straight Connector 480"/>
            <p:cNvCxnSpPr/>
            <p:nvPr/>
          </p:nvCxnSpPr>
          <p:spPr>
            <a:xfrm>
              <a:off x="10459701" y="3209616"/>
              <a:ext cx="0" cy="989939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  <a:prstDash val="solid"/>
              <a:headEnd type="none" w="med" len="med"/>
              <a:tailEnd type="none" w="med" len="med"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82" name="Picture 5" descr="C:\Users\PGB\Desktop\1310391547_virus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9609" y="1632813"/>
              <a:ext cx="321054" cy="3210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3" name="Picture 5" descr="C:\Users\PGB\Desktop\1310391547_virus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07134" y="2849837"/>
              <a:ext cx="321054" cy="3210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4" name="Picture 5" descr="C:\Users\PGB\Desktop\1310391547_virus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0235" y="2924268"/>
              <a:ext cx="321054" cy="3210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5" name="Picture 5" descr="C:\Users\PGB\Desktop\1310391547_virus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5524" y="5013124"/>
              <a:ext cx="321054" cy="3210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6" name="Picture 5" descr="C:\Users\PGB\Desktop\1310391547_virus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5077" y="3927317"/>
              <a:ext cx="321054" cy="3210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7" name="Picture 5" descr="C:\Users\PGB\Desktop\1310391547_virus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86734" y="3809806"/>
              <a:ext cx="321054" cy="3210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8" name="Picture 5" descr="C:\Users\PGB\Desktop\1310391547_virus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61276" y="1365809"/>
              <a:ext cx="321054" cy="3210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9" name="Picture 5" descr="C:\Users\PGB\Desktop\1310391547_virus.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7677" y="6053433"/>
              <a:ext cx="265335" cy="265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90" name="Rectangle 489"/>
            <p:cNvSpPr/>
            <p:nvPr/>
          </p:nvSpPr>
          <p:spPr>
            <a:xfrm>
              <a:off x="4576277" y="6047601"/>
              <a:ext cx="1329338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-  Vulnerable Area</a:t>
              </a:r>
            </a:p>
          </p:txBody>
        </p:sp>
        <p:grpSp>
          <p:nvGrpSpPr>
            <p:cNvPr id="492" name="Group 491"/>
            <p:cNvGrpSpPr>
              <a:grpSpLocks noChangeAspect="1"/>
            </p:cNvGrpSpPr>
            <p:nvPr/>
          </p:nvGrpSpPr>
          <p:grpSpPr>
            <a:xfrm>
              <a:off x="10373976" y="1607862"/>
              <a:ext cx="1284693" cy="953949"/>
              <a:chOff x="5235032" y="2882499"/>
              <a:chExt cx="1880919" cy="1396678"/>
            </a:xfrm>
          </p:grpSpPr>
          <p:sp>
            <p:nvSpPr>
              <p:cNvPr id="493" name="Cloud Callout 492"/>
              <p:cNvSpPr/>
              <p:nvPr/>
            </p:nvSpPr>
            <p:spPr>
              <a:xfrm>
                <a:off x="5235032" y="2882499"/>
                <a:ext cx="1880919" cy="1396678"/>
              </a:xfrm>
              <a:prstGeom prst="cloudCallout">
                <a:avLst>
                  <a:gd name="adj1" fmla="val -10972"/>
                  <a:gd name="adj2" fmla="val 31899"/>
                </a:avLst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16200000" rotWithShape="0">
                  <a:schemeClr val="tx1">
                    <a:alpha val="40000"/>
                  </a:schemeClr>
                </a:outerShdw>
              </a:effectLst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endParaRPr>
              </a:p>
            </p:txBody>
          </p:sp>
          <p:pic>
            <p:nvPicPr>
              <p:cNvPr id="494" name="Picture 3" descr="D:\Icons\Web2.0 PNG Icons\Email-World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73678" y="3320007"/>
                <a:ext cx="229411" cy="3452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5" name="Picture 4" descr="D:\Icons\Haja Premium Icons\chain3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96486" y="3412928"/>
                <a:ext cx="286763" cy="2729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6" name="Picture 6" descr="D:\Icons\Haja Premium Icons\Calendar.png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23526" y="3161885"/>
                <a:ext cx="291877" cy="29187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7" name="Picture 7" descr="D:\Icons\Haja Premium Icons\Envelope.png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9368754">
                <a:off x="6419177" y="3669333"/>
                <a:ext cx="321065" cy="32106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8" name="Picture 8" descr="D:\Icons\Haja Premium Icons\Set.png"/>
              <p:cNvPicPr>
                <a:picLocks noChangeAspect="1" noChangeArrowheads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93956" y="3726847"/>
                <a:ext cx="265335" cy="2653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9" name="Picture 9" descr="D:\Icons\Haja Premium Icons\WiFI.png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58373" y="3278380"/>
                <a:ext cx="315440" cy="35076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0" name="Picture 10" descr="D:\Icons\Haja Premium Icons\Social-network.png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18527" y="3604944"/>
                <a:ext cx="286763" cy="2672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1" name="Picture 12" descr="D:\Icons\Haja Premium Icons\exapp.png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64656" y="3938054"/>
                <a:ext cx="249445" cy="24944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2" name="Picture 14" descr="D:\Icons\Haja Premium Icons\Download_.png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18744" y="3476512"/>
                <a:ext cx="291877" cy="29187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3" name="Picture 16" descr="D:\Icons\Web2.0 PNG Icons\1283166902_edu_languages.png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32361" y="2948653"/>
                <a:ext cx="314728" cy="3147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4" name="Picture 17" descr="D:\Icons\Web2.0 PNG Icons\1283589730_social_balloon-18.png"/>
              <p:cNvPicPr>
                <a:picLocks noChangeAspect="1" noChangeArrowheads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88679" y="3266381"/>
                <a:ext cx="326095" cy="3260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5" name="Picture 18" descr="D:\Icons\Web2.0 PNG Icons\1283589725_social_balloon-17.png"/>
              <p:cNvPicPr>
                <a:picLocks noChangeAspect="1" noChangeArrowheads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14377" y="3013684"/>
                <a:ext cx="264189" cy="26418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6" name="Picture 19" descr="D:\Icons\Web2.0 PNG Icons\1285239689_gwenview.png"/>
              <p:cNvPicPr>
                <a:picLocks noChangeAspect="1" noChangeArrowheads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79220" y="3039261"/>
                <a:ext cx="252162" cy="2521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07" name="Oval 506"/>
              <p:cNvSpPr/>
              <p:nvPr/>
            </p:nvSpPr>
            <p:spPr>
              <a:xfrm>
                <a:off x="5759291" y="4000482"/>
                <a:ext cx="298794" cy="224097"/>
              </a:xfrm>
              <a:prstGeom prst="ellipse">
                <a:avLst/>
              </a:prstGeom>
              <a:solidFill>
                <a:schemeClr val="bg1"/>
              </a:solidFill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endParaRPr>
              </a:p>
            </p:txBody>
          </p:sp>
          <p:pic>
            <p:nvPicPr>
              <p:cNvPr id="508" name="Picture 5" descr="D:\Icons\Haja Premium Icons\Caddy_Valid.png"/>
              <p:cNvPicPr>
                <a:picLocks noChangeAspect="1" noChangeArrowheads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59046" y="3867883"/>
                <a:ext cx="353172" cy="3531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6" descr="Screen of a cell phone&#10;&#10;Description automatically generated">
              <a:extLst>
                <a:ext uri="{FF2B5EF4-FFF2-40B4-BE49-F238E27FC236}">
                  <a16:creationId xmlns:a16="http://schemas.microsoft.com/office/drawing/2014/main" id="{DAFE6CF1-BB41-4439-89F0-F9851441C1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3788" y="4741527"/>
              <a:ext cx="504154" cy="835241"/>
            </a:xfrm>
            <a:prstGeom prst="rect">
              <a:avLst/>
            </a:prstGeom>
          </p:spPr>
        </p:pic>
        <p:pic>
          <p:nvPicPr>
            <p:cNvPr id="249" name="Picture 2" descr="D:\Icons\CLEAN\Networking\access_point_256.png">
              <a:extLst>
                <a:ext uri="{FF2B5EF4-FFF2-40B4-BE49-F238E27FC236}">
                  <a16:creationId xmlns:a16="http://schemas.microsoft.com/office/drawing/2014/main" id="{69EA0C66-D15E-4E23-862E-184B5759EB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7123" y="1585702"/>
              <a:ext cx="854644" cy="854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50" name="Isosceles Triangle 249">
            <a:extLst>
              <a:ext uri="{FF2B5EF4-FFF2-40B4-BE49-F238E27FC236}">
                <a16:creationId xmlns:a16="http://schemas.microsoft.com/office/drawing/2014/main" id="{CF5712F8-46DE-4EA4-A3DD-68A51247AA02}"/>
              </a:ext>
            </a:extLst>
          </p:cNvPr>
          <p:cNvSpPr/>
          <p:nvPr/>
        </p:nvSpPr>
        <p:spPr>
          <a:xfrm rot="5400000">
            <a:off x="2513698" y="2280955"/>
            <a:ext cx="961495" cy="47477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52" name="Group 251">
            <a:extLst>
              <a:ext uri="{FF2B5EF4-FFF2-40B4-BE49-F238E27FC236}">
                <a16:creationId xmlns:a16="http://schemas.microsoft.com/office/drawing/2014/main" id="{2E0780AA-491B-4EF1-B418-79319822D4DB}"/>
              </a:ext>
            </a:extLst>
          </p:cNvPr>
          <p:cNvGrpSpPr/>
          <p:nvPr/>
        </p:nvGrpSpPr>
        <p:grpSpPr>
          <a:xfrm>
            <a:off x="3348099" y="1086354"/>
            <a:ext cx="697009" cy="5476338"/>
            <a:chOff x="5756605" y="1086354"/>
            <a:chExt cx="697009" cy="5476338"/>
          </a:xfrm>
        </p:grpSpPr>
        <p:grpSp>
          <p:nvGrpSpPr>
            <p:cNvPr id="438" name="Group 437">
              <a:extLst>
                <a:ext uri="{FF2B5EF4-FFF2-40B4-BE49-F238E27FC236}">
                  <a16:creationId xmlns:a16="http://schemas.microsoft.com/office/drawing/2014/main" id="{06BE68DC-B985-4698-B640-8BF45D62FC81}"/>
                </a:ext>
              </a:extLst>
            </p:cNvPr>
            <p:cNvGrpSpPr/>
            <p:nvPr/>
          </p:nvGrpSpPr>
          <p:grpSpPr>
            <a:xfrm>
              <a:off x="6065107" y="1300436"/>
              <a:ext cx="84613" cy="5262256"/>
              <a:chOff x="6081906" y="1872958"/>
              <a:chExt cx="61784" cy="4985041"/>
            </a:xfrm>
          </p:grpSpPr>
          <p:cxnSp>
            <p:nvCxnSpPr>
              <p:cNvPr id="455" name="Straight Connector 454">
                <a:extLst>
                  <a:ext uri="{FF2B5EF4-FFF2-40B4-BE49-F238E27FC236}">
                    <a16:creationId xmlns:a16="http://schemas.microsoft.com/office/drawing/2014/main" id="{67D97304-9192-4FDB-B535-BA5D0338ECA7}"/>
                  </a:ext>
                </a:extLst>
              </p:cNvPr>
              <p:cNvCxnSpPr/>
              <p:nvPr/>
            </p:nvCxnSpPr>
            <p:spPr>
              <a:xfrm>
                <a:off x="6081906" y="1872958"/>
                <a:ext cx="0" cy="4985041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0" name="Straight Connector 509">
                <a:extLst>
                  <a:ext uri="{FF2B5EF4-FFF2-40B4-BE49-F238E27FC236}">
                    <a16:creationId xmlns:a16="http://schemas.microsoft.com/office/drawing/2014/main" id="{9378C688-DF5C-4E64-82AC-EA34D1D5F8D6}"/>
                  </a:ext>
                </a:extLst>
              </p:cNvPr>
              <p:cNvCxnSpPr/>
              <p:nvPr/>
            </p:nvCxnSpPr>
            <p:spPr>
              <a:xfrm>
                <a:off x="6143690" y="1872958"/>
                <a:ext cx="0" cy="4985041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9" name="Group 438">
              <a:extLst>
                <a:ext uri="{FF2B5EF4-FFF2-40B4-BE49-F238E27FC236}">
                  <a16:creationId xmlns:a16="http://schemas.microsoft.com/office/drawing/2014/main" id="{92B6CE84-FEB1-40FC-B4E9-4D450B1EB872}"/>
                </a:ext>
              </a:extLst>
            </p:cNvPr>
            <p:cNvGrpSpPr/>
            <p:nvPr/>
          </p:nvGrpSpPr>
          <p:grpSpPr>
            <a:xfrm>
              <a:off x="5962996" y="1086354"/>
              <a:ext cx="284480" cy="284480"/>
              <a:chOff x="5953760" y="1631295"/>
              <a:chExt cx="284480" cy="284480"/>
            </a:xfrm>
          </p:grpSpPr>
          <p:sp>
            <p:nvSpPr>
              <p:cNvPr id="453" name="Oval 452">
                <a:extLst>
                  <a:ext uri="{FF2B5EF4-FFF2-40B4-BE49-F238E27FC236}">
                    <a16:creationId xmlns:a16="http://schemas.microsoft.com/office/drawing/2014/main" id="{C721D76A-FC41-4A89-B4F5-B446FC41EE52}"/>
                  </a:ext>
                </a:extLst>
              </p:cNvPr>
              <p:cNvSpPr/>
              <p:nvPr/>
            </p:nvSpPr>
            <p:spPr>
              <a:xfrm>
                <a:off x="5953760" y="1631295"/>
                <a:ext cx="284480" cy="284480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54" name="Oval 453">
                <a:extLst>
                  <a:ext uri="{FF2B5EF4-FFF2-40B4-BE49-F238E27FC236}">
                    <a16:creationId xmlns:a16="http://schemas.microsoft.com/office/drawing/2014/main" id="{8280C180-BCB8-406A-87DC-A95DE8B3E6DB}"/>
                  </a:ext>
                </a:extLst>
              </p:cNvPr>
              <p:cNvSpPr/>
              <p:nvPr/>
            </p:nvSpPr>
            <p:spPr>
              <a:xfrm>
                <a:off x="6036747" y="1714282"/>
                <a:ext cx="118506" cy="11850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51" name="Oval 450">
              <a:extLst>
                <a:ext uri="{FF2B5EF4-FFF2-40B4-BE49-F238E27FC236}">
                  <a16:creationId xmlns:a16="http://schemas.microsoft.com/office/drawing/2014/main" id="{6FB5F3BF-AAAF-45A8-A531-EB54B9C0E05C}"/>
                </a:ext>
              </a:extLst>
            </p:cNvPr>
            <p:cNvSpPr/>
            <p:nvPr/>
          </p:nvSpPr>
          <p:spPr>
            <a:xfrm>
              <a:off x="5777727" y="2157903"/>
              <a:ext cx="675887" cy="675887"/>
            </a:xfrm>
            <a:prstGeom prst="ellipse">
              <a:avLst/>
            </a:prstGeom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1" name="Oval 440">
              <a:extLst>
                <a:ext uri="{FF2B5EF4-FFF2-40B4-BE49-F238E27FC236}">
                  <a16:creationId xmlns:a16="http://schemas.microsoft.com/office/drawing/2014/main" id="{5630703F-FE7F-40D2-A059-2ABEBDA2FFA5}"/>
                </a:ext>
              </a:extLst>
            </p:cNvPr>
            <p:cNvSpPr/>
            <p:nvPr/>
          </p:nvSpPr>
          <p:spPr>
            <a:xfrm>
              <a:off x="5756605" y="5191514"/>
              <a:ext cx="675888" cy="675888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42" name="Group 441">
              <a:extLst>
                <a:ext uri="{FF2B5EF4-FFF2-40B4-BE49-F238E27FC236}">
                  <a16:creationId xmlns:a16="http://schemas.microsoft.com/office/drawing/2014/main" id="{5E37939B-69E9-4F26-85CF-B6EAC639629C}"/>
                </a:ext>
              </a:extLst>
            </p:cNvPr>
            <p:cNvGrpSpPr/>
            <p:nvPr/>
          </p:nvGrpSpPr>
          <p:grpSpPr>
            <a:xfrm>
              <a:off x="5889237" y="5319699"/>
              <a:ext cx="410625" cy="337625"/>
              <a:chOff x="10868025" y="5054681"/>
              <a:chExt cx="285750" cy="234950"/>
            </a:xfrm>
            <a:solidFill>
              <a:schemeClr val="bg1"/>
            </a:solidFill>
          </p:grpSpPr>
          <p:sp>
            <p:nvSpPr>
              <p:cNvPr id="443" name="Freeform 179">
                <a:extLst>
                  <a:ext uri="{FF2B5EF4-FFF2-40B4-BE49-F238E27FC236}">
                    <a16:creationId xmlns:a16="http://schemas.microsoft.com/office/drawing/2014/main" id="{B7E8D27C-6037-4334-AD44-0735FD9B971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868025" y="5054681"/>
                <a:ext cx="285750" cy="234950"/>
              </a:xfrm>
              <a:custGeom>
                <a:avLst/>
                <a:gdLst>
                  <a:gd name="T0" fmla="*/ 306 w 354"/>
                  <a:gd name="T1" fmla="*/ 235 h 293"/>
                  <a:gd name="T2" fmla="*/ 214 w 354"/>
                  <a:gd name="T3" fmla="*/ 235 h 293"/>
                  <a:gd name="T4" fmla="*/ 206 w 354"/>
                  <a:gd name="T5" fmla="*/ 207 h 293"/>
                  <a:gd name="T6" fmla="*/ 295 w 354"/>
                  <a:gd name="T7" fmla="*/ 207 h 293"/>
                  <a:gd name="T8" fmla="*/ 319 w 354"/>
                  <a:gd name="T9" fmla="*/ 184 h 293"/>
                  <a:gd name="T10" fmla="*/ 319 w 354"/>
                  <a:gd name="T11" fmla="*/ 24 h 293"/>
                  <a:gd name="T12" fmla="*/ 295 w 354"/>
                  <a:gd name="T13" fmla="*/ 0 h 293"/>
                  <a:gd name="T14" fmla="*/ 58 w 354"/>
                  <a:gd name="T15" fmla="*/ 0 h 293"/>
                  <a:gd name="T16" fmla="*/ 35 w 354"/>
                  <a:gd name="T17" fmla="*/ 24 h 293"/>
                  <a:gd name="T18" fmla="*/ 35 w 354"/>
                  <a:gd name="T19" fmla="*/ 184 h 293"/>
                  <a:gd name="T20" fmla="*/ 58 w 354"/>
                  <a:gd name="T21" fmla="*/ 207 h 293"/>
                  <a:gd name="T22" fmla="*/ 150 w 354"/>
                  <a:gd name="T23" fmla="*/ 207 h 293"/>
                  <a:gd name="T24" fmla="*/ 140 w 354"/>
                  <a:gd name="T25" fmla="*/ 235 h 293"/>
                  <a:gd name="T26" fmla="*/ 47 w 354"/>
                  <a:gd name="T27" fmla="*/ 235 h 293"/>
                  <a:gd name="T28" fmla="*/ 0 w 354"/>
                  <a:gd name="T29" fmla="*/ 285 h 293"/>
                  <a:gd name="T30" fmla="*/ 0 w 354"/>
                  <a:gd name="T31" fmla="*/ 293 h 293"/>
                  <a:gd name="T32" fmla="*/ 354 w 354"/>
                  <a:gd name="T33" fmla="*/ 293 h 293"/>
                  <a:gd name="T34" fmla="*/ 354 w 354"/>
                  <a:gd name="T35" fmla="*/ 285 h 293"/>
                  <a:gd name="T36" fmla="*/ 306 w 354"/>
                  <a:gd name="T37" fmla="*/ 235 h 293"/>
                  <a:gd name="T38" fmla="*/ 58 w 354"/>
                  <a:gd name="T39" fmla="*/ 167 h 293"/>
                  <a:gd name="T40" fmla="*/ 58 w 354"/>
                  <a:gd name="T41" fmla="*/ 155 h 293"/>
                  <a:gd name="T42" fmla="*/ 58 w 354"/>
                  <a:gd name="T43" fmla="*/ 130 h 293"/>
                  <a:gd name="T44" fmla="*/ 58 w 354"/>
                  <a:gd name="T45" fmla="*/ 24 h 293"/>
                  <a:gd name="T46" fmla="*/ 296 w 354"/>
                  <a:gd name="T47" fmla="*/ 24 h 293"/>
                  <a:gd name="T48" fmla="*/ 296 w 354"/>
                  <a:gd name="T49" fmla="*/ 130 h 293"/>
                  <a:gd name="T50" fmla="*/ 296 w 354"/>
                  <a:gd name="T51" fmla="*/ 155 h 293"/>
                  <a:gd name="T52" fmla="*/ 296 w 354"/>
                  <a:gd name="T53" fmla="*/ 167 h 293"/>
                  <a:gd name="T54" fmla="*/ 58 w 354"/>
                  <a:gd name="T55" fmla="*/ 167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4" h="293">
                    <a:moveTo>
                      <a:pt x="306" y="235"/>
                    </a:moveTo>
                    <a:cubicBezTo>
                      <a:pt x="214" y="235"/>
                      <a:pt x="214" y="235"/>
                      <a:pt x="214" y="235"/>
                    </a:cubicBezTo>
                    <a:cubicBezTo>
                      <a:pt x="206" y="207"/>
                      <a:pt x="206" y="207"/>
                      <a:pt x="206" y="207"/>
                    </a:cubicBezTo>
                    <a:cubicBezTo>
                      <a:pt x="295" y="207"/>
                      <a:pt x="295" y="207"/>
                      <a:pt x="295" y="207"/>
                    </a:cubicBezTo>
                    <a:cubicBezTo>
                      <a:pt x="308" y="207"/>
                      <a:pt x="319" y="197"/>
                      <a:pt x="319" y="184"/>
                    </a:cubicBezTo>
                    <a:cubicBezTo>
                      <a:pt x="319" y="24"/>
                      <a:pt x="319" y="24"/>
                      <a:pt x="319" y="24"/>
                    </a:cubicBezTo>
                    <a:cubicBezTo>
                      <a:pt x="319" y="10"/>
                      <a:pt x="308" y="0"/>
                      <a:pt x="295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45" y="0"/>
                      <a:pt x="35" y="10"/>
                      <a:pt x="35" y="24"/>
                    </a:cubicBezTo>
                    <a:cubicBezTo>
                      <a:pt x="35" y="184"/>
                      <a:pt x="35" y="184"/>
                      <a:pt x="35" y="184"/>
                    </a:cubicBezTo>
                    <a:cubicBezTo>
                      <a:pt x="35" y="197"/>
                      <a:pt x="45" y="207"/>
                      <a:pt x="58" y="207"/>
                    </a:cubicBezTo>
                    <a:cubicBezTo>
                      <a:pt x="150" y="207"/>
                      <a:pt x="150" y="207"/>
                      <a:pt x="150" y="207"/>
                    </a:cubicBezTo>
                    <a:cubicBezTo>
                      <a:pt x="140" y="235"/>
                      <a:pt x="140" y="235"/>
                      <a:pt x="140" y="235"/>
                    </a:cubicBezTo>
                    <a:cubicBezTo>
                      <a:pt x="47" y="235"/>
                      <a:pt x="47" y="235"/>
                      <a:pt x="47" y="235"/>
                    </a:cubicBezTo>
                    <a:cubicBezTo>
                      <a:pt x="0" y="285"/>
                      <a:pt x="0" y="285"/>
                      <a:pt x="0" y="285"/>
                    </a:cubicBezTo>
                    <a:cubicBezTo>
                      <a:pt x="0" y="293"/>
                      <a:pt x="0" y="293"/>
                      <a:pt x="0" y="293"/>
                    </a:cubicBezTo>
                    <a:cubicBezTo>
                      <a:pt x="354" y="293"/>
                      <a:pt x="354" y="293"/>
                      <a:pt x="354" y="293"/>
                    </a:cubicBezTo>
                    <a:cubicBezTo>
                      <a:pt x="354" y="285"/>
                      <a:pt x="354" y="285"/>
                      <a:pt x="354" y="285"/>
                    </a:cubicBezTo>
                    <a:lnTo>
                      <a:pt x="306" y="235"/>
                    </a:lnTo>
                    <a:close/>
                    <a:moveTo>
                      <a:pt x="58" y="167"/>
                    </a:moveTo>
                    <a:cubicBezTo>
                      <a:pt x="58" y="155"/>
                      <a:pt x="58" y="155"/>
                      <a:pt x="58" y="155"/>
                    </a:cubicBezTo>
                    <a:cubicBezTo>
                      <a:pt x="58" y="130"/>
                      <a:pt x="58" y="130"/>
                      <a:pt x="58" y="130"/>
                    </a:cubicBezTo>
                    <a:cubicBezTo>
                      <a:pt x="58" y="24"/>
                      <a:pt x="58" y="24"/>
                      <a:pt x="58" y="24"/>
                    </a:cubicBezTo>
                    <a:cubicBezTo>
                      <a:pt x="296" y="24"/>
                      <a:pt x="296" y="24"/>
                      <a:pt x="296" y="24"/>
                    </a:cubicBezTo>
                    <a:cubicBezTo>
                      <a:pt x="296" y="130"/>
                      <a:pt x="296" y="130"/>
                      <a:pt x="296" y="130"/>
                    </a:cubicBezTo>
                    <a:cubicBezTo>
                      <a:pt x="296" y="155"/>
                      <a:pt x="296" y="155"/>
                      <a:pt x="296" y="155"/>
                    </a:cubicBezTo>
                    <a:cubicBezTo>
                      <a:pt x="296" y="167"/>
                      <a:pt x="296" y="167"/>
                      <a:pt x="296" y="167"/>
                    </a:cubicBezTo>
                    <a:lnTo>
                      <a:pt x="58" y="16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4" name="Freeform 180">
                <a:extLst>
                  <a:ext uri="{FF2B5EF4-FFF2-40B4-BE49-F238E27FC236}">
                    <a16:creationId xmlns:a16="http://schemas.microsoft.com/office/drawing/2014/main" id="{7991C66C-F26E-419D-ABE4-0E306AE119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42638" y="5116513"/>
                <a:ext cx="136525" cy="85725"/>
              </a:xfrm>
              <a:custGeom>
                <a:avLst/>
                <a:gdLst>
                  <a:gd name="T0" fmla="*/ 3 w 86"/>
                  <a:gd name="T1" fmla="*/ 0 h 54"/>
                  <a:gd name="T2" fmla="*/ 0 w 86"/>
                  <a:gd name="T3" fmla="*/ 0 h 54"/>
                  <a:gd name="T4" fmla="*/ 0 w 86"/>
                  <a:gd name="T5" fmla="*/ 52 h 54"/>
                  <a:gd name="T6" fmla="*/ 0 w 86"/>
                  <a:gd name="T7" fmla="*/ 54 h 54"/>
                  <a:gd name="T8" fmla="*/ 3 w 86"/>
                  <a:gd name="T9" fmla="*/ 54 h 54"/>
                  <a:gd name="T10" fmla="*/ 86 w 86"/>
                  <a:gd name="T11" fmla="*/ 54 h 54"/>
                  <a:gd name="T12" fmla="*/ 86 w 86"/>
                  <a:gd name="T13" fmla="*/ 52 h 54"/>
                  <a:gd name="T14" fmla="*/ 3 w 86"/>
                  <a:gd name="T15" fmla="*/ 52 h 54"/>
                  <a:gd name="T16" fmla="*/ 3 w 86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6" h="54">
                    <a:moveTo>
                      <a:pt x="3" y="0"/>
                    </a:moveTo>
                    <a:lnTo>
                      <a:pt x="0" y="0"/>
                    </a:lnTo>
                    <a:lnTo>
                      <a:pt x="0" y="52"/>
                    </a:lnTo>
                    <a:lnTo>
                      <a:pt x="0" y="54"/>
                    </a:lnTo>
                    <a:lnTo>
                      <a:pt x="3" y="54"/>
                    </a:lnTo>
                    <a:lnTo>
                      <a:pt x="86" y="54"/>
                    </a:lnTo>
                    <a:lnTo>
                      <a:pt x="86" y="52"/>
                    </a:lnTo>
                    <a:lnTo>
                      <a:pt x="3" y="52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5" name="Rectangle 181">
                <a:extLst>
                  <a:ext uri="{FF2B5EF4-FFF2-40B4-BE49-F238E27FC236}">
                    <a16:creationId xmlns:a16="http://schemas.microsoft.com/office/drawing/2014/main" id="{DF1BF768-754F-4950-A166-5FB87C37E3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56925" y="5160963"/>
                <a:ext cx="15875" cy="3333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6" name="Rectangle 182">
                <a:extLst>
                  <a:ext uri="{FF2B5EF4-FFF2-40B4-BE49-F238E27FC236}">
                    <a16:creationId xmlns:a16="http://schemas.microsoft.com/office/drawing/2014/main" id="{1AE41B1D-E099-411F-8DF6-EFCD6197A7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74388" y="5149850"/>
                <a:ext cx="17463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7" name="Rectangle 183">
                <a:extLst>
                  <a:ext uri="{FF2B5EF4-FFF2-40B4-BE49-F238E27FC236}">
                    <a16:creationId xmlns:a16="http://schemas.microsoft.com/office/drawing/2014/main" id="{3856172C-C8C7-481C-BE63-80A4B65A2A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93438" y="5153025"/>
                <a:ext cx="17463" cy="412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8" name="Rectangle 184">
                <a:extLst>
                  <a:ext uri="{FF2B5EF4-FFF2-40B4-BE49-F238E27FC236}">
                    <a16:creationId xmlns:a16="http://schemas.microsoft.com/office/drawing/2014/main" id="{5A604C4F-9ED9-454B-8FE7-EF8D49DE56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12488" y="5140325"/>
                <a:ext cx="17463" cy="539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9" name="Rectangle 185">
                <a:extLst>
                  <a:ext uri="{FF2B5EF4-FFF2-40B4-BE49-F238E27FC236}">
                    <a16:creationId xmlns:a16="http://schemas.microsoft.com/office/drawing/2014/main" id="{8555B69F-9C0F-49C5-BCB4-7376810840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31538" y="5151438"/>
                <a:ext cx="17463" cy="428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50" name="Rectangle 186">
                <a:extLst>
                  <a:ext uri="{FF2B5EF4-FFF2-40B4-BE49-F238E27FC236}">
                    <a16:creationId xmlns:a16="http://schemas.microsoft.com/office/drawing/2014/main" id="{C79D6233-E679-429B-9638-E5DEE05C50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50588" y="5127625"/>
                <a:ext cx="17463" cy="666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512" name="Isosceles Triangle 511">
            <a:extLst>
              <a:ext uri="{FF2B5EF4-FFF2-40B4-BE49-F238E27FC236}">
                <a16:creationId xmlns:a16="http://schemas.microsoft.com/office/drawing/2014/main" id="{FB0E9EA8-69FB-41A2-AEFD-60FDF9B4834B}"/>
              </a:ext>
            </a:extLst>
          </p:cNvPr>
          <p:cNvSpPr/>
          <p:nvPr/>
        </p:nvSpPr>
        <p:spPr>
          <a:xfrm rot="5400000">
            <a:off x="2474442" y="5262411"/>
            <a:ext cx="961495" cy="474771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3" name="Rectangle 512">
            <a:extLst>
              <a:ext uri="{FF2B5EF4-FFF2-40B4-BE49-F238E27FC236}">
                <a16:creationId xmlns:a16="http://schemas.microsoft.com/office/drawing/2014/main" id="{9E38B721-FCFA-49BD-923B-C4FAFC5C22A2}"/>
              </a:ext>
            </a:extLst>
          </p:cNvPr>
          <p:cNvSpPr/>
          <p:nvPr/>
        </p:nvSpPr>
        <p:spPr>
          <a:xfrm>
            <a:off x="97620" y="4766455"/>
            <a:ext cx="2618192" cy="147732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Security threats may arise in different places along these channels during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data transmission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4" name="Freeform 17">
            <a:extLst>
              <a:ext uri="{FF2B5EF4-FFF2-40B4-BE49-F238E27FC236}">
                <a16:creationId xmlns:a16="http://schemas.microsoft.com/office/drawing/2014/main" id="{04B55C19-86C4-4EF4-A98C-72C072B9D0A5}"/>
              </a:ext>
            </a:extLst>
          </p:cNvPr>
          <p:cNvSpPr>
            <a:spLocks noEditPoints="1"/>
          </p:cNvSpPr>
          <p:nvPr/>
        </p:nvSpPr>
        <p:spPr bwMode="auto">
          <a:xfrm>
            <a:off x="3480411" y="2310052"/>
            <a:ext cx="453124" cy="426792"/>
          </a:xfrm>
          <a:custGeom>
            <a:avLst/>
            <a:gdLst>
              <a:gd name="T0" fmla="*/ 379325 w 252"/>
              <a:gd name="T1" fmla="*/ 110018 h 228"/>
              <a:gd name="T2" fmla="*/ 200819 w 252"/>
              <a:gd name="T3" fmla="*/ 38267 h 228"/>
              <a:gd name="T4" fmla="*/ 22313 w 252"/>
              <a:gd name="T5" fmla="*/ 110018 h 228"/>
              <a:gd name="T6" fmla="*/ 0 w 252"/>
              <a:gd name="T7" fmla="*/ 79723 h 228"/>
              <a:gd name="T8" fmla="*/ 200819 w 252"/>
              <a:gd name="T9" fmla="*/ 0 h 228"/>
              <a:gd name="T10" fmla="*/ 401638 w 252"/>
              <a:gd name="T11" fmla="*/ 79723 h 228"/>
              <a:gd name="T12" fmla="*/ 379325 w 252"/>
              <a:gd name="T13" fmla="*/ 110018 h 228"/>
              <a:gd name="T14" fmla="*/ 200819 w 252"/>
              <a:gd name="T15" fmla="*/ 95668 h 228"/>
              <a:gd name="T16" fmla="*/ 342667 w 252"/>
              <a:gd name="T17" fmla="*/ 156257 h 228"/>
              <a:gd name="T18" fmla="*/ 318760 w 252"/>
              <a:gd name="T19" fmla="*/ 186552 h 228"/>
              <a:gd name="T20" fmla="*/ 200819 w 252"/>
              <a:gd name="T21" fmla="*/ 133935 h 228"/>
              <a:gd name="T22" fmla="*/ 82878 w 252"/>
              <a:gd name="T23" fmla="*/ 186552 h 228"/>
              <a:gd name="T24" fmla="*/ 58971 w 252"/>
              <a:gd name="T25" fmla="*/ 156257 h 228"/>
              <a:gd name="T26" fmla="*/ 200819 w 252"/>
              <a:gd name="T27" fmla="*/ 95668 h 228"/>
              <a:gd name="T28" fmla="*/ 200819 w 252"/>
              <a:gd name="T29" fmla="*/ 191335 h 228"/>
              <a:gd name="T30" fmla="*/ 283697 w 252"/>
              <a:gd name="T31" fmla="*/ 234386 h 228"/>
              <a:gd name="T32" fmla="*/ 262977 w 252"/>
              <a:gd name="T33" fmla="*/ 261492 h 228"/>
              <a:gd name="T34" fmla="*/ 200819 w 252"/>
              <a:gd name="T35" fmla="*/ 229602 h 228"/>
              <a:gd name="T36" fmla="*/ 138661 w 252"/>
              <a:gd name="T37" fmla="*/ 261492 h 228"/>
              <a:gd name="T38" fmla="*/ 117941 w 252"/>
              <a:gd name="T39" fmla="*/ 234386 h 228"/>
              <a:gd name="T40" fmla="*/ 200819 w 252"/>
              <a:gd name="T41" fmla="*/ 191335 h 228"/>
              <a:gd name="T42" fmla="*/ 200819 w 252"/>
              <a:gd name="T43" fmla="*/ 287003 h 228"/>
              <a:gd name="T44" fmla="*/ 239070 w 252"/>
              <a:gd name="T45" fmla="*/ 325270 h 228"/>
              <a:gd name="T46" fmla="*/ 200819 w 252"/>
              <a:gd name="T47" fmla="*/ 363537 h 228"/>
              <a:gd name="T48" fmla="*/ 162568 w 252"/>
              <a:gd name="T49" fmla="*/ 325270 h 228"/>
              <a:gd name="T50" fmla="*/ 200819 w 252"/>
              <a:gd name="T51" fmla="*/ 287003 h 228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252" h="228">
                <a:moveTo>
                  <a:pt x="238" y="69"/>
                </a:moveTo>
                <a:cubicBezTo>
                  <a:pt x="209" y="41"/>
                  <a:pt x="169" y="24"/>
                  <a:pt x="126" y="24"/>
                </a:cubicBezTo>
                <a:cubicBezTo>
                  <a:pt x="83" y="24"/>
                  <a:pt x="43" y="41"/>
                  <a:pt x="14" y="69"/>
                </a:cubicBezTo>
                <a:cubicBezTo>
                  <a:pt x="0" y="50"/>
                  <a:pt x="0" y="50"/>
                  <a:pt x="0" y="50"/>
                </a:cubicBezTo>
                <a:cubicBezTo>
                  <a:pt x="32" y="19"/>
                  <a:pt x="77" y="0"/>
                  <a:pt x="126" y="0"/>
                </a:cubicBezTo>
                <a:cubicBezTo>
                  <a:pt x="175" y="0"/>
                  <a:pt x="220" y="19"/>
                  <a:pt x="252" y="50"/>
                </a:cubicBezTo>
                <a:lnTo>
                  <a:pt x="238" y="69"/>
                </a:lnTo>
                <a:close/>
                <a:moveTo>
                  <a:pt x="126" y="60"/>
                </a:moveTo>
                <a:cubicBezTo>
                  <a:pt x="161" y="60"/>
                  <a:pt x="193" y="75"/>
                  <a:pt x="215" y="98"/>
                </a:cubicBezTo>
                <a:cubicBezTo>
                  <a:pt x="200" y="117"/>
                  <a:pt x="200" y="117"/>
                  <a:pt x="200" y="117"/>
                </a:cubicBezTo>
                <a:cubicBezTo>
                  <a:pt x="182" y="97"/>
                  <a:pt x="156" y="84"/>
                  <a:pt x="126" y="84"/>
                </a:cubicBezTo>
                <a:cubicBezTo>
                  <a:pt x="96" y="84"/>
                  <a:pt x="70" y="97"/>
                  <a:pt x="52" y="117"/>
                </a:cubicBezTo>
                <a:cubicBezTo>
                  <a:pt x="37" y="98"/>
                  <a:pt x="37" y="98"/>
                  <a:pt x="37" y="98"/>
                </a:cubicBezTo>
                <a:cubicBezTo>
                  <a:pt x="59" y="75"/>
                  <a:pt x="91" y="60"/>
                  <a:pt x="126" y="60"/>
                </a:cubicBezTo>
                <a:moveTo>
                  <a:pt x="126" y="120"/>
                </a:moveTo>
                <a:cubicBezTo>
                  <a:pt x="147" y="120"/>
                  <a:pt x="166" y="131"/>
                  <a:pt x="178" y="147"/>
                </a:cubicBezTo>
                <a:cubicBezTo>
                  <a:pt x="165" y="164"/>
                  <a:pt x="165" y="164"/>
                  <a:pt x="165" y="164"/>
                </a:cubicBezTo>
                <a:cubicBezTo>
                  <a:pt x="156" y="152"/>
                  <a:pt x="142" y="144"/>
                  <a:pt x="126" y="144"/>
                </a:cubicBezTo>
                <a:cubicBezTo>
                  <a:pt x="110" y="144"/>
                  <a:pt x="96" y="152"/>
                  <a:pt x="87" y="164"/>
                </a:cubicBezTo>
                <a:cubicBezTo>
                  <a:pt x="74" y="147"/>
                  <a:pt x="74" y="147"/>
                  <a:pt x="74" y="147"/>
                </a:cubicBezTo>
                <a:cubicBezTo>
                  <a:pt x="86" y="131"/>
                  <a:pt x="105" y="120"/>
                  <a:pt x="126" y="120"/>
                </a:cubicBezTo>
                <a:moveTo>
                  <a:pt x="126" y="180"/>
                </a:moveTo>
                <a:cubicBezTo>
                  <a:pt x="139" y="180"/>
                  <a:pt x="150" y="191"/>
                  <a:pt x="150" y="204"/>
                </a:cubicBezTo>
                <a:cubicBezTo>
                  <a:pt x="150" y="217"/>
                  <a:pt x="139" y="228"/>
                  <a:pt x="126" y="228"/>
                </a:cubicBezTo>
                <a:cubicBezTo>
                  <a:pt x="113" y="228"/>
                  <a:pt x="102" y="217"/>
                  <a:pt x="102" y="204"/>
                </a:cubicBezTo>
                <a:cubicBezTo>
                  <a:pt x="102" y="191"/>
                  <a:pt x="113" y="180"/>
                  <a:pt x="126" y="18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452" name="Title 1">
            <a:extLst>
              <a:ext uri="{FF2B5EF4-FFF2-40B4-BE49-F238E27FC236}">
                <a16:creationId xmlns:a16="http://schemas.microsoft.com/office/drawing/2014/main" id="{CF3B7875-D31B-4177-AE52-F3EBB2D2759C}"/>
              </a:ext>
            </a:extLst>
          </p:cNvPr>
          <p:cNvSpPr txBox="1">
            <a:spLocks/>
          </p:cNvSpPr>
          <p:nvPr/>
        </p:nvSpPr>
        <p:spPr>
          <a:xfrm>
            <a:off x="785736" y="220926"/>
            <a:ext cx="10620529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Vulnerable Areas in Mobile Business Environment</a:t>
            </a:r>
          </a:p>
        </p:txBody>
      </p:sp>
    </p:spTree>
    <p:extLst>
      <p:ext uri="{BB962C8B-B14F-4D97-AF65-F5344CB8AC3E}">
        <p14:creationId xmlns:p14="http://schemas.microsoft.com/office/powerpoint/2010/main" val="2796683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6"/>
          <p:cNvSpPr>
            <a:spLocks noChangeArrowheads="1"/>
          </p:cNvSpPr>
          <p:nvPr/>
        </p:nvSpPr>
        <p:spPr bwMode="auto">
          <a:xfrm>
            <a:off x="0" y="1608910"/>
            <a:ext cx="766243" cy="810395"/>
          </a:xfrm>
          <a:custGeom>
            <a:avLst/>
            <a:gdLst>
              <a:gd name="T0" fmla="*/ 0 w 1837"/>
              <a:gd name="T1" fmla="*/ 0 h 1945"/>
              <a:gd name="T2" fmla="*/ 0 w 1837"/>
              <a:gd name="T3" fmla="*/ 0 h 1945"/>
              <a:gd name="T4" fmla="*/ 1836 w 1837"/>
              <a:gd name="T5" fmla="*/ 0 h 1945"/>
              <a:gd name="T6" fmla="*/ 1836 w 1837"/>
              <a:gd name="T7" fmla="*/ 1816 h 1945"/>
              <a:gd name="T8" fmla="*/ 0 w 1837"/>
              <a:gd name="T9" fmla="*/ 1816 h 1945"/>
              <a:gd name="T10" fmla="*/ 0 w 1837"/>
              <a:gd name="T11" fmla="*/ 0 h 19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45">
                <a:moveTo>
                  <a:pt x="0" y="0"/>
                </a:moveTo>
                <a:lnTo>
                  <a:pt x="0" y="0"/>
                </a:lnTo>
                <a:cubicBezTo>
                  <a:pt x="603" y="128"/>
                  <a:pt x="1234" y="128"/>
                  <a:pt x="1836" y="0"/>
                </a:cubicBezTo>
                <a:cubicBezTo>
                  <a:pt x="1836" y="602"/>
                  <a:pt x="1836" y="1205"/>
                  <a:pt x="1836" y="1816"/>
                </a:cubicBezTo>
                <a:cubicBezTo>
                  <a:pt x="1234" y="1944"/>
                  <a:pt x="603" y="1944"/>
                  <a:pt x="0" y="1816"/>
                </a:cubicBezTo>
                <a:cubicBezTo>
                  <a:pt x="0" y="1205"/>
                  <a:pt x="0" y="602"/>
                  <a:pt x="0" y="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Freeform 97"/>
          <p:cNvSpPr>
            <a:spLocks noChangeArrowheads="1"/>
          </p:cNvSpPr>
          <p:nvPr/>
        </p:nvSpPr>
        <p:spPr bwMode="auto">
          <a:xfrm>
            <a:off x="532878" y="1434334"/>
            <a:ext cx="233365" cy="931679"/>
          </a:xfrm>
          <a:custGeom>
            <a:avLst/>
            <a:gdLst>
              <a:gd name="T0" fmla="*/ 558 w 559"/>
              <a:gd name="T1" fmla="*/ 2236 h 2237"/>
              <a:gd name="T2" fmla="*/ 0 w 559"/>
              <a:gd name="T3" fmla="*/ 1817 h 2237"/>
              <a:gd name="T4" fmla="*/ 0 w 559"/>
              <a:gd name="T5" fmla="*/ 0 h 2237"/>
              <a:gd name="T6" fmla="*/ 558 w 559"/>
              <a:gd name="T7" fmla="*/ 420 h 2237"/>
              <a:gd name="T8" fmla="*/ 558 w 559"/>
              <a:gd name="T9" fmla="*/ 2236 h 2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37">
                <a:moveTo>
                  <a:pt x="558" y="2236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36"/>
                </a:lnTo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Freeform 100"/>
          <p:cNvSpPr>
            <a:spLocks noChangeArrowheads="1"/>
          </p:cNvSpPr>
          <p:nvPr/>
        </p:nvSpPr>
        <p:spPr bwMode="auto">
          <a:xfrm>
            <a:off x="532656" y="1434333"/>
            <a:ext cx="1585771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Freeform 102"/>
          <p:cNvSpPr>
            <a:spLocks noChangeArrowheads="1"/>
          </p:cNvSpPr>
          <p:nvPr/>
        </p:nvSpPr>
        <p:spPr bwMode="auto">
          <a:xfrm>
            <a:off x="2090865" y="1467410"/>
            <a:ext cx="308702" cy="692787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 103"/>
          <p:cNvSpPr>
            <a:spLocks noChangeArrowheads="1"/>
          </p:cNvSpPr>
          <p:nvPr/>
        </p:nvSpPr>
        <p:spPr bwMode="auto">
          <a:xfrm>
            <a:off x="0" y="2601229"/>
            <a:ext cx="766243" cy="814070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25 h 1954"/>
              <a:gd name="T8" fmla="*/ 0 w 1837"/>
              <a:gd name="T9" fmla="*/ 1825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11"/>
                  <a:pt x="1836" y="1214"/>
                  <a:pt x="1836" y="1825"/>
                </a:cubicBezTo>
                <a:cubicBezTo>
                  <a:pt x="1234" y="1953"/>
                  <a:pt x="603" y="1953"/>
                  <a:pt x="0" y="1825"/>
                </a:cubicBezTo>
                <a:cubicBezTo>
                  <a:pt x="0" y="1214"/>
                  <a:pt x="0" y="611"/>
                  <a:pt x="0" y="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Freeform 104"/>
          <p:cNvSpPr>
            <a:spLocks noChangeArrowheads="1"/>
          </p:cNvSpPr>
          <p:nvPr/>
        </p:nvSpPr>
        <p:spPr bwMode="auto">
          <a:xfrm>
            <a:off x="532878" y="2430329"/>
            <a:ext cx="233365" cy="931679"/>
          </a:xfrm>
          <a:custGeom>
            <a:avLst/>
            <a:gdLst>
              <a:gd name="T0" fmla="*/ 558 w 559"/>
              <a:gd name="T1" fmla="*/ 2236 h 2237"/>
              <a:gd name="T2" fmla="*/ 0 w 559"/>
              <a:gd name="T3" fmla="*/ 1817 h 2237"/>
              <a:gd name="T4" fmla="*/ 0 w 559"/>
              <a:gd name="T5" fmla="*/ 0 h 2237"/>
              <a:gd name="T6" fmla="*/ 558 w 559"/>
              <a:gd name="T7" fmla="*/ 420 h 2237"/>
              <a:gd name="T8" fmla="*/ 558 w 559"/>
              <a:gd name="T9" fmla="*/ 2236 h 2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37">
                <a:moveTo>
                  <a:pt x="558" y="2236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36"/>
                </a:lnTo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Freeform 107"/>
          <p:cNvSpPr>
            <a:spLocks noChangeArrowheads="1"/>
          </p:cNvSpPr>
          <p:nvPr/>
        </p:nvSpPr>
        <p:spPr bwMode="auto">
          <a:xfrm>
            <a:off x="532656" y="2430329"/>
            <a:ext cx="1585771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Freeform 109"/>
          <p:cNvSpPr>
            <a:spLocks noChangeArrowheads="1"/>
          </p:cNvSpPr>
          <p:nvPr/>
        </p:nvSpPr>
        <p:spPr bwMode="auto">
          <a:xfrm>
            <a:off x="2090865" y="2465245"/>
            <a:ext cx="308702" cy="692786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Freeform 110"/>
          <p:cNvSpPr>
            <a:spLocks noChangeArrowheads="1"/>
          </p:cNvSpPr>
          <p:nvPr/>
        </p:nvSpPr>
        <p:spPr bwMode="auto">
          <a:xfrm>
            <a:off x="0" y="3599063"/>
            <a:ext cx="766243" cy="814071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11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11"/>
                  <a:pt x="0" y="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Freeform 111"/>
          <p:cNvSpPr>
            <a:spLocks noChangeArrowheads="1"/>
          </p:cNvSpPr>
          <p:nvPr/>
        </p:nvSpPr>
        <p:spPr bwMode="auto">
          <a:xfrm>
            <a:off x="532878" y="3428164"/>
            <a:ext cx="233365" cy="928003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20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27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Freeform 114"/>
          <p:cNvSpPr>
            <a:spLocks noChangeArrowheads="1"/>
          </p:cNvSpPr>
          <p:nvPr/>
        </p:nvSpPr>
        <p:spPr bwMode="auto">
          <a:xfrm>
            <a:off x="532656" y="3428162"/>
            <a:ext cx="1585771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Freeform 116"/>
          <p:cNvSpPr>
            <a:spLocks noChangeArrowheads="1"/>
          </p:cNvSpPr>
          <p:nvPr/>
        </p:nvSpPr>
        <p:spPr bwMode="auto">
          <a:xfrm>
            <a:off x="2090865" y="3461240"/>
            <a:ext cx="308702" cy="692786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Freeform 117"/>
          <p:cNvSpPr>
            <a:spLocks noChangeArrowheads="1"/>
          </p:cNvSpPr>
          <p:nvPr/>
        </p:nvSpPr>
        <p:spPr bwMode="auto">
          <a:xfrm>
            <a:off x="0" y="4595058"/>
            <a:ext cx="766243" cy="814071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02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02"/>
                  <a:pt x="0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Freeform 118"/>
          <p:cNvSpPr>
            <a:spLocks noChangeArrowheads="1"/>
          </p:cNvSpPr>
          <p:nvPr/>
        </p:nvSpPr>
        <p:spPr bwMode="auto">
          <a:xfrm>
            <a:off x="532878" y="4424159"/>
            <a:ext cx="233365" cy="928003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11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11"/>
                </a:lnTo>
                <a:lnTo>
                  <a:pt x="558" y="2227"/>
                </a:lnTo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Freeform 121"/>
          <p:cNvSpPr>
            <a:spLocks noChangeArrowheads="1"/>
          </p:cNvSpPr>
          <p:nvPr/>
        </p:nvSpPr>
        <p:spPr bwMode="auto">
          <a:xfrm>
            <a:off x="532656" y="4424158"/>
            <a:ext cx="1585771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Freeform 123"/>
          <p:cNvSpPr>
            <a:spLocks noChangeArrowheads="1"/>
          </p:cNvSpPr>
          <p:nvPr/>
        </p:nvSpPr>
        <p:spPr bwMode="auto">
          <a:xfrm>
            <a:off x="2090865" y="4455398"/>
            <a:ext cx="308702" cy="696463"/>
          </a:xfrm>
          <a:custGeom>
            <a:avLst/>
            <a:gdLst>
              <a:gd name="T0" fmla="*/ 739 w 740"/>
              <a:gd name="T1" fmla="*/ 1671 h 1672"/>
              <a:gd name="T2" fmla="*/ 0 w 740"/>
              <a:gd name="T3" fmla="*/ 839 h 1672"/>
              <a:gd name="T4" fmla="*/ 739 w 740"/>
              <a:gd name="T5" fmla="*/ 0 h 1672"/>
              <a:gd name="T6" fmla="*/ 739 w 740"/>
              <a:gd name="T7" fmla="*/ 1671 h 1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72">
                <a:moveTo>
                  <a:pt x="739" y="1671"/>
                </a:moveTo>
                <a:lnTo>
                  <a:pt x="0" y="839"/>
                </a:lnTo>
                <a:lnTo>
                  <a:pt x="739" y="0"/>
                </a:lnTo>
                <a:lnTo>
                  <a:pt x="739" y="1671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Freeform 124"/>
          <p:cNvSpPr>
            <a:spLocks noChangeArrowheads="1"/>
          </p:cNvSpPr>
          <p:nvPr/>
        </p:nvSpPr>
        <p:spPr bwMode="auto">
          <a:xfrm>
            <a:off x="0" y="5592891"/>
            <a:ext cx="766243" cy="814070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02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02"/>
                  <a:pt x="0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Freeform 125"/>
          <p:cNvSpPr>
            <a:spLocks noChangeArrowheads="1"/>
          </p:cNvSpPr>
          <p:nvPr/>
        </p:nvSpPr>
        <p:spPr bwMode="auto">
          <a:xfrm>
            <a:off x="532878" y="5421990"/>
            <a:ext cx="233365" cy="928004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11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11"/>
                </a:lnTo>
                <a:lnTo>
                  <a:pt x="558" y="2227"/>
                </a:lnTo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Freeform 128"/>
          <p:cNvSpPr>
            <a:spLocks noChangeArrowheads="1"/>
          </p:cNvSpPr>
          <p:nvPr/>
        </p:nvSpPr>
        <p:spPr bwMode="auto">
          <a:xfrm>
            <a:off x="532656" y="5421991"/>
            <a:ext cx="1585771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03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03"/>
                </a:lnTo>
                <a:lnTo>
                  <a:pt x="4868" y="1817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Freeform 130"/>
          <p:cNvSpPr>
            <a:spLocks noChangeArrowheads="1"/>
          </p:cNvSpPr>
          <p:nvPr/>
        </p:nvSpPr>
        <p:spPr bwMode="auto">
          <a:xfrm>
            <a:off x="2090865" y="5451392"/>
            <a:ext cx="308702" cy="692787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Round Same Side Corner Rectangle 129"/>
          <p:cNvSpPr/>
          <p:nvPr/>
        </p:nvSpPr>
        <p:spPr>
          <a:xfrm rot="10800000" flipH="1">
            <a:off x="2561139" y="2590470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1" name="Round Same Side Corner Rectangle 130"/>
          <p:cNvSpPr/>
          <p:nvPr/>
        </p:nvSpPr>
        <p:spPr>
          <a:xfrm rot="10800000" flipH="1">
            <a:off x="2561139" y="5567393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2" name="Round Same Side Corner Rectangle 131"/>
          <p:cNvSpPr/>
          <p:nvPr/>
        </p:nvSpPr>
        <p:spPr>
          <a:xfrm rot="10800000" flipH="1">
            <a:off x="2561139" y="1588067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5" name="Round Same Side Corner Rectangle 134"/>
          <p:cNvSpPr/>
          <p:nvPr/>
        </p:nvSpPr>
        <p:spPr>
          <a:xfrm rot="10800000" flipH="1">
            <a:off x="2561139" y="3573643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6" name="Round Same Side Corner Rectangle 135"/>
          <p:cNvSpPr/>
          <p:nvPr/>
        </p:nvSpPr>
        <p:spPr>
          <a:xfrm rot="10800000" flipH="1">
            <a:off x="2561139" y="4568724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40" name="Freeform 103">
            <a:extLst>
              <a:ext uri="{FF2B5EF4-FFF2-40B4-BE49-F238E27FC236}">
                <a16:creationId xmlns:a16="http://schemas.microsoft.com/office/drawing/2014/main" id="{379D5460-0CCB-42C0-944A-37FC88E51676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2336059"/>
            <a:ext cx="766243" cy="814070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25 h 1954"/>
              <a:gd name="T8" fmla="*/ 0 w 1837"/>
              <a:gd name="T9" fmla="*/ 1825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11"/>
                  <a:pt x="1836" y="1214"/>
                  <a:pt x="1836" y="1825"/>
                </a:cubicBezTo>
                <a:cubicBezTo>
                  <a:pt x="1234" y="1953"/>
                  <a:pt x="603" y="1953"/>
                  <a:pt x="0" y="1825"/>
                </a:cubicBezTo>
                <a:cubicBezTo>
                  <a:pt x="0" y="1214"/>
                  <a:pt x="0" y="611"/>
                  <a:pt x="0" y="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Freeform 104">
            <a:extLst>
              <a:ext uri="{FF2B5EF4-FFF2-40B4-BE49-F238E27FC236}">
                <a16:creationId xmlns:a16="http://schemas.microsoft.com/office/drawing/2014/main" id="{C52FD50D-1EFA-40A6-A225-6DC5B580DB8A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2389350"/>
            <a:ext cx="233365" cy="931679"/>
          </a:xfrm>
          <a:custGeom>
            <a:avLst/>
            <a:gdLst>
              <a:gd name="T0" fmla="*/ 558 w 559"/>
              <a:gd name="T1" fmla="*/ 2236 h 2237"/>
              <a:gd name="T2" fmla="*/ 0 w 559"/>
              <a:gd name="T3" fmla="*/ 1817 h 2237"/>
              <a:gd name="T4" fmla="*/ 0 w 559"/>
              <a:gd name="T5" fmla="*/ 0 h 2237"/>
              <a:gd name="T6" fmla="*/ 558 w 559"/>
              <a:gd name="T7" fmla="*/ 420 h 2237"/>
              <a:gd name="T8" fmla="*/ 558 w 559"/>
              <a:gd name="T9" fmla="*/ 2236 h 2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37">
                <a:moveTo>
                  <a:pt x="558" y="2236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36"/>
                </a:lnTo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Freeform 105">
            <a:extLst>
              <a:ext uri="{FF2B5EF4-FFF2-40B4-BE49-F238E27FC236}">
                <a16:creationId xmlns:a16="http://schemas.microsoft.com/office/drawing/2014/main" id="{6966AFF9-0370-4E4B-8FCB-947B70D9A465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2563925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Text Box 106">
            <a:extLst>
              <a:ext uri="{FF2B5EF4-FFF2-40B4-BE49-F238E27FC236}">
                <a16:creationId xmlns:a16="http://schemas.microsoft.com/office/drawing/2014/main" id="{74EB5EE6-2380-4170-A5C5-5DDAED26A26B}"/>
              </a:ext>
            </a:extLst>
          </p:cNvPr>
          <p:cNvSpPr txBox="1">
            <a:spLocks noChangeArrowheads="1"/>
          </p:cNvSpPr>
          <p:nvPr/>
        </p:nvSpPr>
        <p:spPr bwMode="auto">
          <a:xfrm rot="10800000">
            <a:off x="10100913" y="2773415"/>
            <a:ext cx="1348733" cy="35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boto Black" charset="0"/>
                <a:ea typeface="SimSun" charset="0"/>
                <a:cs typeface="Roboto Black" charset="0"/>
              </a:rPr>
              <a:t>OPTION 01</a:t>
            </a:r>
          </a:p>
        </p:txBody>
      </p:sp>
      <p:sp>
        <p:nvSpPr>
          <p:cNvPr id="144" name="Freeform 107">
            <a:extLst>
              <a:ext uri="{FF2B5EF4-FFF2-40B4-BE49-F238E27FC236}">
                <a16:creationId xmlns:a16="http://schemas.microsoft.com/office/drawing/2014/main" id="{D05DE601-68D8-4A89-8CDA-CAFC73B38B1D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2563925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Freeform 109">
            <a:extLst>
              <a:ext uri="{FF2B5EF4-FFF2-40B4-BE49-F238E27FC236}">
                <a16:creationId xmlns:a16="http://schemas.microsoft.com/office/drawing/2014/main" id="{37324499-EE0A-4662-85B7-20F13E3CD9E7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349371" y="2593327"/>
            <a:ext cx="308702" cy="692786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Round Same Side Corner Rectangle 129">
            <a:extLst>
              <a:ext uri="{FF2B5EF4-FFF2-40B4-BE49-F238E27FC236}">
                <a16:creationId xmlns:a16="http://schemas.microsoft.com/office/drawing/2014/main" id="{E971348D-BEFC-4EAB-8E90-9AD76226C054}"/>
              </a:ext>
            </a:extLst>
          </p:cNvPr>
          <p:cNvSpPr/>
          <p:nvPr/>
        </p:nvSpPr>
        <p:spPr>
          <a:xfrm flipH="1">
            <a:off x="9132950" y="2704092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58" name="Freeform 124">
            <a:extLst>
              <a:ext uri="{FF2B5EF4-FFF2-40B4-BE49-F238E27FC236}">
                <a16:creationId xmlns:a16="http://schemas.microsoft.com/office/drawing/2014/main" id="{15F2DFE6-869A-414A-8FEA-A5AB3825BDD7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5327720"/>
            <a:ext cx="766243" cy="814070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02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02"/>
                  <a:pt x="0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Freeform 125">
            <a:extLst>
              <a:ext uri="{FF2B5EF4-FFF2-40B4-BE49-F238E27FC236}">
                <a16:creationId xmlns:a16="http://schemas.microsoft.com/office/drawing/2014/main" id="{5B6F599E-6C3C-4B69-82DF-7703AC6EC7C4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5384687"/>
            <a:ext cx="233365" cy="928004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11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11"/>
                </a:lnTo>
                <a:lnTo>
                  <a:pt x="558" y="2227"/>
                </a:lnTo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Freeform 126">
            <a:extLst>
              <a:ext uri="{FF2B5EF4-FFF2-40B4-BE49-F238E27FC236}">
                <a16:creationId xmlns:a16="http://schemas.microsoft.com/office/drawing/2014/main" id="{EF0EA83B-8989-47AB-BFAD-574C86324A70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5555586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03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03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Text Box 127">
            <a:extLst>
              <a:ext uri="{FF2B5EF4-FFF2-40B4-BE49-F238E27FC236}">
                <a16:creationId xmlns:a16="http://schemas.microsoft.com/office/drawing/2014/main" id="{BD7817F1-DD7D-4B17-8BBE-64001D99AC54}"/>
              </a:ext>
            </a:extLst>
          </p:cNvPr>
          <p:cNvSpPr txBox="1">
            <a:spLocks noChangeArrowheads="1"/>
          </p:cNvSpPr>
          <p:nvPr/>
        </p:nvSpPr>
        <p:spPr bwMode="auto">
          <a:xfrm rot="10800000">
            <a:off x="10100913" y="5766914"/>
            <a:ext cx="1348733" cy="35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boto Black" charset="0"/>
                <a:ea typeface="SimSun" charset="0"/>
                <a:cs typeface="Roboto Black" charset="0"/>
              </a:rPr>
              <a:t>OPTION 01</a:t>
            </a:r>
          </a:p>
        </p:txBody>
      </p:sp>
      <p:sp>
        <p:nvSpPr>
          <p:cNvPr id="162" name="Freeform 128">
            <a:extLst>
              <a:ext uri="{FF2B5EF4-FFF2-40B4-BE49-F238E27FC236}">
                <a16:creationId xmlns:a16="http://schemas.microsoft.com/office/drawing/2014/main" id="{774FD90F-2BAD-4554-82E3-00D1DB67CA37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5555586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03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03"/>
                </a:lnTo>
                <a:lnTo>
                  <a:pt x="4868" y="1817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Freeform 130">
            <a:extLst>
              <a:ext uri="{FF2B5EF4-FFF2-40B4-BE49-F238E27FC236}">
                <a16:creationId xmlns:a16="http://schemas.microsoft.com/office/drawing/2014/main" id="{B8E7991B-6F83-434E-A63D-5D952943D338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349371" y="5590502"/>
            <a:ext cx="308702" cy="692787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Round Same Side Corner Rectangle 130">
            <a:extLst>
              <a:ext uri="{FF2B5EF4-FFF2-40B4-BE49-F238E27FC236}">
                <a16:creationId xmlns:a16="http://schemas.microsoft.com/office/drawing/2014/main" id="{019D312D-7500-4306-A3D1-EF73F1DC611C}"/>
              </a:ext>
            </a:extLst>
          </p:cNvPr>
          <p:cNvSpPr/>
          <p:nvPr/>
        </p:nvSpPr>
        <p:spPr>
          <a:xfrm flipH="1">
            <a:off x="9132950" y="5710492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19" name="Freeform 96">
            <a:extLst>
              <a:ext uri="{FF2B5EF4-FFF2-40B4-BE49-F238E27FC236}">
                <a16:creationId xmlns:a16="http://schemas.microsoft.com/office/drawing/2014/main" id="{C4487C0E-7E86-412E-BCC5-9DADBE8B50C9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1340063"/>
            <a:ext cx="766243" cy="810395"/>
          </a:xfrm>
          <a:custGeom>
            <a:avLst/>
            <a:gdLst>
              <a:gd name="T0" fmla="*/ 0 w 1837"/>
              <a:gd name="T1" fmla="*/ 0 h 1945"/>
              <a:gd name="T2" fmla="*/ 0 w 1837"/>
              <a:gd name="T3" fmla="*/ 0 h 1945"/>
              <a:gd name="T4" fmla="*/ 1836 w 1837"/>
              <a:gd name="T5" fmla="*/ 0 h 1945"/>
              <a:gd name="T6" fmla="*/ 1836 w 1837"/>
              <a:gd name="T7" fmla="*/ 1816 h 1945"/>
              <a:gd name="T8" fmla="*/ 0 w 1837"/>
              <a:gd name="T9" fmla="*/ 1816 h 1945"/>
              <a:gd name="T10" fmla="*/ 0 w 1837"/>
              <a:gd name="T11" fmla="*/ 0 h 19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45">
                <a:moveTo>
                  <a:pt x="0" y="0"/>
                </a:moveTo>
                <a:lnTo>
                  <a:pt x="0" y="0"/>
                </a:lnTo>
                <a:cubicBezTo>
                  <a:pt x="603" y="128"/>
                  <a:pt x="1234" y="128"/>
                  <a:pt x="1836" y="0"/>
                </a:cubicBezTo>
                <a:cubicBezTo>
                  <a:pt x="1836" y="602"/>
                  <a:pt x="1836" y="1205"/>
                  <a:pt x="1836" y="1816"/>
                </a:cubicBezTo>
                <a:cubicBezTo>
                  <a:pt x="1234" y="1944"/>
                  <a:pt x="603" y="1944"/>
                  <a:pt x="0" y="1816"/>
                </a:cubicBezTo>
                <a:cubicBezTo>
                  <a:pt x="0" y="1205"/>
                  <a:pt x="0" y="602"/>
                  <a:pt x="0" y="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Freeform 97">
            <a:extLst>
              <a:ext uri="{FF2B5EF4-FFF2-40B4-BE49-F238E27FC236}">
                <a16:creationId xmlns:a16="http://schemas.microsoft.com/office/drawing/2014/main" id="{8F54E5AE-E251-4D9B-B32C-6B96FEE675DB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1393355"/>
            <a:ext cx="233365" cy="931679"/>
          </a:xfrm>
          <a:custGeom>
            <a:avLst/>
            <a:gdLst>
              <a:gd name="T0" fmla="*/ 558 w 559"/>
              <a:gd name="T1" fmla="*/ 2236 h 2237"/>
              <a:gd name="T2" fmla="*/ 0 w 559"/>
              <a:gd name="T3" fmla="*/ 1817 h 2237"/>
              <a:gd name="T4" fmla="*/ 0 w 559"/>
              <a:gd name="T5" fmla="*/ 0 h 2237"/>
              <a:gd name="T6" fmla="*/ 558 w 559"/>
              <a:gd name="T7" fmla="*/ 420 h 2237"/>
              <a:gd name="T8" fmla="*/ 558 w 559"/>
              <a:gd name="T9" fmla="*/ 2236 h 2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37">
                <a:moveTo>
                  <a:pt x="558" y="2236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36"/>
                </a:lnTo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Freeform 98">
            <a:extLst>
              <a:ext uri="{FF2B5EF4-FFF2-40B4-BE49-F238E27FC236}">
                <a16:creationId xmlns:a16="http://schemas.microsoft.com/office/drawing/2014/main" id="{F419A248-AC3B-4950-8C10-70B6ED3ADA62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1567931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Text Box 99">
            <a:extLst>
              <a:ext uri="{FF2B5EF4-FFF2-40B4-BE49-F238E27FC236}">
                <a16:creationId xmlns:a16="http://schemas.microsoft.com/office/drawing/2014/main" id="{5888558E-0C73-4C3F-B584-8DCDA02671E9}"/>
              </a:ext>
            </a:extLst>
          </p:cNvPr>
          <p:cNvSpPr txBox="1">
            <a:spLocks noChangeArrowheads="1"/>
          </p:cNvSpPr>
          <p:nvPr/>
        </p:nvSpPr>
        <p:spPr bwMode="auto">
          <a:xfrm rot="10800000">
            <a:off x="10100913" y="1773745"/>
            <a:ext cx="1348733" cy="35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boto Black" charset="0"/>
                <a:ea typeface="SimSun" charset="0"/>
                <a:cs typeface="Roboto Black" charset="0"/>
              </a:rPr>
              <a:t>OPTION 01</a:t>
            </a:r>
          </a:p>
        </p:txBody>
      </p:sp>
      <p:sp>
        <p:nvSpPr>
          <p:cNvPr id="138" name="Freeform 100">
            <a:extLst>
              <a:ext uri="{FF2B5EF4-FFF2-40B4-BE49-F238E27FC236}">
                <a16:creationId xmlns:a16="http://schemas.microsoft.com/office/drawing/2014/main" id="{2DC68DC5-9BB5-4EE3-A59C-C6DEEE799496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1567931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Freeform 102">
            <a:extLst>
              <a:ext uri="{FF2B5EF4-FFF2-40B4-BE49-F238E27FC236}">
                <a16:creationId xmlns:a16="http://schemas.microsoft.com/office/drawing/2014/main" id="{551D9891-1C4C-4CA2-AAE0-1F937523AA1C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349371" y="1599171"/>
            <a:ext cx="308702" cy="692787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Round Same Side Corner Rectangle 131">
            <a:extLst>
              <a:ext uri="{FF2B5EF4-FFF2-40B4-BE49-F238E27FC236}">
                <a16:creationId xmlns:a16="http://schemas.microsoft.com/office/drawing/2014/main" id="{E1486C88-B1C9-49B4-9C26-185FAD3FBA76}"/>
              </a:ext>
            </a:extLst>
          </p:cNvPr>
          <p:cNvSpPr/>
          <p:nvPr/>
        </p:nvSpPr>
        <p:spPr>
          <a:xfrm flipH="1">
            <a:off x="9132950" y="1714505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46" name="Freeform 110">
            <a:extLst>
              <a:ext uri="{FF2B5EF4-FFF2-40B4-BE49-F238E27FC236}">
                <a16:creationId xmlns:a16="http://schemas.microsoft.com/office/drawing/2014/main" id="{CE3A5247-2E4D-44FC-B726-B976BB768347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3333892"/>
            <a:ext cx="766243" cy="814071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11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11"/>
                  <a:pt x="0" y="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Freeform 111">
            <a:extLst>
              <a:ext uri="{FF2B5EF4-FFF2-40B4-BE49-F238E27FC236}">
                <a16:creationId xmlns:a16="http://schemas.microsoft.com/office/drawing/2014/main" id="{33879FCC-7B3C-49D6-97A2-943CE0D73E10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3390859"/>
            <a:ext cx="233365" cy="928003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20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27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Freeform 112">
            <a:extLst>
              <a:ext uri="{FF2B5EF4-FFF2-40B4-BE49-F238E27FC236}">
                <a16:creationId xmlns:a16="http://schemas.microsoft.com/office/drawing/2014/main" id="{F560C1D9-4E36-4F47-ADAA-D3FDAB078536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3561760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Text Box 113">
            <a:extLst>
              <a:ext uri="{FF2B5EF4-FFF2-40B4-BE49-F238E27FC236}">
                <a16:creationId xmlns:a16="http://schemas.microsoft.com/office/drawing/2014/main" id="{7EC37E89-A437-4822-9E06-85D678422A5F}"/>
              </a:ext>
            </a:extLst>
          </p:cNvPr>
          <p:cNvSpPr txBox="1">
            <a:spLocks noChangeArrowheads="1"/>
          </p:cNvSpPr>
          <p:nvPr/>
        </p:nvSpPr>
        <p:spPr bwMode="auto">
          <a:xfrm rot="10800000">
            <a:off x="10100913" y="3773087"/>
            <a:ext cx="1348733" cy="35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boto Black" charset="0"/>
                <a:ea typeface="SimSun" charset="0"/>
                <a:cs typeface="Roboto Black" charset="0"/>
              </a:rPr>
              <a:t>OPTION 01</a:t>
            </a:r>
          </a:p>
        </p:txBody>
      </p:sp>
      <p:sp>
        <p:nvSpPr>
          <p:cNvPr id="150" name="Freeform 114">
            <a:extLst>
              <a:ext uri="{FF2B5EF4-FFF2-40B4-BE49-F238E27FC236}">
                <a16:creationId xmlns:a16="http://schemas.microsoft.com/office/drawing/2014/main" id="{92715DDA-CD9D-4D7A-8635-A8695D8A331A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3561760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Freeform 116">
            <a:extLst>
              <a:ext uri="{FF2B5EF4-FFF2-40B4-BE49-F238E27FC236}">
                <a16:creationId xmlns:a16="http://schemas.microsoft.com/office/drawing/2014/main" id="{B71CD44D-5ABF-495A-A614-45E45E99232D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349371" y="3593000"/>
            <a:ext cx="308702" cy="692786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Round Same Side Corner Rectangle 134">
            <a:extLst>
              <a:ext uri="{FF2B5EF4-FFF2-40B4-BE49-F238E27FC236}">
                <a16:creationId xmlns:a16="http://schemas.microsoft.com/office/drawing/2014/main" id="{09917410-07BB-4E7B-9CC3-3040D604FF15}"/>
              </a:ext>
            </a:extLst>
          </p:cNvPr>
          <p:cNvSpPr/>
          <p:nvPr/>
        </p:nvSpPr>
        <p:spPr>
          <a:xfrm flipH="1">
            <a:off x="9132950" y="3716587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52" name="Freeform 117">
            <a:extLst>
              <a:ext uri="{FF2B5EF4-FFF2-40B4-BE49-F238E27FC236}">
                <a16:creationId xmlns:a16="http://schemas.microsoft.com/office/drawing/2014/main" id="{EE467F7B-D8FA-44BB-9279-77579113E0C5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4329888"/>
            <a:ext cx="766243" cy="814071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02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02"/>
                  <a:pt x="0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Freeform 118">
            <a:extLst>
              <a:ext uri="{FF2B5EF4-FFF2-40B4-BE49-F238E27FC236}">
                <a16:creationId xmlns:a16="http://schemas.microsoft.com/office/drawing/2014/main" id="{6BB38F49-583F-4659-9F56-B7E01B97B8DD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4386855"/>
            <a:ext cx="233365" cy="928003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11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11"/>
                </a:lnTo>
                <a:lnTo>
                  <a:pt x="558" y="2227"/>
                </a:lnTo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Freeform 119">
            <a:extLst>
              <a:ext uri="{FF2B5EF4-FFF2-40B4-BE49-F238E27FC236}">
                <a16:creationId xmlns:a16="http://schemas.microsoft.com/office/drawing/2014/main" id="{D6CB2F0A-6993-489E-90E4-CEB852CF9359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4557755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Text Box 120">
            <a:extLst>
              <a:ext uri="{FF2B5EF4-FFF2-40B4-BE49-F238E27FC236}">
                <a16:creationId xmlns:a16="http://schemas.microsoft.com/office/drawing/2014/main" id="{D458EFE6-9446-4B90-B306-EF28CFE3E526}"/>
              </a:ext>
            </a:extLst>
          </p:cNvPr>
          <p:cNvSpPr txBox="1">
            <a:spLocks noChangeArrowheads="1"/>
          </p:cNvSpPr>
          <p:nvPr/>
        </p:nvSpPr>
        <p:spPr bwMode="auto">
          <a:xfrm rot="10800000">
            <a:off x="10100913" y="4767246"/>
            <a:ext cx="1348733" cy="35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boto Black" charset="0"/>
                <a:ea typeface="SimSun" charset="0"/>
                <a:cs typeface="Roboto Black" charset="0"/>
              </a:rPr>
              <a:t>OPTION 01</a:t>
            </a:r>
          </a:p>
        </p:txBody>
      </p:sp>
      <p:sp>
        <p:nvSpPr>
          <p:cNvPr id="156" name="Freeform 121">
            <a:extLst>
              <a:ext uri="{FF2B5EF4-FFF2-40B4-BE49-F238E27FC236}">
                <a16:creationId xmlns:a16="http://schemas.microsoft.com/office/drawing/2014/main" id="{0ACF1722-9241-48EB-927D-8A86BED1A740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4557755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Freeform 123">
            <a:extLst>
              <a:ext uri="{FF2B5EF4-FFF2-40B4-BE49-F238E27FC236}">
                <a16:creationId xmlns:a16="http://schemas.microsoft.com/office/drawing/2014/main" id="{DBCBC9BD-2C72-48E1-A3E6-F38FE6B4D898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349371" y="4587156"/>
            <a:ext cx="308702" cy="696463"/>
          </a:xfrm>
          <a:custGeom>
            <a:avLst/>
            <a:gdLst>
              <a:gd name="T0" fmla="*/ 739 w 740"/>
              <a:gd name="T1" fmla="*/ 1671 h 1672"/>
              <a:gd name="T2" fmla="*/ 0 w 740"/>
              <a:gd name="T3" fmla="*/ 839 h 1672"/>
              <a:gd name="T4" fmla="*/ 739 w 740"/>
              <a:gd name="T5" fmla="*/ 0 h 1672"/>
              <a:gd name="T6" fmla="*/ 739 w 740"/>
              <a:gd name="T7" fmla="*/ 1671 h 1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72">
                <a:moveTo>
                  <a:pt x="739" y="1671"/>
                </a:moveTo>
                <a:lnTo>
                  <a:pt x="0" y="839"/>
                </a:lnTo>
                <a:lnTo>
                  <a:pt x="739" y="0"/>
                </a:lnTo>
                <a:lnTo>
                  <a:pt x="739" y="1671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Round Same Side Corner Rectangle 135">
            <a:extLst>
              <a:ext uri="{FF2B5EF4-FFF2-40B4-BE49-F238E27FC236}">
                <a16:creationId xmlns:a16="http://schemas.microsoft.com/office/drawing/2014/main" id="{3BCA39D1-C2AC-4B88-A756-D3941F6BD359}"/>
              </a:ext>
            </a:extLst>
          </p:cNvPr>
          <p:cNvSpPr/>
          <p:nvPr/>
        </p:nvSpPr>
        <p:spPr>
          <a:xfrm flipH="1">
            <a:off x="9132950" y="4713497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E75057CB-857B-45BD-B92C-83CF57BD9FF5}"/>
              </a:ext>
            </a:extLst>
          </p:cNvPr>
          <p:cNvSpPr/>
          <p:nvPr/>
        </p:nvSpPr>
        <p:spPr>
          <a:xfrm>
            <a:off x="2657906" y="1629137"/>
            <a:ext cx="260762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Improper Platform Usage</a:t>
            </a: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2608A0A7-D379-403E-AFDC-CF1D118A0FEB}"/>
              </a:ext>
            </a:extLst>
          </p:cNvPr>
          <p:cNvSpPr/>
          <p:nvPr/>
        </p:nvSpPr>
        <p:spPr>
          <a:xfrm>
            <a:off x="2648479" y="2626972"/>
            <a:ext cx="237902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Insecure Data Storage</a:t>
            </a: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84335A4D-8F3F-4964-878F-C780DFBAA06E}"/>
              </a:ext>
            </a:extLst>
          </p:cNvPr>
          <p:cNvSpPr/>
          <p:nvPr/>
        </p:nvSpPr>
        <p:spPr>
          <a:xfrm>
            <a:off x="2657906" y="3622967"/>
            <a:ext cx="268382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Insecure Communication</a:t>
            </a: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CD8C3D17-1761-4C81-AD04-088A384F691C}"/>
              </a:ext>
            </a:extLst>
          </p:cNvPr>
          <p:cNvSpPr/>
          <p:nvPr/>
        </p:nvSpPr>
        <p:spPr>
          <a:xfrm>
            <a:off x="2657906" y="4618963"/>
            <a:ext cx="260762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Insecure Authentication</a:t>
            </a: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FDA5732-A990-4D6A-9841-3F83E6362128}"/>
              </a:ext>
            </a:extLst>
          </p:cNvPr>
          <p:cNvSpPr/>
          <p:nvPr/>
        </p:nvSpPr>
        <p:spPr>
          <a:xfrm>
            <a:off x="2657906" y="5613119"/>
            <a:ext cx="268382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Insufficient Cryptography</a:t>
            </a: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8DA7E086-8CE9-4C10-894B-5B33759E3CCB}"/>
              </a:ext>
            </a:extLst>
          </p:cNvPr>
          <p:cNvSpPr/>
          <p:nvPr/>
        </p:nvSpPr>
        <p:spPr>
          <a:xfrm>
            <a:off x="1028825" y="1612830"/>
            <a:ext cx="593432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M1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75" name="Rectangle 174">
            <a:extLst>
              <a:ext uri="{FF2B5EF4-FFF2-40B4-BE49-F238E27FC236}">
                <a16:creationId xmlns:a16="http://schemas.microsoft.com/office/drawing/2014/main" id="{0C14A0C9-1961-474B-ADC1-2047E2CBD47F}"/>
              </a:ext>
            </a:extLst>
          </p:cNvPr>
          <p:cNvSpPr/>
          <p:nvPr/>
        </p:nvSpPr>
        <p:spPr>
          <a:xfrm>
            <a:off x="1028825" y="2608826"/>
            <a:ext cx="593432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M2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A66850E7-0BAB-429E-BFDB-7801D519BC94}"/>
              </a:ext>
            </a:extLst>
          </p:cNvPr>
          <p:cNvSpPr/>
          <p:nvPr/>
        </p:nvSpPr>
        <p:spPr>
          <a:xfrm>
            <a:off x="1028825" y="3606659"/>
            <a:ext cx="593432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M3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F7749D52-04A6-446B-B033-541688D30003}"/>
              </a:ext>
            </a:extLst>
          </p:cNvPr>
          <p:cNvSpPr/>
          <p:nvPr/>
        </p:nvSpPr>
        <p:spPr>
          <a:xfrm>
            <a:off x="1028825" y="4602655"/>
            <a:ext cx="593432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M4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53ED58AD-6301-47A9-B3A5-E0825D5602AF}"/>
              </a:ext>
            </a:extLst>
          </p:cNvPr>
          <p:cNvSpPr/>
          <p:nvPr/>
        </p:nvSpPr>
        <p:spPr>
          <a:xfrm>
            <a:off x="1028825" y="5600488"/>
            <a:ext cx="593432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M5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265ACE22-1F62-4322-96AE-58B36D756BB0}"/>
              </a:ext>
            </a:extLst>
          </p:cNvPr>
          <p:cNvSpPr/>
          <p:nvPr/>
        </p:nvSpPr>
        <p:spPr>
          <a:xfrm>
            <a:off x="6276295" y="1760898"/>
            <a:ext cx="279655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Insecure Authorization</a:t>
            </a: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2ABD972E-C195-4BA9-9320-55E84D1794E6}"/>
              </a:ext>
            </a:extLst>
          </p:cNvPr>
          <p:cNvSpPr/>
          <p:nvPr/>
        </p:nvSpPr>
        <p:spPr>
          <a:xfrm>
            <a:off x="6736609" y="2755054"/>
            <a:ext cx="2336242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Client Code Quality</a:t>
            </a: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B7A38347-C8A8-4BB9-BCB4-A9BC2636B627}"/>
              </a:ext>
            </a:extLst>
          </p:cNvPr>
          <p:cNvSpPr/>
          <p:nvPr/>
        </p:nvSpPr>
        <p:spPr>
          <a:xfrm>
            <a:off x="6889009" y="3754727"/>
            <a:ext cx="2183842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Code Tampering</a:t>
            </a: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84FEBEF0-D1CE-4D85-BCD1-2F970FEE092A}"/>
              </a:ext>
            </a:extLst>
          </p:cNvPr>
          <p:cNvSpPr/>
          <p:nvPr/>
        </p:nvSpPr>
        <p:spPr>
          <a:xfrm>
            <a:off x="6889009" y="4750722"/>
            <a:ext cx="2183842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Reverse Engineering</a:t>
            </a: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5E9FFC12-E899-4900-A337-5238FDED688E}"/>
              </a:ext>
            </a:extLst>
          </p:cNvPr>
          <p:cNvSpPr/>
          <p:nvPr/>
        </p:nvSpPr>
        <p:spPr>
          <a:xfrm>
            <a:off x="6508009" y="5752230"/>
            <a:ext cx="2564842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Extraneous Functionality</a:t>
            </a: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00DD6668-F3EC-4A8D-AB6A-C21B098FF961}"/>
              </a:ext>
            </a:extLst>
          </p:cNvPr>
          <p:cNvSpPr/>
          <p:nvPr/>
        </p:nvSpPr>
        <p:spPr>
          <a:xfrm>
            <a:off x="10348100" y="1746428"/>
            <a:ext cx="593432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M6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9B5B4D6B-7A5B-44C9-810F-286E77CD5B94}"/>
              </a:ext>
            </a:extLst>
          </p:cNvPr>
          <p:cNvSpPr/>
          <p:nvPr/>
        </p:nvSpPr>
        <p:spPr>
          <a:xfrm>
            <a:off x="10348100" y="2742421"/>
            <a:ext cx="593432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M7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0C32E1C7-1528-4FA8-B012-4A2FB5CF58C9}"/>
              </a:ext>
            </a:extLst>
          </p:cNvPr>
          <p:cNvSpPr/>
          <p:nvPr/>
        </p:nvSpPr>
        <p:spPr>
          <a:xfrm>
            <a:off x="10348100" y="3740256"/>
            <a:ext cx="593432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M8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E8788157-5FAE-4838-B624-A3B765B0EAF4}"/>
              </a:ext>
            </a:extLst>
          </p:cNvPr>
          <p:cNvSpPr/>
          <p:nvPr/>
        </p:nvSpPr>
        <p:spPr>
          <a:xfrm>
            <a:off x="10348100" y="4736252"/>
            <a:ext cx="593432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M9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62510477-FEDB-47C6-BD76-AB93B4BD9554}"/>
              </a:ext>
            </a:extLst>
          </p:cNvPr>
          <p:cNvSpPr/>
          <p:nvPr/>
        </p:nvSpPr>
        <p:spPr>
          <a:xfrm>
            <a:off x="10277568" y="5734083"/>
            <a:ext cx="734496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M10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8866A7F9-9CC7-47BC-B40D-4C37BA55A810}"/>
              </a:ext>
            </a:extLst>
          </p:cNvPr>
          <p:cNvCxnSpPr>
            <a:cxnSpLocks/>
          </p:cNvCxnSpPr>
          <p:nvPr/>
        </p:nvCxnSpPr>
        <p:spPr>
          <a:xfrm>
            <a:off x="6096000" y="1592780"/>
            <a:ext cx="0" cy="4536255"/>
          </a:xfrm>
          <a:prstGeom prst="line">
            <a:avLst/>
          </a:prstGeom>
          <a:ln w="12700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Title 1">
            <a:extLst>
              <a:ext uri="{FF2B5EF4-FFF2-40B4-BE49-F238E27FC236}">
                <a16:creationId xmlns:a16="http://schemas.microsoft.com/office/drawing/2014/main" id="{FEBA0B51-D446-4D55-B5D6-57338005D6A7}"/>
              </a:ext>
            </a:extLst>
          </p:cNvPr>
          <p:cNvSpPr txBox="1">
            <a:spLocks/>
          </p:cNvSpPr>
          <p:nvPr/>
        </p:nvSpPr>
        <p:spPr>
          <a:xfrm>
            <a:off x="2016894" y="220926"/>
            <a:ext cx="8158213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OWASP Top 10 Mobile Risks - 2016</a:t>
            </a:r>
          </a:p>
        </p:txBody>
      </p:sp>
      <p:sp>
        <p:nvSpPr>
          <p:cNvPr id="87" name="Rectangle 86"/>
          <p:cNvSpPr/>
          <p:nvPr/>
        </p:nvSpPr>
        <p:spPr>
          <a:xfrm>
            <a:off x="10755389" y="6312809"/>
            <a:ext cx="1436611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https://www.owasp.org</a:t>
            </a:r>
          </a:p>
        </p:txBody>
      </p:sp>
    </p:spTree>
    <p:extLst>
      <p:ext uri="{BB962C8B-B14F-4D97-AF65-F5344CB8AC3E}">
        <p14:creationId xmlns:p14="http://schemas.microsoft.com/office/powerpoint/2010/main" val="261610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Rectangle 106">
            <a:extLst>
              <a:ext uri="{FF2B5EF4-FFF2-40B4-BE49-F238E27FC236}">
                <a16:creationId xmlns:a16="http://schemas.microsoft.com/office/drawing/2014/main" id="{EA047039-8008-4521-8BEF-982C4E4857C3}"/>
              </a:ext>
            </a:extLst>
          </p:cNvPr>
          <p:cNvSpPr/>
          <p:nvPr/>
        </p:nvSpPr>
        <p:spPr>
          <a:xfrm>
            <a:off x="8151701" y="0"/>
            <a:ext cx="4040299" cy="65527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 defTabSz="914217"/>
            <a:endParaRPr lang="en-US" sz="215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91" name="Freeform 7">
            <a:extLst>
              <a:ext uri="{FF2B5EF4-FFF2-40B4-BE49-F238E27FC236}">
                <a16:creationId xmlns:a16="http://schemas.microsoft.com/office/drawing/2014/main" id="{1286F55E-52F3-4439-8438-8CF8AC1C1248}"/>
              </a:ext>
            </a:extLst>
          </p:cNvPr>
          <p:cNvSpPr>
            <a:spLocks noChangeAspect="1"/>
          </p:cNvSpPr>
          <p:nvPr/>
        </p:nvSpPr>
        <p:spPr bwMode="auto">
          <a:xfrm rot="16200000">
            <a:off x="6023995" y="3142870"/>
            <a:ext cx="5357172" cy="1244661"/>
          </a:xfrm>
          <a:custGeom>
            <a:avLst/>
            <a:gdLst/>
            <a:ahLst/>
            <a:cxnLst>
              <a:cxn ang="0">
                <a:pos x="5728" y="0"/>
              </a:cxn>
              <a:cxn ang="0">
                <a:pos x="5674" y="426"/>
              </a:cxn>
              <a:cxn ang="0">
                <a:pos x="5547" y="562"/>
              </a:cxn>
              <a:cxn ang="0">
                <a:pos x="5397" y="672"/>
              </a:cxn>
              <a:cxn ang="0">
                <a:pos x="5229" y="752"/>
              </a:cxn>
              <a:cxn ang="0">
                <a:pos x="5158" y="851"/>
              </a:cxn>
              <a:cxn ang="0">
                <a:pos x="5168" y="996"/>
              </a:cxn>
              <a:cxn ang="0">
                <a:pos x="5144" y="1148"/>
              </a:cxn>
              <a:cxn ang="0">
                <a:pos x="5088" y="1291"/>
              </a:cxn>
              <a:cxn ang="0">
                <a:pos x="5002" y="1413"/>
              </a:cxn>
              <a:cxn ang="0">
                <a:pos x="4892" y="1514"/>
              </a:cxn>
              <a:cxn ang="0">
                <a:pos x="4765" y="1587"/>
              </a:cxn>
              <a:cxn ang="0">
                <a:pos x="4622" y="1633"/>
              </a:cxn>
              <a:cxn ang="0">
                <a:pos x="4469" y="1645"/>
              </a:cxn>
              <a:cxn ang="0">
                <a:pos x="4331" y="1626"/>
              </a:cxn>
              <a:cxn ang="0">
                <a:pos x="4221" y="1589"/>
              </a:cxn>
              <a:cxn ang="0">
                <a:pos x="4125" y="1671"/>
              </a:cxn>
              <a:cxn ang="0">
                <a:pos x="4013" y="1868"/>
              </a:cxn>
              <a:cxn ang="0">
                <a:pos x="3877" y="2041"/>
              </a:cxn>
              <a:cxn ang="0">
                <a:pos x="3717" y="2187"/>
              </a:cxn>
              <a:cxn ang="0">
                <a:pos x="3537" y="2306"/>
              </a:cxn>
              <a:cxn ang="0">
                <a:pos x="3340" y="2397"/>
              </a:cxn>
              <a:cxn ang="0">
                <a:pos x="3127" y="2458"/>
              </a:cxn>
              <a:cxn ang="0">
                <a:pos x="2902" y="2487"/>
              </a:cxn>
              <a:cxn ang="0">
                <a:pos x="2667" y="2484"/>
              </a:cxn>
              <a:cxn ang="0">
                <a:pos x="2437" y="2451"/>
              </a:cxn>
              <a:cxn ang="0">
                <a:pos x="2226" y="2395"/>
              </a:cxn>
              <a:cxn ang="0">
                <a:pos x="2025" y="2316"/>
              </a:cxn>
              <a:cxn ang="0">
                <a:pos x="1842" y="2217"/>
              </a:cxn>
              <a:cxn ang="0">
                <a:pos x="1674" y="2095"/>
              </a:cxn>
              <a:cxn ang="0">
                <a:pos x="1531" y="1950"/>
              </a:cxn>
              <a:cxn ang="0">
                <a:pos x="1411" y="1786"/>
              </a:cxn>
              <a:cxn ang="0">
                <a:pos x="1249" y="1716"/>
              </a:cxn>
              <a:cxn ang="0">
                <a:pos x="1017" y="1725"/>
              </a:cxn>
              <a:cxn ang="0">
                <a:pos x="794" y="1692"/>
              </a:cxn>
              <a:cxn ang="0">
                <a:pos x="595" y="1627"/>
              </a:cxn>
              <a:cxn ang="0">
                <a:pos x="415" y="1533"/>
              </a:cxn>
              <a:cxn ang="0">
                <a:pos x="253" y="1411"/>
              </a:cxn>
              <a:cxn ang="0">
                <a:pos x="115" y="1266"/>
              </a:cxn>
              <a:cxn ang="0">
                <a:pos x="0" y="1103"/>
              </a:cxn>
            </a:cxnLst>
            <a:rect l="0" t="0" r="r" b="b"/>
            <a:pathLst>
              <a:path w="5728" h="2489">
                <a:moveTo>
                  <a:pt x="0" y="0"/>
                </a:moveTo>
                <a:lnTo>
                  <a:pt x="5728" y="0"/>
                </a:lnTo>
                <a:lnTo>
                  <a:pt x="5728" y="349"/>
                </a:lnTo>
                <a:lnTo>
                  <a:pt x="5674" y="426"/>
                </a:lnTo>
                <a:lnTo>
                  <a:pt x="5613" y="496"/>
                </a:lnTo>
                <a:lnTo>
                  <a:pt x="5547" y="562"/>
                </a:lnTo>
                <a:lnTo>
                  <a:pt x="5473" y="619"/>
                </a:lnTo>
                <a:lnTo>
                  <a:pt x="5397" y="672"/>
                </a:lnTo>
                <a:lnTo>
                  <a:pt x="5315" y="715"/>
                </a:lnTo>
                <a:lnTo>
                  <a:pt x="5229" y="752"/>
                </a:lnTo>
                <a:lnTo>
                  <a:pt x="5140" y="782"/>
                </a:lnTo>
                <a:lnTo>
                  <a:pt x="5158" y="851"/>
                </a:lnTo>
                <a:lnTo>
                  <a:pt x="5166" y="923"/>
                </a:lnTo>
                <a:lnTo>
                  <a:pt x="5168" y="996"/>
                </a:lnTo>
                <a:lnTo>
                  <a:pt x="5161" y="1071"/>
                </a:lnTo>
                <a:lnTo>
                  <a:pt x="5144" y="1148"/>
                </a:lnTo>
                <a:lnTo>
                  <a:pt x="5119" y="1221"/>
                </a:lnTo>
                <a:lnTo>
                  <a:pt x="5088" y="1291"/>
                </a:lnTo>
                <a:lnTo>
                  <a:pt x="5048" y="1354"/>
                </a:lnTo>
                <a:lnTo>
                  <a:pt x="5002" y="1413"/>
                </a:lnTo>
                <a:lnTo>
                  <a:pt x="4950" y="1467"/>
                </a:lnTo>
                <a:lnTo>
                  <a:pt x="4892" y="1514"/>
                </a:lnTo>
                <a:lnTo>
                  <a:pt x="4831" y="1554"/>
                </a:lnTo>
                <a:lnTo>
                  <a:pt x="4765" y="1587"/>
                </a:lnTo>
                <a:lnTo>
                  <a:pt x="4695" y="1614"/>
                </a:lnTo>
                <a:lnTo>
                  <a:pt x="4622" y="1633"/>
                </a:lnTo>
                <a:lnTo>
                  <a:pt x="4547" y="1643"/>
                </a:lnTo>
                <a:lnTo>
                  <a:pt x="4469" y="1645"/>
                </a:lnTo>
                <a:lnTo>
                  <a:pt x="4390" y="1638"/>
                </a:lnTo>
                <a:lnTo>
                  <a:pt x="4331" y="1626"/>
                </a:lnTo>
                <a:lnTo>
                  <a:pt x="4275" y="1610"/>
                </a:lnTo>
                <a:lnTo>
                  <a:pt x="4221" y="1589"/>
                </a:lnTo>
                <a:lnTo>
                  <a:pt x="4170" y="1563"/>
                </a:lnTo>
                <a:lnTo>
                  <a:pt x="4125" y="1671"/>
                </a:lnTo>
                <a:lnTo>
                  <a:pt x="4073" y="1772"/>
                </a:lnTo>
                <a:lnTo>
                  <a:pt x="4013" y="1868"/>
                </a:lnTo>
                <a:lnTo>
                  <a:pt x="3949" y="1957"/>
                </a:lnTo>
                <a:lnTo>
                  <a:pt x="3877" y="2041"/>
                </a:lnTo>
                <a:lnTo>
                  <a:pt x="3801" y="2118"/>
                </a:lnTo>
                <a:lnTo>
                  <a:pt x="3717" y="2187"/>
                </a:lnTo>
                <a:lnTo>
                  <a:pt x="3630" y="2250"/>
                </a:lnTo>
                <a:lnTo>
                  <a:pt x="3537" y="2306"/>
                </a:lnTo>
                <a:lnTo>
                  <a:pt x="3441" y="2355"/>
                </a:lnTo>
                <a:lnTo>
                  <a:pt x="3340" y="2397"/>
                </a:lnTo>
                <a:lnTo>
                  <a:pt x="3235" y="2432"/>
                </a:lnTo>
                <a:lnTo>
                  <a:pt x="3127" y="2458"/>
                </a:lnTo>
                <a:lnTo>
                  <a:pt x="3016" y="2477"/>
                </a:lnTo>
                <a:lnTo>
                  <a:pt x="2902" y="2487"/>
                </a:lnTo>
                <a:lnTo>
                  <a:pt x="2785" y="2489"/>
                </a:lnTo>
                <a:lnTo>
                  <a:pt x="2667" y="2484"/>
                </a:lnTo>
                <a:lnTo>
                  <a:pt x="2547" y="2470"/>
                </a:lnTo>
                <a:lnTo>
                  <a:pt x="2437" y="2451"/>
                </a:lnTo>
                <a:lnTo>
                  <a:pt x="2330" y="2425"/>
                </a:lnTo>
                <a:lnTo>
                  <a:pt x="2226" y="2395"/>
                </a:lnTo>
                <a:lnTo>
                  <a:pt x="2124" y="2358"/>
                </a:lnTo>
                <a:lnTo>
                  <a:pt x="2025" y="2316"/>
                </a:lnTo>
                <a:lnTo>
                  <a:pt x="1931" y="2269"/>
                </a:lnTo>
                <a:lnTo>
                  <a:pt x="1842" y="2217"/>
                </a:lnTo>
                <a:lnTo>
                  <a:pt x="1756" y="2158"/>
                </a:lnTo>
                <a:lnTo>
                  <a:pt x="1674" y="2095"/>
                </a:lnTo>
                <a:lnTo>
                  <a:pt x="1599" y="2025"/>
                </a:lnTo>
                <a:lnTo>
                  <a:pt x="1531" y="1950"/>
                </a:lnTo>
                <a:lnTo>
                  <a:pt x="1469" y="1872"/>
                </a:lnTo>
                <a:lnTo>
                  <a:pt x="1411" y="1786"/>
                </a:lnTo>
                <a:lnTo>
                  <a:pt x="1362" y="1696"/>
                </a:lnTo>
                <a:lnTo>
                  <a:pt x="1249" y="1716"/>
                </a:lnTo>
                <a:lnTo>
                  <a:pt x="1134" y="1725"/>
                </a:lnTo>
                <a:lnTo>
                  <a:pt x="1017" y="1725"/>
                </a:lnTo>
                <a:lnTo>
                  <a:pt x="898" y="1713"/>
                </a:lnTo>
                <a:lnTo>
                  <a:pt x="794" y="1692"/>
                </a:lnTo>
                <a:lnTo>
                  <a:pt x="692" y="1664"/>
                </a:lnTo>
                <a:lnTo>
                  <a:pt x="595" y="1627"/>
                </a:lnTo>
                <a:lnTo>
                  <a:pt x="502" y="1584"/>
                </a:lnTo>
                <a:lnTo>
                  <a:pt x="415" y="1533"/>
                </a:lnTo>
                <a:lnTo>
                  <a:pt x="331" y="1476"/>
                </a:lnTo>
                <a:lnTo>
                  <a:pt x="253" y="1411"/>
                </a:lnTo>
                <a:lnTo>
                  <a:pt x="181" y="1341"/>
                </a:lnTo>
                <a:lnTo>
                  <a:pt x="115" y="1266"/>
                </a:lnTo>
                <a:lnTo>
                  <a:pt x="54" y="1186"/>
                </a:lnTo>
                <a:lnTo>
                  <a:pt x="0" y="110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CC783B48-FEFF-4ECE-906E-03A00F10C088}"/>
              </a:ext>
            </a:extLst>
          </p:cNvPr>
          <p:cNvSpPr/>
          <p:nvPr/>
        </p:nvSpPr>
        <p:spPr>
          <a:xfrm>
            <a:off x="-6529" y="0"/>
            <a:ext cx="4083097" cy="65527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 defTabSz="914217"/>
            <a:endParaRPr lang="en-US" sz="215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70C24BFE-3BC2-44CF-896C-0E43BCFD3AE9}"/>
              </a:ext>
            </a:extLst>
          </p:cNvPr>
          <p:cNvSpPr/>
          <p:nvPr/>
        </p:nvSpPr>
        <p:spPr>
          <a:xfrm>
            <a:off x="4068604" y="0"/>
            <a:ext cx="4083097" cy="655270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 defTabSz="914217"/>
            <a:endParaRPr lang="en-US" sz="215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7" name="Rounded Rectangular Callout 7">
            <a:extLst>
              <a:ext uri="{FF2B5EF4-FFF2-40B4-BE49-F238E27FC236}">
                <a16:creationId xmlns:a16="http://schemas.microsoft.com/office/drawing/2014/main" id="{AD1AAF1B-5A90-4A17-AB1F-E6EBF2F4CCF2}"/>
              </a:ext>
            </a:extLst>
          </p:cNvPr>
          <p:cNvSpPr/>
          <p:nvPr/>
        </p:nvSpPr>
        <p:spPr>
          <a:xfrm flipH="1">
            <a:off x="206252" y="1508169"/>
            <a:ext cx="1122946" cy="544754"/>
          </a:xfrm>
          <a:prstGeom prst="wedgeRoundRectCallout">
            <a:avLst>
              <a:gd name="adj1" fmla="val -171696"/>
              <a:gd name="adj2" fmla="val 115280"/>
              <a:gd name="adj3" fmla="val 16667"/>
            </a:avLst>
          </a:prstGeom>
          <a:solidFill>
            <a:schemeClr val="bg1"/>
          </a:solidFill>
          <a:ln w="19050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ounded Rectangular Callout 8">
            <a:extLst>
              <a:ext uri="{FF2B5EF4-FFF2-40B4-BE49-F238E27FC236}">
                <a16:creationId xmlns:a16="http://schemas.microsoft.com/office/drawing/2014/main" id="{D81F8BD5-B399-4097-8D53-ED5942BBA340}"/>
              </a:ext>
            </a:extLst>
          </p:cNvPr>
          <p:cNvSpPr/>
          <p:nvPr/>
        </p:nvSpPr>
        <p:spPr>
          <a:xfrm flipH="1">
            <a:off x="205257" y="2888673"/>
            <a:ext cx="1123941" cy="464792"/>
          </a:xfrm>
          <a:prstGeom prst="wedgeRoundRectCallout">
            <a:avLst>
              <a:gd name="adj1" fmla="val -168885"/>
              <a:gd name="adj2" fmla="val -16048"/>
              <a:gd name="adj3" fmla="val 16667"/>
            </a:avLst>
          </a:prstGeom>
          <a:solidFill>
            <a:schemeClr val="bg1"/>
          </a:solidFill>
          <a:ln w="19050" cap="flat" cmpd="sng" algn="ctr">
            <a:solidFill>
              <a:schemeClr val="accent5">
                <a:lumMod val="40000"/>
                <a:lumOff val="60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ounded Rectangular Callout 9">
            <a:extLst>
              <a:ext uri="{FF2B5EF4-FFF2-40B4-BE49-F238E27FC236}">
                <a16:creationId xmlns:a16="http://schemas.microsoft.com/office/drawing/2014/main" id="{30245F0E-3926-4BAA-BFD8-CF967AEDF9F1}"/>
              </a:ext>
            </a:extLst>
          </p:cNvPr>
          <p:cNvSpPr/>
          <p:nvPr/>
        </p:nvSpPr>
        <p:spPr>
          <a:xfrm flipH="1">
            <a:off x="205256" y="3874542"/>
            <a:ext cx="1123941" cy="434608"/>
          </a:xfrm>
          <a:prstGeom prst="wedgeRoundRectCallout">
            <a:avLst>
              <a:gd name="adj1" fmla="val -171666"/>
              <a:gd name="adj2" fmla="val -93271"/>
              <a:gd name="adj3" fmla="val 16667"/>
            </a:avLst>
          </a:prstGeom>
          <a:solidFill>
            <a:schemeClr val="bg1"/>
          </a:solidFill>
          <a:ln w="19050" cap="flat" cmpd="sng" algn="ctr">
            <a:solidFill>
              <a:schemeClr val="accent6">
                <a:lumMod val="40000"/>
                <a:lumOff val="60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8163B3-9F33-459F-AECD-33A2DFF77D9E}"/>
              </a:ext>
            </a:extLst>
          </p:cNvPr>
          <p:cNvSpPr txBox="1"/>
          <p:nvPr/>
        </p:nvSpPr>
        <p:spPr bwMode="auto">
          <a:xfrm>
            <a:off x="322246" y="1834679"/>
            <a:ext cx="890958" cy="26161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BROWSER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A25A96-4395-46F1-9D5C-EEA784361901}"/>
              </a:ext>
            </a:extLst>
          </p:cNvPr>
          <p:cNvSpPr txBox="1"/>
          <p:nvPr/>
        </p:nvSpPr>
        <p:spPr bwMode="auto">
          <a:xfrm>
            <a:off x="16825" y="2188549"/>
            <a:ext cx="973093" cy="605294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Phishing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Framing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Clickjacking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1E67F13-B7E8-4ACB-8348-0FC45B046209}"/>
              </a:ext>
            </a:extLst>
          </p:cNvPr>
          <p:cNvSpPr txBox="1"/>
          <p:nvPr/>
        </p:nvSpPr>
        <p:spPr bwMode="auto">
          <a:xfrm>
            <a:off x="820637" y="2188549"/>
            <a:ext cx="1424818" cy="605294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Man-in-the-Mobile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Buffer Overflow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Caching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F303F5E-2A88-48A1-8A50-646738CDA048}"/>
              </a:ext>
            </a:extLst>
          </p:cNvPr>
          <p:cNvGrpSpPr>
            <a:grpSpLocks noChangeAspect="1"/>
          </p:cNvGrpSpPr>
          <p:nvPr/>
        </p:nvGrpSpPr>
        <p:grpSpPr>
          <a:xfrm>
            <a:off x="601835" y="1538554"/>
            <a:ext cx="331780" cy="324524"/>
            <a:chOff x="3551236" y="234949"/>
            <a:chExt cx="14081127" cy="13773151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4F0AAA80-183D-4009-A6B1-0B27ADBACE2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5172" y="7464428"/>
              <a:ext cx="3133728" cy="292259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32" y="779"/>
                </a:cxn>
                <a:cxn ang="0">
                  <a:pos x="836" y="779"/>
                </a:cxn>
                <a:cxn ang="0">
                  <a:pos x="836" y="0"/>
                </a:cxn>
                <a:cxn ang="0">
                  <a:pos x="0" y="0"/>
                </a:cxn>
              </a:cxnLst>
              <a:rect l="0" t="0" r="r" b="b"/>
              <a:pathLst>
                <a:path w="836" h="779">
                  <a:moveTo>
                    <a:pt x="0" y="0"/>
                  </a:moveTo>
                  <a:cubicBezTo>
                    <a:pt x="7" y="280"/>
                    <a:pt x="55" y="544"/>
                    <a:pt x="132" y="779"/>
                  </a:cubicBezTo>
                  <a:cubicBezTo>
                    <a:pt x="836" y="779"/>
                    <a:pt x="836" y="779"/>
                    <a:pt x="836" y="779"/>
                  </a:cubicBezTo>
                  <a:cubicBezTo>
                    <a:pt x="836" y="0"/>
                    <a:pt x="836" y="0"/>
                    <a:pt x="83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BB520F84-86E7-44DC-B0CA-5F33C0DC77D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1385" y="11072811"/>
              <a:ext cx="4343400" cy="2935289"/>
            </a:xfrm>
            <a:custGeom>
              <a:avLst/>
              <a:gdLst/>
              <a:ahLst/>
              <a:cxnLst>
                <a:cxn ang="0">
                  <a:pos x="633" y="0"/>
                </a:cxn>
                <a:cxn ang="0">
                  <a:pos x="0" y="0"/>
                </a:cxn>
                <a:cxn ang="0">
                  <a:pos x="229" y="276"/>
                </a:cxn>
                <a:cxn ang="0">
                  <a:pos x="1158" y="783"/>
                </a:cxn>
                <a:cxn ang="0">
                  <a:pos x="633" y="0"/>
                </a:cxn>
              </a:cxnLst>
              <a:rect l="0" t="0" r="r" b="b"/>
              <a:pathLst>
                <a:path w="1158" h="783">
                  <a:moveTo>
                    <a:pt x="6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8" y="99"/>
                    <a:pt x="144" y="192"/>
                    <a:pt x="229" y="276"/>
                  </a:cubicBezTo>
                  <a:cubicBezTo>
                    <a:pt x="479" y="526"/>
                    <a:pt x="799" y="706"/>
                    <a:pt x="1158" y="783"/>
                  </a:cubicBezTo>
                  <a:cubicBezTo>
                    <a:pt x="937" y="593"/>
                    <a:pt x="757" y="323"/>
                    <a:pt x="633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21573810-9B59-4931-BC36-12948A9A14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90401" y="11072811"/>
              <a:ext cx="4338639" cy="2935289"/>
            </a:xfrm>
            <a:custGeom>
              <a:avLst/>
              <a:gdLst/>
              <a:ahLst/>
              <a:cxnLst>
                <a:cxn ang="0">
                  <a:pos x="0" y="783"/>
                </a:cxn>
                <a:cxn ang="0">
                  <a:pos x="929" y="276"/>
                </a:cxn>
                <a:cxn ang="0">
                  <a:pos x="1157" y="0"/>
                </a:cxn>
                <a:cxn ang="0">
                  <a:pos x="525" y="0"/>
                </a:cxn>
                <a:cxn ang="0">
                  <a:pos x="0" y="783"/>
                </a:cxn>
              </a:cxnLst>
              <a:rect l="0" t="0" r="r" b="b"/>
              <a:pathLst>
                <a:path w="1157" h="783">
                  <a:moveTo>
                    <a:pt x="0" y="783"/>
                  </a:moveTo>
                  <a:cubicBezTo>
                    <a:pt x="358" y="706"/>
                    <a:pt x="679" y="526"/>
                    <a:pt x="929" y="276"/>
                  </a:cubicBezTo>
                  <a:cubicBezTo>
                    <a:pt x="1014" y="192"/>
                    <a:pt x="1090" y="99"/>
                    <a:pt x="1157" y="0"/>
                  </a:cubicBezTo>
                  <a:cubicBezTo>
                    <a:pt x="525" y="0"/>
                    <a:pt x="525" y="0"/>
                    <a:pt x="525" y="0"/>
                  </a:cubicBezTo>
                  <a:cubicBezTo>
                    <a:pt x="401" y="323"/>
                    <a:pt x="221" y="593"/>
                    <a:pt x="0" y="78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A39BBC82-50FD-48C1-93A2-7B53E497B2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36286" y="7464428"/>
              <a:ext cx="3138489" cy="2922592"/>
            </a:xfrm>
            <a:custGeom>
              <a:avLst/>
              <a:gdLst/>
              <a:ahLst/>
              <a:cxnLst>
                <a:cxn ang="0">
                  <a:pos x="0" y="779"/>
                </a:cxn>
                <a:cxn ang="0">
                  <a:pos x="704" y="779"/>
                </a:cxn>
                <a:cxn ang="0">
                  <a:pos x="837" y="0"/>
                </a:cxn>
                <a:cxn ang="0">
                  <a:pos x="0" y="0"/>
                </a:cxn>
                <a:cxn ang="0">
                  <a:pos x="0" y="779"/>
                </a:cxn>
              </a:cxnLst>
              <a:rect l="0" t="0" r="r" b="b"/>
              <a:pathLst>
                <a:path w="837" h="779">
                  <a:moveTo>
                    <a:pt x="0" y="779"/>
                  </a:moveTo>
                  <a:cubicBezTo>
                    <a:pt x="704" y="779"/>
                    <a:pt x="704" y="779"/>
                    <a:pt x="704" y="779"/>
                  </a:cubicBezTo>
                  <a:cubicBezTo>
                    <a:pt x="781" y="544"/>
                    <a:pt x="829" y="280"/>
                    <a:pt x="83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2CD9D4F2-04FE-47DD-969C-8583FC5BBD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36286" y="254003"/>
              <a:ext cx="2384427" cy="2920996"/>
            </a:xfrm>
            <a:custGeom>
              <a:avLst/>
              <a:gdLst/>
              <a:ahLst/>
              <a:cxnLst>
                <a:cxn ang="0">
                  <a:pos x="636" y="779"/>
                </a:cxn>
                <a:cxn ang="0">
                  <a:pos x="0" y="0"/>
                </a:cxn>
                <a:cxn ang="0">
                  <a:pos x="0" y="779"/>
                </a:cxn>
                <a:cxn ang="0">
                  <a:pos x="636" y="779"/>
                </a:cxn>
              </a:cxnLst>
              <a:rect l="0" t="0" r="r" b="b"/>
              <a:pathLst>
                <a:path w="636" h="779">
                  <a:moveTo>
                    <a:pt x="636" y="779"/>
                  </a:moveTo>
                  <a:cubicBezTo>
                    <a:pt x="483" y="419"/>
                    <a:pt x="258" y="142"/>
                    <a:pt x="0" y="0"/>
                  </a:cubicBezTo>
                  <a:cubicBezTo>
                    <a:pt x="0" y="779"/>
                    <a:pt x="0" y="779"/>
                    <a:pt x="0" y="779"/>
                  </a:cubicBezTo>
                  <a:lnTo>
                    <a:pt x="636" y="7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81163514-350E-4373-99A1-9FFF6B061B6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1236" y="3860798"/>
              <a:ext cx="3338516" cy="2920996"/>
            </a:xfrm>
            <a:custGeom>
              <a:avLst/>
              <a:gdLst/>
              <a:ahLst/>
              <a:cxnLst>
                <a:cxn ang="0">
                  <a:pos x="890" y="0"/>
                </a:cxn>
                <a:cxn ang="0">
                  <a:pos x="212" y="0"/>
                </a:cxn>
                <a:cxn ang="0">
                  <a:pos x="0" y="779"/>
                </a:cxn>
                <a:cxn ang="0">
                  <a:pos x="767" y="779"/>
                </a:cxn>
                <a:cxn ang="0">
                  <a:pos x="890" y="0"/>
                </a:cxn>
              </a:cxnLst>
              <a:rect l="0" t="0" r="r" b="b"/>
              <a:pathLst>
                <a:path w="890" h="779">
                  <a:moveTo>
                    <a:pt x="890" y="0"/>
                  </a:moveTo>
                  <a:cubicBezTo>
                    <a:pt x="212" y="0"/>
                    <a:pt x="212" y="0"/>
                    <a:pt x="212" y="0"/>
                  </a:cubicBezTo>
                  <a:cubicBezTo>
                    <a:pt x="89" y="235"/>
                    <a:pt x="14" y="498"/>
                    <a:pt x="0" y="779"/>
                  </a:cubicBezTo>
                  <a:cubicBezTo>
                    <a:pt x="767" y="779"/>
                    <a:pt x="767" y="779"/>
                    <a:pt x="767" y="779"/>
                  </a:cubicBezTo>
                  <a:cubicBezTo>
                    <a:pt x="775" y="503"/>
                    <a:pt x="818" y="240"/>
                    <a:pt x="89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20D31E5C-54B2-4883-A366-D2AA4CA27E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95434" y="7464428"/>
              <a:ext cx="3336929" cy="2922592"/>
            </a:xfrm>
            <a:custGeom>
              <a:avLst/>
              <a:gdLst/>
              <a:ahLst/>
              <a:cxnLst>
                <a:cxn ang="0">
                  <a:pos x="0" y="779"/>
                </a:cxn>
                <a:cxn ang="0">
                  <a:pos x="678" y="779"/>
                </a:cxn>
                <a:cxn ang="0">
                  <a:pos x="890" y="0"/>
                </a:cxn>
                <a:cxn ang="0">
                  <a:pos x="123" y="0"/>
                </a:cxn>
                <a:cxn ang="0">
                  <a:pos x="0" y="779"/>
                </a:cxn>
              </a:cxnLst>
              <a:rect l="0" t="0" r="r" b="b"/>
              <a:pathLst>
                <a:path w="890" h="779">
                  <a:moveTo>
                    <a:pt x="0" y="779"/>
                  </a:moveTo>
                  <a:cubicBezTo>
                    <a:pt x="678" y="779"/>
                    <a:pt x="678" y="779"/>
                    <a:pt x="678" y="779"/>
                  </a:cubicBezTo>
                  <a:cubicBezTo>
                    <a:pt x="801" y="544"/>
                    <a:pt x="876" y="281"/>
                    <a:pt x="890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5" y="276"/>
                    <a:pt x="73" y="539"/>
                    <a:pt x="0" y="77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B068481A-DDBF-44A4-866F-57D9CCE54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36286" y="3860798"/>
              <a:ext cx="3138489" cy="2920996"/>
            </a:xfrm>
            <a:custGeom>
              <a:avLst/>
              <a:gdLst/>
              <a:ahLst/>
              <a:cxnLst>
                <a:cxn ang="0">
                  <a:pos x="837" y="779"/>
                </a:cxn>
                <a:cxn ang="0">
                  <a:pos x="703" y="0"/>
                </a:cxn>
                <a:cxn ang="0">
                  <a:pos x="0" y="0"/>
                </a:cxn>
                <a:cxn ang="0">
                  <a:pos x="0" y="779"/>
                </a:cxn>
                <a:cxn ang="0">
                  <a:pos x="837" y="779"/>
                </a:cxn>
              </a:cxnLst>
              <a:rect l="0" t="0" r="r" b="b"/>
              <a:pathLst>
                <a:path w="837" h="779">
                  <a:moveTo>
                    <a:pt x="837" y="779"/>
                  </a:moveTo>
                  <a:cubicBezTo>
                    <a:pt x="828" y="499"/>
                    <a:pt x="781" y="235"/>
                    <a:pt x="70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79"/>
                    <a:pt x="0" y="779"/>
                    <a:pt x="0" y="779"/>
                  </a:cubicBezTo>
                  <a:lnTo>
                    <a:pt x="837" y="7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C7898E79-429C-4110-A4ED-1B1B65041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1385" y="234949"/>
              <a:ext cx="4349748" cy="2940050"/>
            </a:xfrm>
            <a:custGeom>
              <a:avLst/>
              <a:gdLst/>
              <a:ahLst/>
              <a:cxnLst>
                <a:cxn ang="0">
                  <a:pos x="1160" y="0"/>
                </a:cxn>
                <a:cxn ang="0">
                  <a:pos x="229" y="508"/>
                </a:cxn>
                <a:cxn ang="0">
                  <a:pos x="0" y="784"/>
                </a:cxn>
                <a:cxn ang="0">
                  <a:pos x="633" y="784"/>
                </a:cxn>
                <a:cxn ang="0">
                  <a:pos x="1160" y="0"/>
                </a:cxn>
              </a:cxnLst>
              <a:rect l="0" t="0" r="r" b="b"/>
              <a:pathLst>
                <a:path w="1160" h="784">
                  <a:moveTo>
                    <a:pt x="1160" y="0"/>
                  </a:moveTo>
                  <a:cubicBezTo>
                    <a:pt x="800" y="77"/>
                    <a:pt x="479" y="257"/>
                    <a:pt x="229" y="508"/>
                  </a:cubicBezTo>
                  <a:cubicBezTo>
                    <a:pt x="144" y="592"/>
                    <a:pt x="68" y="685"/>
                    <a:pt x="0" y="784"/>
                  </a:cubicBezTo>
                  <a:cubicBezTo>
                    <a:pt x="633" y="784"/>
                    <a:pt x="633" y="784"/>
                    <a:pt x="633" y="784"/>
                  </a:cubicBezTo>
                  <a:cubicBezTo>
                    <a:pt x="757" y="461"/>
                    <a:pt x="938" y="190"/>
                    <a:pt x="116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id="{3868D9B1-EA53-4089-A5C8-806A7DACE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1236" y="7464428"/>
              <a:ext cx="3338516" cy="2922592"/>
            </a:xfrm>
            <a:custGeom>
              <a:avLst/>
              <a:gdLst/>
              <a:ahLst/>
              <a:cxnLst>
                <a:cxn ang="0">
                  <a:pos x="767" y="0"/>
                </a:cxn>
                <a:cxn ang="0">
                  <a:pos x="0" y="0"/>
                </a:cxn>
                <a:cxn ang="0">
                  <a:pos x="212" y="779"/>
                </a:cxn>
                <a:cxn ang="0">
                  <a:pos x="890" y="779"/>
                </a:cxn>
                <a:cxn ang="0">
                  <a:pos x="767" y="0"/>
                </a:cxn>
              </a:cxnLst>
              <a:rect l="0" t="0" r="r" b="b"/>
              <a:pathLst>
                <a:path w="890" h="779">
                  <a:moveTo>
                    <a:pt x="76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" y="281"/>
                    <a:pt x="89" y="544"/>
                    <a:pt x="212" y="779"/>
                  </a:cubicBezTo>
                  <a:cubicBezTo>
                    <a:pt x="890" y="779"/>
                    <a:pt x="890" y="779"/>
                    <a:pt x="890" y="779"/>
                  </a:cubicBezTo>
                  <a:cubicBezTo>
                    <a:pt x="817" y="539"/>
                    <a:pt x="775" y="276"/>
                    <a:pt x="767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3FA8F706-FDC2-49CC-9E1B-C3D3CDA209F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64473" y="11072811"/>
              <a:ext cx="2384427" cy="292417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36" y="780"/>
                </a:cxn>
                <a:cxn ang="0">
                  <a:pos x="636" y="0"/>
                </a:cxn>
                <a:cxn ang="0">
                  <a:pos x="0" y="0"/>
                </a:cxn>
              </a:cxnLst>
              <a:rect l="0" t="0" r="r" b="b"/>
              <a:pathLst>
                <a:path w="636" h="780">
                  <a:moveTo>
                    <a:pt x="0" y="0"/>
                  </a:moveTo>
                  <a:cubicBezTo>
                    <a:pt x="152" y="361"/>
                    <a:pt x="378" y="638"/>
                    <a:pt x="636" y="780"/>
                  </a:cubicBezTo>
                  <a:cubicBezTo>
                    <a:pt x="636" y="0"/>
                    <a:pt x="636" y="0"/>
                    <a:pt x="63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DDBCEF27-9E65-456B-A358-8E7270AFC7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2466" y="234949"/>
              <a:ext cx="4346574" cy="2940050"/>
            </a:xfrm>
            <a:custGeom>
              <a:avLst/>
              <a:gdLst/>
              <a:ahLst/>
              <a:cxnLst>
                <a:cxn ang="0">
                  <a:pos x="527" y="784"/>
                </a:cxn>
                <a:cxn ang="0">
                  <a:pos x="1159" y="784"/>
                </a:cxn>
                <a:cxn ang="0">
                  <a:pos x="931" y="508"/>
                </a:cxn>
                <a:cxn ang="0">
                  <a:pos x="0" y="0"/>
                </a:cxn>
                <a:cxn ang="0">
                  <a:pos x="527" y="784"/>
                </a:cxn>
              </a:cxnLst>
              <a:rect l="0" t="0" r="r" b="b"/>
              <a:pathLst>
                <a:path w="1159" h="784">
                  <a:moveTo>
                    <a:pt x="527" y="784"/>
                  </a:moveTo>
                  <a:cubicBezTo>
                    <a:pt x="1159" y="784"/>
                    <a:pt x="1159" y="784"/>
                    <a:pt x="1159" y="784"/>
                  </a:cubicBezTo>
                  <a:cubicBezTo>
                    <a:pt x="1092" y="685"/>
                    <a:pt x="1016" y="592"/>
                    <a:pt x="931" y="508"/>
                  </a:cubicBezTo>
                  <a:cubicBezTo>
                    <a:pt x="681" y="257"/>
                    <a:pt x="359" y="77"/>
                    <a:pt x="0" y="0"/>
                  </a:cubicBezTo>
                  <a:cubicBezTo>
                    <a:pt x="222" y="190"/>
                    <a:pt x="403" y="461"/>
                    <a:pt x="527" y="78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A3AAF666-5E16-4264-A890-15DAEF273E5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5172" y="3860799"/>
              <a:ext cx="3133728" cy="2920996"/>
            </a:xfrm>
            <a:custGeom>
              <a:avLst/>
              <a:gdLst/>
              <a:ahLst/>
              <a:cxnLst>
                <a:cxn ang="0">
                  <a:pos x="836" y="0"/>
                </a:cxn>
                <a:cxn ang="0">
                  <a:pos x="132" y="0"/>
                </a:cxn>
                <a:cxn ang="0">
                  <a:pos x="0" y="779"/>
                </a:cxn>
                <a:cxn ang="0">
                  <a:pos x="836" y="779"/>
                </a:cxn>
                <a:cxn ang="0">
                  <a:pos x="836" y="0"/>
                </a:cxn>
              </a:cxnLst>
              <a:rect l="0" t="0" r="r" b="b"/>
              <a:pathLst>
                <a:path w="836" h="779">
                  <a:moveTo>
                    <a:pt x="836" y="0"/>
                  </a:moveTo>
                  <a:cubicBezTo>
                    <a:pt x="132" y="0"/>
                    <a:pt x="132" y="0"/>
                    <a:pt x="132" y="0"/>
                  </a:cubicBezTo>
                  <a:cubicBezTo>
                    <a:pt x="55" y="235"/>
                    <a:pt x="8" y="499"/>
                    <a:pt x="0" y="779"/>
                  </a:cubicBezTo>
                  <a:cubicBezTo>
                    <a:pt x="836" y="779"/>
                    <a:pt x="836" y="779"/>
                    <a:pt x="836" y="779"/>
                  </a:cubicBezTo>
                  <a:lnTo>
                    <a:pt x="8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FDF77BA5-96F6-4E0F-99B8-9514A37457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864473" y="254003"/>
              <a:ext cx="2384427" cy="2920996"/>
            </a:xfrm>
            <a:custGeom>
              <a:avLst/>
              <a:gdLst/>
              <a:ahLst/>
              <a:cxnLst>
                <a:cxn ang="0">
                  <a:pos x="636" y="0"/>
                </a:cxn>
                <a:cxn ang="0">
                  <a:pos x="0" y="779"/>
                </a:cxn>
                <a:cxn ang="0">
                  <a:pos x="636" y="779"/>
                </a:cxn>
                <a:cxn ang="0">
                  <a:pos x="636" y="0"/>
                </a:cxn>
              </a:cxnLst>
              <a:rect l="0" t="0" r="r" b="b"/>
              <a:pathLst>
                <a:path w="636" h="779">
                  <a:moveTo>
                    <a:pt x="636" y="0"/>
                  </a:moveTo>
                  <a:cubicBezTo>
                    <a:pt x="378" y="142"/>
                    <a:pt x="152" y="419"/>
                    <a:pt x="0" y="779"/>
                  </a:cubicBezTo>
                  <a:cubicBezTo>
                    <a:pt x="636" y="779"/>
                    <a:pt x="636" y="779"/>
                    <a:pt x="636" y="779"/>
                  </a:cubicBezTo>
                  <a:lnTo>
                    <a:pt x="6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8F88B235-C282-4FB5-8E53-1BE5FEC695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36287" y="11072811"/>
              <a:ext cx="2384427" cy="2924179"/>
            </a:xfrm>
            <a:custGeom>
              <a:avLst/>
              <a:gdLst/>
              <a:ahLst/>
              <a:cxnLst>
                <a:cxn ang="0">
                  <a:pos x="0" y="780"/>
                </a:cxn>
                <a:cxn ang="0">
                  <a:pos x="636" y="0"/>
                </a:cxn>
                <a:cxn ang="0">
                  <a:pos x="0" y="0"/>
                </a:cxn>
                <a:cxn ang="0">
                  <a:pos x="0" y="780"/>
                </a:cxn>
              </a:cxnLst>
              <a:rect l="0" t="0" r="r" b="b"/>
              <a:pathLst>
                <a:path w="636" h="780">
                  <a:moveTo>
                    <a:pt x="0" y="780"/>
                  </a:moveTo>
                  <a:cubicBezTo>
                    <a:pt x="258" y="638"/>
                    <a:pt x="484" y="361"/>
                    <a:pt x="636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id="{FF7B9065-A6AC-4112-A682-BD07928D98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95435" y="3860799"/>
              <a:ext cx="3336928" cy="2920996"/>
            </a:xfrm>
            <a:custGeom>
              <a:avLst/>
              <a:gdLst/>
              <a:ahLst/>
              <a:cxnLst>
                <a:cxn ang="0">
                  <a:pos x="123" y="779"/>
                </a:cxn>
                <a:cxn ang="0">
                  <a:pos x="890" y="779"/>
                </a:cxn>
                <a:cxn ang="0">
                  <a:pos x="678" y="0"/>
                </a:cxn>
                <a:cxn ang="0">
                  <a:pos x="0" y="0"/>
                </a:cxn>
                <a:cxn ang="0">
                  <a:pos x="123" y="779"/>
                </a:cxn>
              </a:cxnLst>
              <a:rect l="0" t="0" r="r" b="b"/>
              <a:pathLst>
                <a:path w="890" h="779">
                  <a:moveTo>
                    <a:pt x="123" y="779"/>
                  </a:moveTo>
                  <a:cubicBezTo>
                    <a:pt x="890" y="779"/>
                    <a:pt x="890" y="779"/>
                    <a:pt x="890" y="779"/>
                  </a:cubicBezTo>
                  <a:cubicBezTo>
                    <a:pt x="876" y="498"/>
                    <a:pt x="801" y="235"/>
                    <a:pt x="67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2" y="240"/>
                    <a:pt x="114" y="503"/>
                    <a:pt x="123" y="77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EF7B194-6A36-4414-A252-0CBF5B172E45}"/>
              </a:ext>
            </a:extLst>
          </p:cNvPr>
          <p:cNvGrpSpPr/>
          <p:nvPr/>
        </p:nvGrpSpPr>
        <p:grpSpPr>
          <a:xfrm>
            <a:off x="613492" y="2949026"/>
            <a:ext cx="307470" cy="174001"/>
            <a:chOff x="23217187" y="584200"/>
            <a:chExt cx="19105564" cy="13082588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31" name="Freeform 28">
              <a:extLst>
                <a:ext uri="{FF2B5EF4-FFF2-40B4-BE49-F238E27FC236}">
                  <a16:creationId xmlns:a16="http://schemas.microsoft.com/office/drawing/2014/main" id="{3F91C788-57F8-4DF2-AC9A-2B00BFB519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217187" y="584200"/>
              <a:ext cx="19105564" cy="13082588"/>
            </a:xfrm>
            <a:custGeom>
              <a:avLst/>
              <a:gdLst/>
              <a:ahLst/>
              <a:cxnLst>
                <a:cxn ang="0">
                  <a:pos x="4577" y="0"/>
                </a:cxn>
                <a:cxn ang="0">
                  <a:pos x="518" y="0"/>
                </a:cxn>
                <a:cxn ang="0">
                  <a:pos x="0" y="519"/>
                </a:cxn>
                <a:cxn ang="0">
                  <a:pos x="0" y="2970"/>
                </a:cxn>
                <a:cxn ang="0">
                  <a:pos x="518" y="3489"/>
                </a:cxn>
                <a:cxn ang="0">
                  <a:pos x="4577" y="3489"/>
                </a:cxn>
                <a:cxn ang="0">
                  <a:pos x="5095" y="2970"/>
                </a:cxn>
                <a:cxn ang="0">
                  <a:pos x="5095" y="519"/>
                </a:cxn>
                <a:cxn ang="0">
                  <a:pos x="4577" y="0"/>
                </a:cxn>
                <a:cxn ang="0">
                  <a:pos x="4776" y="2970"/>
                </a:cxn>
                <a:cxn ang="0">
                  <a:pos x="4577" y="3170"/>
                </a:cxn>
                <a:cxn ang="0">
                  <a:pos x="518" y="3170"/>
                </a:cxn>
                <a:cxn ang="0">
                  <a:pos x="319" y="2970"/>
                </a:cxn>
                <a:cxn ang="0">
                  <a:pos x="319" y="519"/>
                </a:cxn>
                <a:cxn ang="0">
                  <a:pos x="518" y="320"/>
                </a:cxn>
                <a:cxn ang="0">
                  <a:pos x="4577" y="320"/>
                </a:cxn>
                <a:cxn ang="0">
                  <a:pos x="4776" y="519"/>
                </a:cxn>
                <a:cxn ang="0">
                  <a:pos x="4776" y="2970"/>
                </a:cxn>
              </a:cxnLst>
              <a:rect l="0" t="0" r="r" b="b"/>
              <a:pathLst>
                <a:path w="5095" h="3489">
                  <a:moveTo>
                    <a:pt x="4577" y="0"/>
                  </a:moveTo>
                  <a:cubicBezTo>
                    <a:pt x="518" y="0"/>
                    <a:pt x="518" y="0"/>
                    <a:pt x="518" y="0"/>
                  </a:cubicBezTo>
                  <a:cubicBezTo>
                    <a:pt x="232" y="0"/>
                    <a:pt x="0" y="233"/>
                    <a:pt x="0" y="519"/>
                  </a:cubicBezTo>
                  <a:cubicBezTo>
                    <a:pt x="0" y="2970"/>
                    <a:pt x="0" y="2970"/>
                    <a:pt x="0" y="2970"/>
                  </a:cubicBezTo>
                  <a:cubicBezTo>
                    <a:pt x="0" y="3256"/>
                    <a:pt x="232" y="3489"/>
                    <a:pt x="518" y="3489"/>
                  </a:cubicBezTo>
                  <a:cubicBezTo>
                    <a:pt x="4577" y="3489"/>
                    <a:pt x="4577" y="3489"/>
                    <a:pt x="4577" y="3489"/>
                  </a:cubicBezTo>
                  <a:cubicBezTo>
                    <a:pt x="4863" y="3489"/>
                    <a:pt x="5095" y="3256"/>
                    <a:pt x="5095" y="2970"/>
                  </a:cubicBezTo>
                  <a:cubicBezTo>
                    <a:pt x="5095" y="519"/>
                    <a:pt x="5095" y="519"/>
                    <a:pt x="5095" y="519"/>
                  </a:cubicBezTo>
                  <a:cubicBezTo>
                    <a:pt x="5095" y="233"/>
                    <a:pt x="4863" y="0"/>
                    <a:pt x="4577" y="0"/>
                  </a:cubicBezTo>
                  <a:close/>
                  <a:moveTo>
                    <a:pt x="4776" y="2970"/>
                  </a:moveTo>
                  <a:cubicBezTo>
                    <a:pt x="4776" y="3081"/>
                    <a:pt x="4687" y="3170"/>
                    <a:pt x="4577" y="3170"/>
                  </a:cubicBezTo>
                  <a:cubicBezTo>
                    <a:pt x="518" y="3170"/>
                    <a:pt x="518" y="3170"/>
                    <a:pt x="518" y="3170"/>
                  </a:cubicBezTo>
                  <a:cubicBezTo>
                    <a:pt x="408" y="3170"/>
                    <a:pt x="319" y="3081"/>
                    <a:pt x="319" y="2970"/>
                  </a:cubicBezTo>
                  <a:cubicBezTo>
                    <a:pt x="319" y="519"/>
                    <a:pt x="319" y="519"/>
                    <a:pt x="319" y="519"/>
                  </a:cubicBezTo>
                  <a:cubicBezTo>
                    <a:pt x="319" y="409"/>
                    <a:pt x="408" y="320"/>
                    <a:pt x="518" y="320"/>
                  </a:cubicBezTo>
                  <a:cubicBezTo>
                    <a:pt x="4577" y="320"/>
                    <a:pt x="4577" y="320"/>
                    <a:pt x="4577" y="320"/>
                  </a:cubicBezTo>
                  <a:cubicBezTo>
                    <a:pt x="4687" y="320"/>
                    <a:pt x="4776" y="409"/>
                    <a:pt x="4776" y="519"/>
                  </a:cubicBezTo>
                  <a:lnTo>
                    <a:pt x="4776" y="29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Freeform 29">
              <a:extLst>
                <a:ext uri="{FF2B5EF4-FFF2-40B4-BE49-F238E27FC236}">
                  <a16:creationId xmlns:a16="http://schemas.microsoft.com/office/drawing/2014/main" id="{57B2F0A6-39B7-4DF3-87DE-C1969DF1B46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42620" y="1303337"/>
              <a:ext cx="18521365" cy="7781927"/>
            </a:xfrm>
            <a:custGeom>
              <a:avLst/>
              <a:gdLst/>
              <a:ahLst/>
              <a:cxnLst>
                <a:cxn ang="0">
                  <a:pos x="4427" y="0"/>
                </a:cxn>
                <a:cxn ang="0">
                  <a:pos x="2729" y="1635"/>
                </a:cxn>
                <a:cxn ang="0">
                  <a:pos x="2210" y="1635"/>
                </a:cxn>
                <a:cxn ang="0">
                  <a:pos x="512" y="0"/>
                </a:cxn>
                <a:cxn ang="0">
                  <a:pos x="345" y="134"/>
                </a:cxn>
                <a:cxn ang="0">
                  <a:pos x="0" y="10"/>
                </a:cxn>
                <a:cxn ang="0">
                  <a:pos x="1978" y="1892"/>
                </a:cxn>
                <a:cxn ang="0">
                  <a:pos x="2470" y="2075"/>
                </a:cxn>
                <a:cxn ang="0">
                  <a:pos x="2962" y="1892"/>
                </a:cxn>
                <a:cxn ang="0">
                  <a:pos x="4939" y="10"/>
                </a:cxn>
                <a:cxn ang="0">
                  <a:pos x="4739" y="42"/>
                </a:cxn>
                <a:cxn ang="0">
                  <a:pos x="4427" y="0"/>
                </a:cxn>
              </a:cxnLst>
              <a:rect l="0" t="0" r="r" b="b"/>
              <a:pathLst>
                <a:path w="4939" h="2075">
                  <a:moveTo>
                    <a:pt x="4427" y="0"/>
                  </a:moveTo>
                  <a:cubicBezTo>
                    <a:pt x="2729" y="1635"/>
                    <a:pt x="2729" y="1635"/>
                    <a:pt x="2729" y="1635"/>
                  </a:cubicBezTo>
                  <a:cubicBezTo>
                    <a:pt x="2586" y="1761"/>
                    <a:pt x="2353" y="1761"/>
                    <a:pt x="2210" y="1635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345" y="134"/>
                    <a:pt x="345" y="134"/>
                    <a:pt x="345" y="134"/>
                  </a:cubicBezTo>
                  <a:cubicBezTo>
                    <a:pt x="349" y="139"/>
                    <a:pt x="162" y="169"/>
                    <a:pt x="0" y="10"/>
                  </a:cubicBezTo>
                  <a:cubicBezTo>
                    <a:pt x="1978" y="1892"/>
                    <a:pt x="1978" y="1892"/>
                    <a:pt x="1978" y="1892"/>
                  </a:cubicBezTo>
                  <a:cubicBezTo>
                    <a:pt x="2111" y="2010"/>
                    <a:pt x="2286" y="2075"/>
                    <a:pt x="2470" y="2075"/>
                  </a:cubicBezTo>
                  <a:cubicBezTo>
                    <a:pt x="2654" y="2075"/>
                    <a:pt x="2828" y="2010"/>
                    <a:pt x="2962" y="1892"/>
                  </a:cubicBezTo>
                  <a:cubicBezTo>
                    <a:pt x="4939" y="10"/>
                    <a:pt x="4939" y="10"/>
                    <a:pt x="4939" y="10"/>
                  </a:cubicBezTo>
                  <a:cubicBezTo>
                    <a:pt x="4796" y="146"/>
                    <a:pt x="4735" y="45"/>
                    <a:pt x="4739" y="42"/>
                  </a:cubicBezTo>
                  <a:lnTo>
                    <a:pt x="442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Freeform 30">
              <a:extLst>
                <a:ext uri="{FF2B5EF4-FFF2-40B4-BE49-F238E27FC236}">
                  <a16:creationId xmlns:a16="http://schemas.microsoft.com/office/drawing/2014/main" id="{DEA4DF78-D2EF-4D11-AD94-B8FCEE32A40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66527" y="7659687"/>
              <a:ext cx="6877054" cy="5326063"/>
            </a:xfrm>
            <a:custGeom>
              <a:avLst/>
              <a:gdLst/>
              <a:ahLst/>
              <a:cxnLst>
                <a:cxn ang="0">
                  <a:pos x="10" y="1411"/>
                </a:cxn>
                <a:cxn ang="0">
                  <a:pos x="0" y="1420"/>
                </a:cxn>
                <a:cxn ang="0">
                  <a:pos x="474" y="1420"/>
                </a:cxn>
                <a:cxn ang="0">
                  <a:pos x="1834" y="205"/>
                </a:cxn>
                <a:cxn ang="0">
                  <a:pos x="1589" y="0"/>
                </a:cxn>
                <a:cxn ang="0">
                  <a:pos x="10" y="1411"/>
                </a:cxn>
              </a:cxnLst>
              <a:rect l="0" t="0" r="r" b="b"/>
              <a:pathLst>
                <a:path w="1834" h="1420">
                  <a:moveTo>
                    <a:pt x="10" y="1411"/>
                  </a:moveTo>
                  <a:cubicBezTo>
                    <a:pt x="6" y="1413"/>
                    <a:pt x="3" y="1417"/>
                    <a:pt x="0" y="1420"/>
                  </a:cubicBezTo>
                  <a:cubicBezTo>
                    <a:pt x="474" y="1420"/>
                    <a:pt x="474" y="1420"/>
                    <a:pt x="474" y="1420"/>
                  </a:cubicBezTo>
                  <a:cubicBezTo>
                    <a:pt x="1834" y="205"/>
                    <a:pt x="1834" y="205"/>
                    <a:pt x="1834" y="205"/>
                  </a:cubicBezTo>
                  <a:cubicBezTo>
                    <a:pt x="1589" y="0"/>
                    <a:pt x="1589" y="0"/>
                    <a:pt x="1589" y="0"/>
                  </a:cubicBezTo>
                  <a:lnTo>
                    <a:pt x="10" y="14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Freeform 31">
              <a:extLst>
                <a:ext uri="{FF2B5EF4-FFF2-40B4-BE49-F238E27FC236}">
                  <a16:creationId xmlns:a16="http://schemas.microsoft.com/office/drawing/2014/main" id="{5141CBBD-A7A5-4A30-8F21-932D7B21E80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61402" y="7400929"/>
              <a:ext cx="7091364" cy="5584821"/>
            </a:xfrm>
            <a:custGeom>
              <a:avLst/>
              <a:gdLst/>
              <a:ahLst/>
              <a:cxnLst>
                <a:cxn ang="0">
                  <a:pos x="1891" y="1489"/>
                </a:cxn>
                <a:cxn ang="0">
                  <a:pos x="1881" y="1480"/>
                </a:cxn>
                <a:cxn ang="0">
                  <a:pos x="225" y="0"/>
                </a:cxn>
                <a:cxn ang="0">
                  <a:pos x="0" y="224"/>
                </a:cxn>
                <a:cxn ang="0">
                  <a:pos x="1416" y="1489"/>
                </a:cxn>
                <a:cxn ang="0">
                  <a:pos x="1891" y="1489"/>
                </a:cxn>
              </a:cxnLst>
              <a:rect l="0" t="0" r="r" b="b"/>
              <a:pathLst>
                <a:path w="1891" h="1489">
                  <a:moveTo>
                    <a:pt x="1891" y="1489"/>
                  </a:moveTo>
                  <a:cubicBezTo>
                    <a:pt x="1888" y="1486"/>
                    <a:pt x="1885" y="1482"/>
                    <a:pt x="1881" y="1480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1416" y="1489"/>
                    <a:pt x="1416" y="1489"/>
                    <a:pt x="1416" y="1489"/>
                  </a:cubicBezTo>
                  <a:lnTo>
                    <a:pt x="1891" y="148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058201B3-79B4-4346-B631-DF5FD288E46F}"/>
              </a:ext>
            </a:extLst>
          </p:cNvPr>
          <p:cNvSpPr txBox="1"/>
          <p:nvPr/>
        </p:nvSpPr>
        <p:spPr bwMode="auto">
          <a:xfrm>
            <a:off x="299330" y="3108879"/>
            <a:ext cx="935795" cy="26161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PHONE/SMS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90F38CC-8B0B-401A-AE02-CA466FC3CE21}"/>
              </a:ext>
            </a:extLst>
          </p:cNvPr>
          <p:cNvSpPr txBox="1"/>
          <p:nvPr/>
        </p:nvSpPr>
        <p:spPr bwMode="auto">
          <a:xfrm>
            <a:off x="127694" y="3406173"/>
            <a:ext cx="1369361" cy="43549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Baseband Attacks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SMiShing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086358B-AC0A-4994-914B-F977E53E0889}"/>
              </a:ext>
            </a:extLst>
          </p:cNvPr>
          <p:cNvSpPr txBox="1"/>
          <p:nvPr/>
        </p:nvSpPr>
        <p:spPr bwMode="auto">
          <a:xfrm>
            <a:off x="731174" y="3961041"/>
            <a:ext cx="528232" cy="26161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APPS</a:t>
            </a:r>
          </a:p>
        </p:txBody>
      </p:sp>
      <p:grpSp>
        <p:nvGrpSpPr>
          <p:cNvPr id="38" name="Group 4">
            <a:extLst>
              <a:ext uri="{FF2B5EF4-FFF2-40B4-BE49-F238E27FC236}">
                <a16:creationId xmlns:a16="http://schemas.microsoft.com/office/drawing/2014/main" id="{CA2ECF0B-E56A-40AB-84A9-057B1F8A4973}"/>
              </a:ext>
            </a:extLst>
          </p:cNvPr>
          <p:cNvGrpSpPr/>
          <p:nvPr/>
        </p:nvGrpSpPr>
        <p:grpSpPr>
          <a:xfrm>
            <a:off x="340661" y="3928149"/>
            <a:ext cx="371576" cy="312914"/>
            <a:chOff x="1713270" y="1025940"/>
            <a:chExt cx="5430498" cy="4573149"/>
          </a:xfrm>
        </p:grpSpPr>
        <p:sp>
          <p:nvSpPr>
            <p:cNvPr id="39" name="Freeform 6">
              <a:extLst>
                <a:ext uri="{FF2B5EF4-FFF2-40B4-BE49-F238E27FC236}">
                  <a16:creationId xmlns:a16="http://schemas.microsoft.com/office/drawing/2014/main" id="{30B6BDDA-7D84-4A61-882E-10BB7F5E84F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269379" y="1025940"/>
              <a:ext cx="4307029" cy="2725137"/>
            </a:xfrm>
            <a:custGeom>
              <a:avLst/>
              <a:gdLst/>
              <a:ahLst/>
              <a:cxnLst>
                <a:cxn ang="0">
                  <a:pos x="10417" y="6767"/>
                </a:cxn>
                <a:cxn ang="0">
                  <a:pos x="278" y="6767"/>
                </a:cxn>
                <a:cxn ang="0">
                  <a:pos x="0" y="6489"/>
                </a:cxn>
                <a:cxn ang="0">
                  <a:pos x="0" y="278"/>
                </a:cxn>
                <a:cxn ang="0">
                  <a:pos x="278" y="0"/>
                </a:cxn>
                <a:cxn ang="0">
                  <a:pos x="10417" y="0"/>
                </a:cxn>
                <a:cxn ang="0">
                  <a:pos x="10695" y="278"/>
                </a:cxn>
                <a:cxn ang="0">
                  <a:pos x="10695" y="6489"/>
                </a:cxn>
                <a:cxn ang="0">
                  <a:pos x="10417" y="6767"/>
                </a:cxn>
              </a:cxnLst>
              <a:rect l="0" t="0" r="r" b="b"/>
              <a:pathLst>
                <a:path w="10695" h="6767">
                  <a:moveTo>
                    <a:pt x="10417" y="6767"/>
                  </a:moveTo>
                  <a:cubicBezTo>
                    <a:pt x="278" y="6767"/>
                    <a:pt x="278" y="6767"/>
                    <a:pt x="278" y="6767"/>
                  </a:cubicBezTo>
                  <a:cubicBezTo>
                    <a:pt x="124" y="6767"/>
                    <a:pt x="0" y="6643"/>
                    <a:pt x="0" y="6489"/>
                  </a:cubicBezTo>
                  <a:cubicBezTo>
                    <a:pt x="0" y="278"/>
                    <a:pt x="0" y="278"/>
                    <a:pt x="0" y="278"/>
                  </a:cubicBezTo>
                  <a:cubicBezTo>
                    <a:pt x="0" y="124"/>
                    <a:pt x="124" y="0"/>
                    <a:pt x="278" y="0"/>
                  </a:cubicBezTo>
                  <a:cubicBezTo>
                    <a:pt x="10417" y="0"/>
                    <a:pt x="10417" y="0"/>
                    <a:pt x="10417" y="0"/>
                  </a:cubicBezTo>
                  <a:cubicBezTo>
                    <a:pt x="10571" y="0"/>
                    <a:pt x="10695" y="124"/>
                    <a:pt x="10695" y="278"/>
                  </a:cubicBezTo>
                  <a:cubicBezTo>
                    <a:pt x="10695" y="6489"/>
                    <a:pt x="10695" y="6489"/>
                    <a:pt x="10695" y="6489"/>
                  </a:cubicBezTo>
                  <a:cubicBezTo>
                    <a:pt x="10695" y="6643"/>
                    <a:pt x="10571" y="6767"/>
                    <a:pt x="10417" y="6767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Rectangle 7">
              <a:extLst>
                <a:ext uri="{FF2B5EF4-FFF2-40B4-BE49-F238E27FC236}">
                  <a16:creationId xmlns:a16="http://schemas.microsoft.com/office/drawing/2014/main" id="{E75C298E-023F-4FB9-91C9-406FF19D25A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557321" y="1296493"/>
              <a:ext cx="3731145" cy="2189145"/>
            </a:xfrm>
            <a:prstGeom prst="rect">
              <a:avLst/>
            </a:prstGeom>
            <a:gradFill rotWithShape="1">
              <a:gsLst>
                <a:gs pos="0">
                  <a:srgbClr val="60B5CC">
                    <a:tint val="50000"/>
                    <a:satMod val="300000"/>
                  </a:srgbClr>
                </a:gs>
                <a:gs pos="35000">
                  <a:srgbClr val="60B5CC">
                    <a:tint val="37000"/>
                    <a:satMod val="300000"/>
                  </a:srgbClr>
                </a:gs>
                <a:gs pos="100000">
                  <a:srgbClr val="60B5CC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60B5CC">
                  <a:shade val="95000"/>
                  <a:satMod val="105000"/>
                </a:srgbClr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Freeform 8">
              <a:extLst>
                <a:ext uri="{FF2B5EF4-FFF2-40B4-BE49-F238E27FC236}">
                  <a16:creationId xmlns:a16="http://schemas.microsoft.com/office/drawing/2014/main" id="{DBFF92EB-C1B4-435E-83F7-8A6DBB7D5CF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713270" y="3876209"/>
              <a:ext cx="5430498" cy="1722880"/>
            </a:xfrm>
            <a:custGeom>
              <a:avLst/>
              <a:gdLst/>
              <a:ahLst/>
              <a:cxnLst>
                <a:cxn ang="0">
                  <a:pos x="13247" y="4278"/>
                </a:cxn>
                <a:cxn ang="0">
                  <a:pos x="238" y="4278"/>
                </a:cxn>
                <a:cxn ang="0">
                  <a:pos x="49" y="4015"/>
                </a:cxn>
                <a:cxn ang="0">
                  <a:pos x="1307" y="263"/>
                </a:cxn>
                <a:cxn ang="0">
                  <a:pos x="1673" y="0"/>
                </a:cxn>
                <a:cxn ang="0">
                  <a:pos x="11812" y="0"/>
                </a:cxn>
                <a:cxn ang="0">
                  <a:pos x="12178" y="263"/>
                </a:cxn>
                <a:cxn ang="0">
                  <a:pos x="13436" y="4015"/>
                </a:cxn>
                <a:cxn ang="0">
                  <a:pos x="13247" y="4278"/>
                </a:cxn>
              </a:cxnLst>
              <a:rect l="0" t="0" r="r" b="b"/>
              <a:pathLst>
                <a:path w="13485" h="4278">
                  <a:moveTo>
                    <a:pt x="13247" y="4278"/>
                  </a:moveTo>
                  <a:cubicBezTo>
                    <a:pt x="238" y="4278"/>
                    <a:pt x="238" y="4278"/>
                    <a:pt x="238" y="4278"/>
                  </a:cubicBezTo>
                  <a:cubicBezTo>
                    <a:pt x="85" y="4278"/>
                    <a:pt x="0" y="4160"/>
                    <a:pt x="49" y="4015"/>
                  </a:cubicBezTo>
                  <a:cubicBezTo>
                    <a:pt x="1307" y="263"/>
                    <a:pt x="1307" y="263"/>
                    <a:pt x="1307" y="263"/>
                  </a:cubicBezTo>
                  <a:cubicBezTo>
                    <a:pt x="1355" y="118"/>
                    <a:pt x="1519" y="0"/>
                    <a:pt x="1673" y="0"/>
                  </a:cubicBezTo>
                  <a:cubicBezTo>
                    <a:pt x="11812" y="0"/>
                    <a:pt x="11812" y="0"/>
                    <a:pt x="11812" y="0"/>
                  </a:cubicBezTo>
                  <a:cubicBezTo>
                    <a:pt x="11965" y="0"/>
                    <a:pt x="12129" y="118"/>
                    <a:pt x="12178" y="263"/>
                  </a:cubicBezTo>
                  <a:cubicBezTo>
                    <a:pt x="13436" y="4015"/>
                    <a:pt x="13436" y="4015"/>
                    <a:pt x="13436" y="4015"/>
                  </a:cubicBezTo>
                  <a:cubicBezTo>
                    <a:pt x="13485" y="4160"/>
                    <a:pt x="13400" y="4278"/>
                    <a:pt x="13247" y="4278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solidFill>
                <a:sysClr val="window" lastClr="FFFFFF">
                  <a:lumMod val="75000"/>
                </a:sysClr>
              </a:solidFill>
              <a:prstDash val="solid"/>
              <a:headEnd/>
              <a:tailE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42" name="Group 12">
              <a:extLst>
                <a:ext uri="{FF2B5EF4-FFF2-40B4-BE49-F238E27FC236}">
                  <a16:creationId xmlns:a16="http://schemas.microsoft.com/office/drawing/2014/main" id="{8E2712E9-9A8F-4A43-9307-09085A4E38BC}"/>
                </a:ext>
              </a:extLst>
            </p:cNvPr>
            <p:cNvGrpSpPr/>
            <p:nvPr/>
          </p:nvGrpSpPr>
          <p:grpSpPr>
            <a:xfrm>
              <a:off x="2403547" y="4165004"/>
              <a:ext cx="3973398" cy="1169839"/>
              <a:chOff x="2403547" y="4165004"/>
              <a:chExt cx="3973398" cy="1169839"/>
            </a:xfrm>
          </p:grpSpPr>
          <p:sp>
            <p:nvSpPr>
              <p:cNvPr id="43" name="Freeform 9">
                <a:extLst>
                  <a:ext uri="{FF2B5EF4-FFF2-40B4-BE49-F238E27FC236}">
                    <a16:creationId xmlns:a16="http://schemas.microsoft.com/office/drawing/2014/main" id="{8C381376-1194-4E7D-B39B-F0A67F8D5C3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2403547" y="4765097"/>
                <a:ext cx="3973398" cy="121212"/>
              </a:xfrm>
              <a:custGeom>
                <a:avLst/>
                <a:gdLst/>
                <a:ahLst/>
                <a:cxnLst>
                  <a:cxn ang="0">
                    <a:pos x="40" y="301"/>
                  </a:cxn>
                  <a:cxn ang="0">
                    <a:pos x="9828" y="301"/>
                  </a:cxn>
                  <a:cxn ang="0">
                    <a:pos x="9859" y="257"/>
                  </a:cxn>
                  <a:cxn ang="0">
                    <a:pos x="9788" y="44"/>
                  </a:cxn>
                  <a:cxn ang="0">
                    <a:pos x="9727" y="0"/>
                  </a:cxn>
                  <a:cxn ang="0">
                    <a:pos x="141" y="0"/>
                  </a:cxn>
                  <a:cxn ang="0">
                    <a:pos x="80" y="44"/>
                  </a:cxn>
                  <a:cxn ang="0">
                    <a:pos x="8" y="257"/>
                  </a:cxn>
                  <a:cxn ang="0">
                    <a:pos x="40" y="301"/>
                  </a:cxn>
                </a:cxnLst>
                <a:rect l="0" t="0" r="r" b="b"/>
                <a:pathLst>
                  <a:path w="9867" h="301">
                    <a:moveTo>
                      <a:pt x="40" y="301"/>
                    </a:moveTo>
                    <a:cubicBezTo>
                      <a:pt x="9828" y="301"/>
                      <a:pt x="9828" y="301"/>
                      <a:pt x="9828" y="301"/>
                    </a:cubicBezTo>
                    <a:cubicBezTo>
                      <a:pt x="9853" y="301"/>
                      <a:pt x="9867" y="281"/>
                      <a:pt x="9859" y="257"/>
                    </a:cubicBezTo>
                    <a:cubicBezTo>
                      <a:pt x="9788" y="44"/>
                      <a:pt x="9788" y="44"/>
                      <a:pt x="9788" y="44"/>
                    </a:cubicBezTo>
                    <a:cubicBezTo>
                      <a:pt x="9780" y="20"/>
                      <a:pt x="9752" y="0"/>
                      <a:pt x="9727" y="0"/>
                    </a:cubicBezTo>
                    <a:cubicBezTo>
                      <a:pt x="141" y="0"/>
                      <a:pt x="141" y="0"/>
                      <a:pt x="141" y="0"/>
                    </a:cubicBezTo>
                    <a:cubicBezTo>
                      <a:pt x="116" y="0"/>
                      <a:pt x="88" y="20"/>
                      <a:pt x="80" y="44"/>
                    </a:cubicBezTo>
                    <a:cubicBezTo>
                      <a:pt x="8" y="257"/>
                      <a:pt x="8" y="257"/>
                      <a:pt x="8" y="257"/>
                    </a:cubicBezTo>
                    <a:cubicBezTo>
                      <a:pt x="0" y="281"/>
                      <a:pt x="15" y="301"/>
                      <a:pt x="40" y="301"/>
                    </a:cubicBezTo>
                    <a:close/>
                  </a:path>
                </a:pathLst>
              </a:custGeom>
              <a:solidFill>
                <a:sysClr val="windowText" lastClr="000000">
                  <a:lumMod val="65000"/>
                  <a:lumOff val="35000"/>
                </a:sys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" name="Freeform 10">
                <a:extLst>
                  <a:ext uri="{FF2B5EF4-FFF2-40B4-BE49-F238E27FC236}">
                    <a16:creationId xmlns:a16="http://schemas.microsoft.com/office/drawing/2014/main" id="{1FA940E7-06B3-484C-B1B3-F4EDE314892C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2610511" y="4165004"/>
                <a:ext cx="3559129" cy="103482"/>
              </a:xfrm>
              <a:custGeom>
                <a:avLst/>
                <a:gdLst/>
                <a:ahLst/>
                <a:cxnLst>
                  <a:cxn ang="0">
                    <a:pos x="8712" y="0"/>
                  </a:cxn>
                  <a:cxn ang="0">
                    <a:pos x="126" y="0"/>
                  </a:cxn>
                  <a:cxn ang="0">
                    <a:pos x="65" y="44"/>
                  </a:cxn>
                  <a:cxn ang="0">
                    <a:pos x="8" y="214"/>
                  </a:cxn>
                  <a:cxn ang="0">
                    <a:pos x="39" y="257"/>
                  </a:cxn>
                  <a:cxn ang="0">
                    <a:pos x="8798" y="257"/>
                  </a:cxn>
                  <a:cxn ang="0">
                    <a:pos x="8830" y="214"/>
                  </a:cxn>
                  <a:cxn ang="0">
                    <a:pos x="8773" y="44"/>
                  </a:cxn>
                  <a:cxn ang="0">
                    <a:pos x="8712" y="0"/>
                  </a:cxn>
                </a:cxnLst>
                <a:rect l="0" t="0" r="r" b="b"/>
                <a:pathLst>
                  <a:path w="8838" h="257">
                    <a:moveTo>
                      <a:pt x="8712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00" y="0"/>
                      <a:pt x="73" y="20"/>
                      <a:pt x="65" y="44"/>
                    </a:cubicBezTo>
                    <a:cubicBezTo>
                      <a:pt x="8" y="214"/>
                      <a:pt x="8" y="214"/>
                      <a:pt x="8" y="214"/>
                    </a:cubicBezTo>
                    <a:cubicBezTo>
                      <a:pt x="0" y="238"/>
                      <a:pt x="14" y="257"/>
                      <a:pt x="39" y="257"/>
                    </a:cubicBezTo>
                    <a:cubicBezTo>
                      <a:pt x="8798" y="257"/>
                      <a:pt x="8798" y="257"/>
                      <a:pt x="8798" y="257"/>
                    </a:cubicBezTo>
                    <a:cubicBezTo>
                      <a:pt x="8824" y="257"/>
                      <a:pt x="8838" y="238"/>
                      <a:pt x="8830" y="214"/>
                    </a:cubicBezTo>
                    <a:cubicBezTo>
                      <a:pt x="8773" y="44"/>
                      <a:pt x="8773" y="44"/>
                      <a:pt x="8773" y="44"/>
                    </a:cubicBezTo>
                    <a:cubicBezTo>
                      <a:pt x="8765" y="20"/>
                      <a:pt x="8738" y="0"/>
                      <a:pt x="8712" y="0"/>
                    </a:cubicBezTo>
                    <a:close/>
                  </a:path>
                </a:pathLst>
              </a:custGeom>
              <a:solidFill>
                <a:sysClr val="windowText" lastClr="000000">
                  <a:lumMod val="65000"/>
                  <a:lumOff val="35000"/>
                </a:sys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" name="Freeform 11">
                <a:extLst>
                  <a:ext uri="{FF2B5EF4-FFF2-40B4-BE49-F238E27FC236}">
                    <a16:creationId xmlns:a16="http://schemas.microsoft.com/office/drawing/2014/main" id="{0F5AB6A1-0547-495C-AECC-41AE56E1C23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2471910" y="4557962"/>
                <a:ext cx="3836672" cy="124451"/>
              </a:xfrm>
              <a:custGeom>
                <a:avLst/>
                <a:gdLst/>
                <a:ahLst/>
                <a:cxnLst>
                  <a:cxn ang="0">
                    <a:pos x="40" y="309"/>
                  </a:cxn>
                  <a:cxn ang="0">
                    <a:pos x="9488" y="309"/>
                  </a:cxn>
                  <a:cxn ang="0">
                    <a:pos x="9519" y="265"/>
                  </a:cxn>
                  <a:cxn ang="0">
                    <a:pos x="9446" y="44"/>
                  </a:cxn>
                  <a:cxn ang="0">
                    <a:pos x="9384" y="0"/>
                  </a:cxn>
                  <a:cxn ang="0">
                    <a:pos x="143" y="0"/>
                  </a:cxn>
                  <a:cxn ang="0">
                    <a:pos x="82" y="44"/>
                  </a:cxn>
                  <a:cxn ang="0">
                    <a:pos x="8" y="265"/>
                  </a:cxn>
                  <a:cxn ang="0">
                    <a:pos x="40" y="309"/>
                  </a:cxn>
                </a:cxnLst>
                <a:rect l="0" t="0" r="r" b="b"/>
                <a:pathLst>
                  <a:path w="9527" h="309">
                    <a:moveTo>
                      <a:pt x="40" y="309"/>
                    </a:moveTo>
                    <a:cubicBezTo>
                      <a:pt x="9488" y="309"/>
                      <a:pt x="9488" y="309"/>
                      <a:pt x="9488" y="309"/>
                    </a:cubicBezTo>
                    <a:cubicBezTo>
                      <a:pt x="9513" y="309"/>
                      <a:pt x="9527" y="289"/>
                      <a:pt x="9519" y="265"/>
                    </a:cubicBezTo>
                    <a:cubicBezTo>
                      <a:pt x="9446" y="44"/>
                      <a:pt x="9446" y="44"/>
                      <a:pt x="9446" y="44"/>
                    </a:cubicBezTo>
                    <a:cubicBezTo>
                      <a:pt x="9437" y="20"/>
                      <a:pt x="9410" y="0"/>
                      <a:pt x="9384" y="0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18" y="0"/>
                      <a:pt x="90" y="20"/>
                      <a:pt x="82" y="44"/>
                    </a:cubicBezTo>
                    <a:cubicBezTo>
                      <a:pt x="8" y="265"/>
                      <a:pt x="8" y="265"/>
                      <a:pt x="8" y="265"/>
                    </a:cubicBezTo>
                    <a:cubicBezTo>
                      <a:pt x="0" y="289"/>
                      <a:pt x="14" y="309"/>
                      <a:pt x="40" y="309"/>
                    </a:cubicBezTo>
                    <a:close/>
                  </a:path>
                </a:pathLst>
              </a:custGeom>
              <a:solidFill>
                <a:sysClr val="windowText" lastClr="000000">
                  <a:lumMod val="65000"/>
                  <a:lumOff val="35000"/>
                </a:sys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" name="Freeform 12">
                <a:extLst>
                  <a:ext uri="{FF2B5EF4-FFF2-40B4-BE49-F238E27FC236}">
                    <a16:creationId xmlns:a16="http://schemas.microsoft.com/office/drawing/2014/main" id="{6B706C10-9C10-40C5-927D-A2CC6EF35AD8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2541296" y="4351510"/>
                <a:ext cx="3697560" cy="123940"/>
              </a:xfrm>
              <a:custGeom>
                <a:avLst/>
                <a:gdLst/>
                <a:ahLst/>
                <a:cxnLst>
                  <a:cxn ang="0">
                    <a:pos x="82" y="44"/>
                  </a:cxn>
                  <a:cxn ang="0">
                    <a:pos x="8" y="264"/>
                  </a:cxn>
                  <a:cxn ang="0">
                    <a:pos x="39" y="308"/>
                  </a:cxn>
                  <a:cxn ang="0">
                    <a:pos x="9143" y="308"/>
                  </a:cxn>
                  <a:cxn ang="0">
                    <a:pos x="9174" y="264"/>
                  </a:cxn>
                  <a:cxn ang="0">
                    <a:pos x="9100" y="44"/>
                  </a:cxn>
                  <a:cxn ang="0">
                    <a:pos x="9039" y="0"/>
                  </a:cxn>
                  <a:cxn ang="0">
                    <a:pos x="143" y="0"/>
                  </a:cxn>
                  <a:cxn ang="0">
                    <a:pos x="82" y="44"/>
                  </a:cxn>
                </a:cxnLst>
                <a:rect l="0" t="0" r="r" b="b"/>
                <a:pathLst>
                  <a:path w="9182" h="308">
                    <a:moveTo>
                      <a:pt x="82" y="44"/>
                    </a:moveTo>
                    <a:cubicBezTo>
                      <a:pt x="8" y="264"/>
                      <a:pt x="8" y="264"/>
                      <a:pt x="8" y="264"/>
                    </a:cubicBezTo>
                    <a:cubicBezTo>
                      <a:pt x="0" y="288"/>
                      <a:pt x="14" y="308"/>
                      <a:pt x="39" y="308"/>
                    </a:cubicBezTo>
                    <a:cubicBezTo>
                      <a:pt x="9143" y="308"/>
                      <a:pt x="9143" y="308"/>
                      <a:pt x="9143" y="308"/>
                    </a:cubicBezTo>
                    <a:cubicBezTo>
                      <a:pt x="9168" y="308"/>
                      <a:pt x="9182" y="288"/>
                      <a:pt x="9174" y="264"/>
                    </a:cubicBezTo>
                    <a:cubicBezTo>
                      <a:pt x="9100" y="44"/>
                      <a:pt x="9100" y="44"/>
                      <a:pt x="9100" y="44"/>
                    </a:cubicBezTo>
                    <a:cubicBezTo>
                      <a:pt x="9092" y="19"/>
                      <a:pt x="9065" y="0"/>
                      <a:pt x="9039" y="0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117" y="0"/>
                      <a:pt x="90" y="19"/>
                      <a:pt x="82" y="44"/>
                    </a:cubicBezTo>
                    <a:close/>
                  </a:path>
                </a:pathLst>
              </a:custGeom>
              <a:solidFill>
                <a:sysClr val="windowText" lastClr="000000">
                  <a:lumMod val="65000"/>
                  <a:lumOff val="35000"/>
                </a:sys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7" name="Freeform 13">
                <a:extLst>
                  <a:ext uri="{FF2B5EF4-FFF2-40B4-BE49-F238E27FC236}">
                    <a16:creationId xmlns:a16="http://schemas.microsoft.com/office/drawing/2014/main" id="{2EB67DFB-F67E-480F-A6D8-664BEC7558A1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857749" y="4984846"/>
                <a:ext cx="906788" cy="349997"/>
              </a:xfrm>
              <a:custGeom>
                <a:avLst/>
                <a:gdLst/>
                <a:ahLst/>
                <a:cxnLst>
                  <a:cxn ang="0">
                    <a:pos x="2213" y="869"/>
                  </a:cxn>
                  <a:cxn ang="0">
                    <a:pos x="39" y="869"/>
                  </a:cxn>
                  <a:cxn ang="0">
                    <a:pos x="8" y="826"/>
                  </a:cxn>
                  <a:cxn ang="0">
                    <a:pos x="270" y="44"/>
                  </a:cxn>
                  <a:cxn ang="0">
                    <a:pos x="331" y="0"/>
                  </a:cxn>
                  <a:cxn ang="0">
                    <a:pos x="1921" y="0"/>
                  </a:cxn>
                  <a:cxn ang="0">
                    <a:pos x="1982" y="44"/>
                  </a:cxn>
                  <a:cxn ang="0">
                    <a:pos x="2244" y="826"/>
                  </a:cxn>
                  <a:cxn ang="0">
                    <a:pos x="2213" y="869"/>
                  </a:cxn>
                </a:cxnLst>
                <a:rect l="0" t="0" r="r" b="b"/>
                <a:pathLst>
                  <a:path w="2252" h="869">
                    <a:moveTo>
                      <a:pt x="2213" y="869"/>
                    </a:moveTo>
                    <a:cubicBezTo>
                      <a:pt x="39" y="869"/>
                      <a:pt x="39" y="869"/>
                      <a:pt x="39" y="869"/>
                    </a:cubicBezTo>
                    <a:cubicBezTo>
                      <a:pt x="14" y="869"/>
                      <a:pt x="0" y="850"/>
                      <a:pt x="8" y="826"/>
                    </a:cubicBezTo>
                    <a:cubicBezTo>
                      <a:pt x="270" y="44"/>
                      <a:pt x="270" y="44"/>
                      <a:pt x="270" y="44"/>
                    </a:cubicBezTo>
                    <a:cubicBezTo>
                      <a:pt x="278" y="20"/>
                      <a:pt x="305" y="0"/>
                      <a:pt x="331" y="0"/>
                    </a:cubicBezTo>
                    <a:cubicBezTo>
                      <a:pt x="1921" y="0"/>
                      <a:pt x="1921" y="0"/>
                      <a:pt x="1921" y="0"/>
                    </a:cubicBezTo>
                    <a:cubicBezTo>
                      <a:pt x="1947" y="0"/>
                      <a:pt x="1974" y="20"/>
                      <a:pt x="1982" y="44"/>
                    </a:cubicBezTo>
                    <a:cubicBezTo>
                      <a:pt x="2244" y="826"/>
                      <a:pt x="2244" y="826"/>
                      <a:pt x="2244" y="826"/>
                    </a:cubicBezTo>
                    <a:cubicBezTo>
                      <a:pt x="2252" y="850"/>
                      <a:pt x="2238" y="869"/>
                      <a:pt x="2213" y="869"/>
                    </a:cubicBezTo>
                    <a:close/>
                  </a:path>
                </a:pathLst>
              </a:custGeom>
              <a:solidFill>
                <a:sysClr val="windowText" lastClr="000000">
                  <a:lumMod val="65000"/>
                  <a:lumOff val="35000"/>
                </a:sys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D15413CB-7709-467F-B3A4-3AF12949B68A}"/>
              </a:ext>
            </a:extLst>
          </p:cNvPr>
          <p:cNvSpPr txBox="1"/>
          <p:nvPr/>
        </p:nvSpPr>
        <p:spPr bwMode="auto">
          <a:xfrm>
            <a:off x="127694" y="4343238"/>
            <a:ext cx="2121075" cy="208005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Sensitive Data Storage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encryption/Weak encryption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Improper SSL Validation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Configuration Manipulation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Dynamic Runtime Injection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Unintended Permissions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Escalated Privileges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 to device and User Info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Third-party Code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Intent Hijacking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Zip Directory Traversal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Side Channel Attack</a:t>
            </a:r>
          </a:p>
        </p:txBody>
      </p:sp>
      <p:sp>
        <p:nvSpPr>
          <p:cNvPr id="49" name="Rounded Rectangular Callout 72">
            <a:extLst>
              <a:ext uri="{FF2B5EF4-FFF2-40B4-BE49-F238E27FC236}">
                <a16:creationId xmlns:a16="http://schemas.microsoft.com/office/drawing/2014/main" id="{79728760-5FF2-4C7B-B26C-9CB9FC3ACADF}"/>
              </a:ext>
            </a:extLst>
          </p:cNvPr>
          <p:cNvSpPr/>
          <p:nvPr/>
        </p:nvSpPr>
        <p:spPr>
          <a:xfrm flipH="1">
            <a:off x="2116365" y="6041587"/>
            <a:ext cx="1450479" cy="296843"/>
          </a:xfrm>
          <a:prstGeom prst="wedgeRoundRectCallout">
            <a:avLst>
              <a:gd name="adj1" fmla="val -52616"/>
              <a:gd name="adj2" fmla="val -252175"/>
              <a:gd name="adj3" fmla="val 16667"/>
            </a:avLst>
          </a:prstGeom>
          <a:solidFill>
            <a:schemeClr val="bg1"/>
          </a:solidFill>
          <a:ln w="19050" cap="flat" cmpd="sng" algn="ctr">
            <a:solidFill>
              <a:srgbClr val="E8CC7E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06C145C-5844-4BAB-A86C-4B81503E49E9}"/>
              </a:ext>
            </a:extLst>
          </p:cNvPr>
          <p:cNvSpPr txBox="1"/>
          <p:nvPr/>
        </p:nvSpPr>
        <p:spPr bwMode="auto">
          <a:xfrm>
            <a:off x="2581761" y="6064045"/>
            <a:ext cx="823701" cy="26161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MALWARE</a:t>
            </a:r>
          </a:p>
        </p:txBody>
      </p:sp>
      <p:pic>
        <p:nvPicPr>
          <p:cNvPr id="51" name="Picture 8" descr="D:\Icons\Downloads\1310391547_virus.png">
            <a:extLst>
              <a:ext uri="{FF2B5EF4-FFF2-40B4-BE49-F238E27FC236}">
                <a16:creationId xmlns:a16="http://schemas.microsoft.com/office/drawing/2014/main" id="{3E5A037D-7864-4037-BBF8-DF06F25E4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696" y="6092880"/>
            <a:ext cx="241213" cy="24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Rounded Rectangular Callout 75">
            <a:extLst>
              <a:ext uri="{FF2B5EF4-FFF2-40B4-BE49-F238E27FC236}">
                <a16:creationId xmlns:a16="http://schemas.microsoft.com/office/drawing/2014/main" id="{40CD1149-B629-433E-8047-E8DC5CA70C89}"/>
              </a:ext>
            </a:extLst>
          </p:cNvPr>
          <p:cNvSpPr/>
          <p:nvPr/>
        </p:nvSpPr>
        <p:spPr>
          <a:xfrm>
            <a:off x="5711983" y="2104903"/>
            <a:ext cx="1560515" cy="421559"/>
          </a:xfrm>
          <a:prstGeom prst="wedgeRoundRectCallout">
            <a:avLst>
              <a:gd name="adj1" fmla="val -50255"/>
              <a:gd name="adj2" fmla="val 5488"/>
              <a:gd name="adj3" fmla="val 16667"/>
            </a:avLst>
          </a:prstGeom>
          <a:solidFill>
            <a:schemeClr val="bg1"/>
          </a:solidFill>
          <a:ln w="19050" cap="flat" cmpd="sng" algn="ctr">
            <a:solidFill>
              <a:srgbClr val="EA8694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30F3B90-6516-4E89-AA78-499AA01E48D3}"/>
              </a:ext>
            </a:extLst>
          </p:cNvPr>
          <p:cNvSpPr txBox="1"/>
          <p:nvPr/>
        </p:nvSpPr>
        <p:spPr bwMode="auto">
          <a:xfrm>
            <a:off x="5958840" y="2184877"/>
            <a:ext cx="1066800" cy="26161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NETWORK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1D30C00-EC5D-4862-ABB5-B378ACC3687A}"/>
              </a:ext>
            </a:extLst>
          </p:cNvPr>
          <p:cNvSpPr txBox="1"/>
          <p:nvPr/>
        </p:nvSpPr>
        <p:spPr bwMode="auto">
          <a:xfrm>
            <a:off x="5639666" y="2501981"/>
            <a:ext cx="2404142" cy="247760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Wi-Fi (no encryption/weak encryption)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Rogue Access Point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Packet Sniffing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Man-in-the-Middle (MITM)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Session Hijacking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DNS Poisoning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SSLStrip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Fake SSL Certificate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BGP Hijacking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 Proxies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3F8EE6D-1B80-45A8-A161-18F739E689D0}"/>
              </a:ext>
            </a:extLst>
          </p:cNvPr>
          <p:cNvSpPr txBox="1"/>
          <p:nvPr/>
        </p:nvSpPr>
        <p:spPr bwMode="auto">
          <a:xfrm>
            <a:off x="752748" y="1106410"/>
            <a:ext cx="2551393" cy="30777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Point 01 – THE DEVICE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9BB10F6-EC4B-4189-8B8F-35A9F1E8818B}"/>
              </a:ext>
            </a:extLst>
          </p:cNvPr>
          <p:cNvSpPr txBox="1"/>
          <p:nvPr/>
        </p:nvSpPr>
        <p:spPr bwMode="auto">
          <a:xfrm>
            <a:off x="4820304" y="1106410"/>
            <a:ext cx="2551393" cy="30777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Point 02 – THE NETWORK</a:t>
            </a: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DE38DB0-D021-42D6-8BE7-979403262D8F}"/>
              </a:ext>
            </a:extLst>
          </p:cNvPr>
          <p:cNvSpPr>
            <a:spLocks noChangeAspect="1"/>
          </p:cNvSpPr>
          <p:nvPr/>
        </p:nvSpPr>
        <p:spPr>
          <a:xfrm>
            <a:off x="5818185" y="1485956"/>
            <a:ext cx="555630" cy="55563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2" name="Picture 9" descr="D:\Icons\CLEAN\Networking\access_point_256.png">
            <a:extLst>
              <a:ext uri="{FF2B5EF4-FFF2-40B4-BE49-F238E27FC236}">
                <a16:creationId xmlns:a16="http://schemas.microsoft.com/office/drawing/2014/main" id="{DBA04A13-DBD5-48F6-817E-1F874EA2C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4788" y="1513842"/>
            <a:ext cx="482425" cy="48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3" name="Group 62">
            <a:extLst>
              <a:ext uri="{FF2B5EF4-FFF2-40B4-BE49-F238E27FC236}">
                <a16:creationId xmlns:a16="http://schemas.microsoft.com/office/drawing/2014/main" id="{AD7EC3DC-C8AA-487C-BF0B-1EA0D178F4C3}"/>
              </a:ext>
            </a:extLst>
          </p:cNvPr>
          <p:cNvGrpSpPr/>
          <p:nvPr/>
        </p:nvGrpSpPr>
        <p:grpSpPr>
          <a:xfrm>
            <a:off x="1750629" y="1462206"/>
            <a:ext cx="555630" cy="555630"/>
            <a:chOff x="1798266" y="1414706"/>
            <a:chExt cx="555630" cy="555630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9855A559-766B-4EE8-A54A-1AC1DAF3805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98266" y="1414706"/>
              <a:ext cx="555630" cy="55563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65" name="Picture 10" descr="D:\Icons\CLEAN\Networking\mobile_net_256.png">
              <a:extLst>
                <a:ext uri="{FF2B5EF4-FFF2-40B4-BE49-F238E27FC236}">
                  <a16:creationId xmlns:a16="http://schemas.microsoft.com/office/drawing/2014/main" id="{0D419237-7FB0-4C96-8170-E99D5A23D3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0660" y="1500275"/>
              <a:ext cx="390843" cy="3908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3A54A01B-8B72-40A5-89CD-44525988486E}"/>
              </a:ext>
            </a:extLst>
          </p:cNvPr>
          <p:cNvGrpSpPr/>
          <p:nvPr/>
        </p:nvGrpSpPr>
        <p:grpSpPr>
          <a:xfrm>
            <a:off x="9885176" y="1462206"/>
            <a:ext cx="555630" cy="555630"/>
            <a:chOff x="9324909" y="1414706"/>
            <a:chExt cx="555630" cy="555630"/>
          </a:xfrm>
        </p:grpSpPr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624BD8BF-2BCD-4E32-908A-21F928BC9B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324909" y="1414706"/>
              <a:ext cx="555630" cy="55563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68" name="Picture 3" descr="D:\Icons\CLEAN\Networking\server_256.png">
              <a:extLst>
                <a:ext uri="{FF2B5EF4-FFF2-40B4-BE49-F238E27FC236}">
                  <a16:creationId xmlns:a16="http://schemas.microsoft.com/office/drawing/2014/main" id="{2990AEF9-2E0A-4257-BC1C-4F9B37F2B0C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83440" y="1486885"/>
              <a:ext cx="438568" cy="4385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470CA12C-A29B-4128-81DB-FD9E8C0A1E6C}"/>
              </a:ext>
            </a:extLst>
          </p:cNvPr>
          <p:cNvSpPr txBox="1"/>
          <p:nvPr/>
        </p:nvSpPr>
        <p:spPr bwMode="auto">
          <a:xfrm>
            <a:off x="9332254" y="2510423"/>
            <a:ext cx="2115707" cy="224676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Platform Vulnerabilities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Server Misconfiguration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Cross-site Scripting (XSS)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Cross-site Request Forgery (XSRF)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Weak Input Validation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Brute Force Attacks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Cross Origin Resource Sharing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Side Channel Attack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Hypervisor Attack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928E794B-93E1-487F-9FF9-87502D5DEB3B}"/>
              </a:ext>
            </a:extLst>
          </p:cNvPr>
          <p:cNvSpPr txBox="1"/>
          <p:nvPr/>
        </p:nvSpPr>
        <p:spPr bwMode="auto">
          <a:xfrm>
            <a:off x="9332254" y="5346619"/>
            <a:ext cx="1619399" cy="93871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SQL Injection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Privilege Escalation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Dumping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OS Command Execution</a:t>
            </a:r>
          </a:p>
        </p:txBody>
      </p:sp>
      <p:sp>
        <p:nvSpPr>
          <p:cNvPr id="72" name="Rounded Rectangular Callout 93">
            <a:extLst>
              <a:ext uri="{FF2B5EF4-FFF2-40B4-BE49-F238E27FC236}">
                <a16:creationId xmlns:a16="http://schemas.microsoft.com/office/drawing/2014/main" id="{A03BAADA-249D-4BBA-989E-A91903170A03}"/>
              </a:ext>
            </a:extLst>
          </p:cNvPr>
          <p:cNvSpPr/>
          <p:nvPr/>
        </p:nvSpPr>
        <p:spPr>
          <a:xfrm>
            <a:off x="9398600" y="4834250"/>
            <a:ext cx="1554480" cy="420624"/>
          </a:xfrm>
          <a:prstGeom prst="wedgeRoundRectCallout">
            <a:avLst>
              <a:gd name="adj1" fmla="val -49725"/>
              <a:gd name="adj2" fmla="val 24210"/>
              <a:gd name="adj3" fmla="val 16667"/>
            </a:avLst>
          </a:prstGeom>
          <a:solidFill>
            <a:schemeClr val="bg1"/>
          </a:solidFill>
          <a:ln w="190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989F6108-3148-44D1-92AB-F98C6D4EEF28}"/>
              </a:ext>
            </a:extLst>
          </p:cNvPr>
          <p:cNvSpPr txBox="1"/>
          <p:nvPr/>
        </p:nvSpPr>
        <p:spPr bwMode="auto">
          <a:xfrm>
            <a:off x="9774139" y="4917604"/>
            <a:ext cx="803403" cy="25391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DATABASE</a:t>
            </a:r>
          </a:p>
        </p:txBody>
      </p:sp>
      <p:sp>
        <p:nvSpPr>
          <p:cNvPr id="75" name="Rounded Rectangular Callout 96">
            <a:extLst>
              <a:ext uri="{FF2B5EF4-FFF2-40B4-BE49-F238E27FC236}">
                <a16:creationId xmlns:a16="http://schemas.microsoft.com/office/drawing/2014/main" id="{76C29D76-FD96-40C5-96A8-906F8B2934B0}"/>
              </a:ext>
            </a:extLst>
          </p:cNvPr>
          <p:cNvSpPr/>
          <p:nvPr/>
        </p:nvSpPr>
        <p:spPr>
          <a:xfrm>
            <a:off x="9402859" y="2104903"/>
            <a:ext cx="1550221" cy="423680"/>
          </a:xfrm>
          <a:prstGeom prst="wedgeRoundRectCallout">
            <a:avLst>
              <a:gd name="adj1" fmla="val -49725"/>
              <a:gd name="adj2" fmla="val 24210"/>
              <a:gd name="adj3" fmla="val 16667"/>
            </a:avLst>
          </a:prstGeom>
          <a:solidFill>
            <a:schemeClr val="bg1"/>
          </a:solidFill>
          <a:ln w="19050" cap="flat" cmpd="sng" algn="ctr">
            <a:solidFill>
              <a:schemeClr val="accent3">
                <a:lumMod val="60000"/>
                <a:lumOff val="40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BA538F4-AF6E-4E3D-A6EB-40792D35BB4E}"/>
              </a:ext>
            </a:extLst>
          </p:cNvPr>
          <p:cNvSpPr txBox="1"/>
          <p:nvPr/>
        </p:nvSpPr>
        <p:spPr bwMode="auto">
          <a:xfrm>
            <a:off x="8395648" y="1995485"/>
            <a:ext cx="327162" cy="353943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all" spc="0" normalizeH="0" baseline="0" noProof="0" dirty="0">
                <a:ln w="0"/>
                <a:solidFill>
                  <a:prstClr val="black"/>
                </a:soli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I NTERNET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70D258B2-AA40-4C9D-81A1-1421B551A5D6}"/>
              </a:ext>
            </a:extLst>
          </p:cNvPr>
          <p:cNvSpPr/>
          <p:nvPr/>
        </p:nvSpPr>
        <p:spPr>
          <a:xfrm>
            <a:off x="10591800" y="6336561"/>
            <a:ext cx="1601721" cy="2308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https://www.nowsecure.com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F1F70896-C0D0-401E-A264-CA87A6693A58}"/>
              </a:ext>
            </a:extLst>
          </p:cNvPr>
          <p:cNvSpPr txBox="1"/>
          <p:nvPr/>
        </p:nvSpPr>
        <p:spPr bwMode="auto">
          <a:xfrm>
            <a:off x="9644569" y="2210418"/>
            <a:ext cx="1066800" cy="26161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SERVER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1784E9B-164B-456A-802F-C0FCB425E1B6}"/>
              </a:ext>
            </a:extLst>
          </p:cNvPr>
          <p:cNvSpPr txBox="1"/>
          <p:nvPr/>
        </p:nvSpPr>
        <p:spPr bwMode="auto">
          <a:xfrm>
            <a:off x="8273480" y="1106410"/>
            <a:ext cx="3779022" cy="30777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Point 03 – THE DATA CENTER / CLOUD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97E8AD-159C-491C-A384-BF5A34E691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7513" y="1789674"/>
            <a:ext cx="1879528" cy="3519237"/>
          </a:xfrm>
          <a:prstGeom prst="rect">
            <a:avLst/>
          </a:prstGeom>
        </p:spPr>
      </p:pic>
      <p:pic>
        <p:nvPicPr>
          <p:cNvPr id="109" name="Рисунок 2">
            <a:extLst>
              <a:ext uri="{FF2B5EF4-FFF2-40B4-BE49-F238E27FC236}">
                <a16:creationId xmlns:a16="http://schemas.microsoft.com/office/drawing/2014/main" id="{02F829C0-50F5-4382-B105-C80BE849132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409" y="1617997"/>
            <a:ext cx="2359538" cy="3910702"/>
          </a:xfrm>
          <a:prstGeom prst="rect">
            <a:avLst/>
          </a:prstGeom>
        </p:spPr>
      </p:pic>
      <p:sp>
        <p:nvSpPr>
          <p:cNvPr id="110" name="Rounded Rectangle 13">
            <a:extLst>
              <a:ext uri="{FF2B5EF4-FFF2-40B4-BE49-F238E27FC236}">
                <a16:creationId xmlns:a16="http://schemas.microsoft.com/office/drawing/2014/main" id="{9743F42E-3D43-4437-B176-612AC621AB7E}"/>
              </a:ext>
            </a:extLst>
          </p:cNvPr>
          <p:cNvSpPr>
            <a:spLocks noChangeAspect="1"/>
          </p:cNvSpPr>
          <p:nvPr/>
        </p:nvSpPr>
        <p:spPr>
          <a:xfrm>
            <a:off x="3598723" y="2183473"/>
            <a:ext cx="404066" cy="401353"/>
          </a:xfrm>
          <a:prstGeom prst="roundRect">
            <a:avLst>
              <a:gd name="adj" fmla="val 11581"/>
            </a:avLst>
          </a:prstGeom>
          <a:solidFill>
            <a:schemeClr val="bg1"/>
          </a:solidFill>
          <a:ln w="12700" cap="flat" cmpd="sng" algn="ctr">
            <a:noFill/>
            <a:prstDash val="solid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Rounded Rectangle 14">
            <a:extLst>
              <a:ext uri="{FF2B5EF4-FFF2-40B4-BE49-F238E27FC236}">
                <a16:creationId xmlns:a16="http://schemas.microsoft.com/office/drawing/2014/main" id="{98CBD30D-4B74-4E6F-89D9-FFCED35A69F1}"/>
              </a:ext>
            </a:extLst>
          </p:cNvPr>
          <p:cNvSpPr>
            <a:spLocks noChangeAspect="1"/>
          </p:cNvSpPr>
          <p:nvPr/>
        </p:nvSpPr>
        <p:spPr>
          <a:xfrm>
            <a:off x="3129644" y="2183065"/>
            <a:ext cx="404066" cy="401353"/>
          </a:xfrm>
          <a:prstGeom prst="roundRect">
            <a:avLst>
              <a:gd name="adj" fmla="val 11581"/>
            </a:avLst>
          </a:prstGeom>
          <a:solidFill>
            <a:schemeClr val="bg1"/>
          </a:solidFill>
          <a:ln w="12700" cap="flat" cmpd="sng" algn="ctr">
            <a:noFill/>
            <a:prstDash val="solid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2" name="Rounded Rectangle 15">
            <a:extLst>
              <a:ext uri="{FF2B5EF4-FFF2-40B4-BE49-F238E27FC236}">
                <a16:creationId xmlns:a16="http://schemas.microsoft.com/office/drawing/2014/main" id="{F3208A2F-B3EF-493C-88D1-17FC6F372759}"/>
              </a:ext>
            </a:extLst>
          </p:cNvPr>
          <p:cNvSpPr>
            <a:spLocks noChangeAspect="1"/>
          </p:cNvSpPr>
          <p:nvPr/>
        </p:nvSpPr>
        <p:spPr>
          <a:xfrm>
            <a:off x="4067803" y="2183473"/>
            <a:ext cx="404066" cy="401353"/>
          </a:xfrm>
          <a:prstGeom prst="roundRect">
            <a:avLst>
              <a:gd name="adj" fmla="val 11581"/>
            </a:avLst>
          </a:prstGeom>
          <a:solidFill>
            <a:schemeClr val="bg1"/>
          </a:solidFill>
          <a:ln w="12700" cap="flat" cmpd="sng" algn="ctr">
            <a:noFill/>
            <a:prstDash val="solid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3" name="Rounded Rectangle 16">
            <a:extLst>
              <a:ext uri="{FF2B5EF4-FFF2-40B4-BE49-F238E27FC236}">
                <a16:creationId xmlns:a16="http://schemas.microsoft.com/office/drawing/2014/main" id="{88DADBAC-1212-48EC-AB17-E6CEB308A502}"/>
              </a:ext>
            </a:extLst>
          </p:cNvPr>
          <p:cNvSpPr>
            <a:spLocks noChangeAspect="1"/>
          </p:cNvSpPr>
          <p:nvPr/>
        </p:nvSpPr>
        <p:spPr>
          <a:xfrm>
            <a:off x="4536883" y="2183473"/>
            <a:ext cx="404066" cy="401353"/>
          </a:xfrm>
          <a:prstGeom prst="roundRect">
            <a:avLst>
              <a:gd name="adj" fmla="val 11581"/>
            </a:avLst>
          </a:prstGeom>
          <a:solidFill>
            <a:schemeClr val="bg1"/>
          </a:solidFill>
          <a:ln w="12700" cap="flat" cmpd="sng" algn="ctr">
            <a:noFill/>
            <a:prstDash val="solid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4" name="Picture 2" descr="D:\Icons\Web2.0 PNG Icons\Veryicon (48).png">
            <a:extLst>
              <a:ext uri="{FF2B5EF4-FFF2-40B4-BE49-F238E27FC236}">
                <a16:creationId xmlns:a16="http://schemas.microsoft.com/office/drawing/2014/main" id="{33001CA3-328B-4946-BC1F-6EA75B93B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449" y="2237515"/>
            <a:ext cx="292453" cy="292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Picture 3" descr="D:\Icons\Web2.0 PNG Icons\Windows-Logo.png">
            <a:extLst>
              <a:ext uri="{FF2B5EF4-FFF2-40B4-BE49-F238E27FC236}">
                <a16:creationId xmlns:a16="http://schemas.microsoft.com/office/drawing/2014/main" id="{6D318ADE-6CD7-4708-868E-029D7305B3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943" y="2239960"/>
            <a:ext cx="313456" cy="288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6" descr="http://www.droid-life.com/wp-content/uploads/2012/04/RIM-logo.png">
            <a:extLst>
              <a:ext uri="{FF2B5EF4-FFF2-40B4-BE49-F238E27FC236}">
                <a16:creationId xmlns:a16="http://schemas.microsoft.com/office/drawing/2014/main" id="{A08F6576-F932-4451-B2CD-9A62C0455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570" y="2303729"/>
            <a:ext cx="369142" cy="160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7" name="TextBox 116">
            <a:extLst>
              <a:ext uri="{FF2B5EF4-FFF2-40B4-BE49-F238E27FC236}">
                <a16:creationId xmlns:a16="http://schemas.microsoft.com/office/drawing/2014/main" id="{943F21FB-C1B3-4ACC-8891-3FE084A44E90}"/>
              </a:ext>
            </a:extLst>
          </p:cNvPr>
          <p:cNvSpPr txBox="1"/>
          <p:nvPr/>
        </p:nvSpPr>
        <p:spPr bwMode="auto">
          <a:xfrm>
            <a:off x="3080993" y="2551490"/>
            <a:ext cx="501373" cy="23083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Apple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C23F624C-0886-4C90-94CC-96E2FACF0880}"/>
              </a:ext>
            </a:extLst>
          </p:cNvPr>
          <p:cNvSpPr txBox="1"/>
          <p:nvPr/>
        </p:nvSpPr>
        <p:spPr bwMode="auto">
          <a:xfrm>
            <a:off x="3434854" y="2551489"/>
            <a:ext cx="667328" cy="23083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Android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99CB656E-6DED-45B9-8BE5-0BE34B707D11}"/>
              </a:ext>
            </a:extLst>
          </p:cNvPr>
          <p:cNvSpPr txBox="1"/>
          <p:nvPr/>
        </p:nvSpPr>
        <p:spPr bwMode="auto">
          <a:xfrm>
            <a:off x="3941599" y="2551490"/>
            <a:ext cx="677893" cy="23083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Windows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DD60C41F-F0D6-4D92-A5CB-33F74BA5E6FC}"/>
              </a:ext>
            </a:extLst>
          </p:cNvPr>
          <p:cNvSpPr txBox="1"/>
          <p:nvPr/>
        </p:nvSpPr>
        <p:spPr bwMode="auto">
          <a:xfrm>
            <a:off x="4531737" y="2551490"/>
            <a:ext cx="414358" cy="23083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RIM</a:t>
            </a:r>
          </a:p>
        </p:txBody>
      </p:sp>
      <p:pic>
        <p:nvPicPr>
          <p:cNvPr id="121" name="Picture 2" descr="http://technologiallc.com/wp-content/uploads/2012/04/greentranparentwm1.png">
            <a:extLst>
              <a:ext uri="{FF2B5EF4-FFF2-40B4-BE49-F238E27FC236}">
                <a16:creationId xmlns:a16="http://schemas.microsoft.com/office/drawing/2014/main" id="{87D308D7-05CC-4DDF-B967-4951D0380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717" y="2206729"/>
            <a:ext cx="294079" cy="35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" name="TextBox 121">
            <a:extLst>
              <a:ext uri="{FF2B5EF4-FFF2-40B4-BE49-F238E27FC236}">
                <a16:creationId xmlns:a16="http://schemas.microsoft.com/office/drawing/2014/main" id="{19C43BFF-4B1B-4BEE-B9CB-BD1F5BC10B3E}"/>
              </a:ext>
            </a:extLst>
          </p:cNvPr>
          <p:cNvSpPr txBox="1"/>
          <p:nvPr/>
        </p:nvSpPr>
        <p:spPr bwMode="auto">
          <a:xfrm>
            <a:off x="3113312" y="2812563"/>
            <a:ext cx="1692743" cy="240065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THE SYSTEM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No/Weak Passcode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iOS Jailbreaking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Android Rooting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OS Data Caching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Passwords &amp; Data Accessible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Carrier-loaded Software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No/Weak Encryption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User-initiated Code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Zero-day Exploits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Device Lockout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Kernel Driver Vulnerabilities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Confused Deputy Attack</a:t>
            </a:r>
          </a:p>
        </p:txBody>
      </p:sp>
      <p:sp>
        <p:nvSpPr>
          <p:cNvPr id="90" name="Title 1">
            <a:extLst>
              <a:ext uri="{FF2B5EF4-FFF2-40B4-BE49-F238E27FC236}">
                <a16:creationId xmlns:a16="http://schemas.microsoft.com/office/drawing/2014/main" id="{4183397B-9B72-46A5-83B8-77AD7F5BAC5C}"/>
              </a:ext>
            </a:extLst>
          </p:cNvPr>
          <p:cNvSpPr txBox="1">
            <a:spLocks/>
          </p:cNvSpPr>
          <p:nvPr/>
        </p:nvSpPr>
        <p:spPr>
          <a:xfrm>
            <a:off x="2342799" y="220926"/>
            <a:ext cx="7506403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Anatomy of a Mobile Attack</a:t>
            </a:r>
            <a:endParaRPr lang="en-US" sz="3600" b="1" dirty="0">
              <a:solidFill>
                <a:prstClr val="black">
                  <a:lumMod val="75000"/>
                  <a:lumOff val="25000"/>
                </a:prstClr>
              </a:solidFill>
              <a:latin typeface="Rockwell" panose="02060603020205020403" pitchFamily="18" charset="0"/>
            </a:endParaRPr>
          </a:p>
        </p:txBody>
      </p:sp>
      <p:pic>
        <p:nvPicPr>
          <p:cNvPr id="89" name="Picture 6" descr="D:\Icons\Web2.0 PNG Icons\network3.png">
            <a:extLst>
              <a:ext uri="{FF2B5EF4-FFF2-40B4-BE49-F238E27FC236}">
                <a16:creationId xmlns:a16="http://schemas.microsoft.com/office/drawing/2014/main" id="{E280323B-9B10-4402-9F99-981479BA8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546" y="5110350"/>
            <a:ext cx="1289162" cy="1269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99467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лилиния: фигура 20">
            <a:extLst>
              <a:ext uri="{FF2B5EF4-FFF2-40B4-BE49-F238E27FC236}">
                <a16:creationId xmlns:a16="http://schemas.microsoft.com/office/drawing/2014/main" id="{D282499C-A88E-455D-865B-5395250346E7}"/>
              </a:ext>
            </a:extLst>
          </p:cNvPr>
          <p:cNvSpPr/>
          <p:nvPr/>
        </p:nvSpPr>
        <p:spPr>
          <a:xfrm>
            <a:off x="940" y="0"/>
            <a:ext cx="10200304" cy="6553200"/>
          </a:xfrm>
          <a:custGeom>
            <a:avLst/>
            <a:gdLst>
              <a:gd name="connsiteX0" fmla="*/ 0 w 14292338"/>
              <a:gd name="connsiteY0" fmla="*/ 0 h 10288588"/>
              <a:gd name="connsiteX1" fmla="*/ 1903954 w 14292338"/>
              <a:gd name="connsiteY1" fmla="*/ 0 h 10288588"/>
              <a:gd name="connsiteX2" fmla="*/ 2848334 w 14292338"/>
              <a:gd name="connsiteY2" fmla="*/ 0 h 10288588"/>
              <a:gd name="connsiteX3" fmla="*/ 4840780 w 14292338"/>
              <a:gd name="connsiteY3" fmla="*/ 0 h 10288588"/>
              <a:gd name="connsiteX4" fmla="*/ 5189032 w 14292338"/>
              <a:gd name="connsiteY4" fmla="*/ 0 h 10288588"/>
              <a:gd name="connsiteX5" fmla="*/ 7181477 w 14292338"/>
              <a:gd name="connsiteY5" fmla="*/ 0 h 10288588"/>
              <a:gd name="connsiteX6" fmla="*/ 8125857 w 14292338"/>
              <a:gd name="connsiteY6" fmla="*/ 0 h 10288588"/>
              <a:gd name="connsiteX7" fmla="*/ 10118302 w 14292338"/>
              <a:gd name="connsiteY7" fmla="*/ 0 h 10288588"/>
              <a:gd name="connsiteX8" fmla="*/ 13606264 w 14292338"/>
              <a:gd name="connsiteY8" fmla="*/ 3487964 h 10288588"/>
              <a:gd name="connsiteX9" fmla="*/ 13606264 w 14292338"/>
              <a:gd name="connsiteY9" fmla="*/ 6800626 h 10288588"/>
              <a:gd name="connsiteX10" fmla="*/ 10118302 w 14292338"/>
              <a:gd name="connsiteY10" fmla="*/ 10288588 h 10288588"/>
              <a:gd name="connsiteX11" fmla="*/ 8125857 w 14292338"/>
              <a:gd name="connsiteY11" fmla="*/ 10288588 h 10288588"/>
              <a:gd name="connsiteX12" fmla="*/ 7181477 w 14292338"/>
              <a:gd name="connsiteY12" fmla="*/ 10288588 h 10288588"/>
              <a:gd name="connsiteX13" fmla="*/ 5189032 w 14292338"/>
              <a:gd name="connsiteY13" fmla="*/ 10288588 h 10288588"/>
              <a:gd name="connsiteX14" fmla="*/ 4840780 w 14292338"/>
              <a:gd name="connsiteY14" fmla="*/ 10288588 h 10288588"/>
              <a:gd name="connsiteX15" fmla="*/ 2848334 w 14292338"/>
              <a:gd name="connsiteY15" fmla="*/ 10288588 h 10288588"/>
              <a:gd name="connsiteX16" fmla="*/ 1903954 w 14292338"/>
              <a:gd name="connsiteY16" fmla="*/ 10288588 h 10288588"/>
              <a:gd name="connsiteX17" fmla="*/ 0 w 14292338"/>
              <a:gd name="connsiteY17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4292338" h="10288588">
                <a:moveTo>
                  <a:pt x="0" y="0"/>
                </a:moveTo>
                <a:lnTo>
                  <a:pt x="1903954" y="0"/>
                </a:lnTo>
                <a:lnTo>
                  <a:pt x="2848334" y="0"/>
                </a:lnTo>
                <a:lnTo>
                  <a:pt x="4840780" y="0"/>
                </a:lnTo>
                <a:lnTo>
                  <a:pt x="5189032" y="0"/>
                </a:lnTo>
                <a:lnTo>
                  <a:pt x="7181477" y="0"/>
                </a:lnTo>
                <a:lnTo>
                  <a:pt x="8125857" y="0"/>
                </a:lnTo>
                <a:lnTo>
                  <a:pt x="10118302" y="0"/>
                </a:lnTo>
                <a:lnTo>
                  <a:pt x="13606264" y="3487964"/>
                </a:lnTo>
                <a:cubicBezTo>
                  <a:pt x="14521030" y="4402730"/>
                  <a:pt x="14521030" y="5885860"/>
                  <a:pt x="13606264" y="6800626"/>
                </a:cubicBezTo>
                <a:lnTo>
                  <a:pt x="10118302" y="10288588"/>
                </a:lnTo>
                <a:lnTo>
                  <a:pt x="8125857" y="10288588"/>
                </a:lnTo>
                <a:lnTo>
                  <a:pt x="7181477" y="10288588"/>
                </a:lnTo>
                <a:lnTo>
                  <a:pt x="5189032" y="10288588"/>
                </a:lnTo>
                <a:lnTo>
                  <a:pt x="4840780" y="10288588"/>
                </a:lnTo>
                <a:lnTo>
                  <a:pt x="2848334" y="10288588"/>
                </a:lnTo>
                <a:lnTo>
                  <a:pt x="1903954" y="10288588"/>
                </a:lnTo>
                <a:lnTo>
                  <a:pt x="0" y="1028858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825500" sx="101000" sy="101000" algn="ctr" rotWithShape="0">
              <a:schemeClr val="bg1">
                <a:alpha val="3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pic>
        <p:nvPicPr>
          <p:cNvPr id="5" name="Picture Placeholder 4" descr="A picture containing text, electronics, keyboard, computer&#10;&#10;Description automatically generated">
            <a:extLst>
              <a:ext uri="{FF2B5EF4-FFF2-40B4-BE49-F238E27FC236}">
                <a16:creationId xmlns:a16="http://schemas.microsoft.com/office/drawing/2014/main" id="{47137194-5DA0-4609-BCCA-E96A5E935C88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3" r="16663"/>
          <a:stretch>
            <a:fillRect/>
          </a:stretch>
        </p:blipFill>
        <p:spPr>
          <a:xfrm>
            <a:off x="7268958" y="1920967"/>
            <a:ext cx="2752541" cy="2752541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CDF8780-D4F5-4023-A625-22FA5AB4A1A2}"/>
              </a:ext>
            </a:extLst>
          </p:cNvPr>
          <p:cNvSpPr txBox="1"/>
          <p:nvPr/>
        </p:nvSpPr>
        <p:spPr bwMode="auto">
          <a:xfrm>
            <a:off x="9227282" y="215913"/>
            <a:ext cx="1996849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1,189 797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1D7FE32-9190-436F-AD5A-F3AF49C25894}"/>
              </a:ext>
            </a:extLst>
          </p:cNvPr>
          <p:cNvSpPr/>
          <p:nvPr/>
        </p:nvSpPr>
        <p:spPr>
          <a:xfrm>
            <a:off x="10240664" y="5150870"/>
            <a:ext cx="14941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Mobile banking Trojans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434CBB0-2378-47AF-B07C-5F93B1E48976}"/>
              </a:ext>
            </a:extLst>
          </p:cNvPr>
          <p:cNvSpPr/>
          <p:nvPr/>
        </p:nvSpPr>
        <p:spPr>
          <a:xfrm>
            <a:off x="10179163" y="4744823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39,051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5810A23-0B51-4EC1-BADD-7D4F261ADC2E}"/>
              </a:ext>
            </a:extLst>
          </p:cNvPr>
          <p:cNvSpPr/>
          <p:nvPr/>
        </p:nvSpPr>
        <p:spPr>
          <a:xfrm>
            <a:off x="10872850" y="6308250"/>
            <a:ext cx="1321196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https://securelist.com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AA92491-713D-43A0-9D4A-28D25F76B2A1}"/>
              </a:ext>
            </a:extLst>
          </p:cNvPr>
          <p:cNvSpPr/>
          <p:nvPr/>
        </p:nvSpPr>
        <p:spPr>
          <a:xfrm>
            <a:off x="9525235" y="596387"/>
            <a:ext cx="12965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 installation packages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99DE667-6914-4467-91D5-3E1E69657782}"/>
              </a:ext>
            </a:extLst>
          </p:cNvPr>
          <p:cNvSpPr/>
          <p:nvPr/>
        </p:nvSpPr>
        <p:spPr>
          <a:xfrm>
            <a:off x="10792084" y="2807142"/>
            <a:ext cx="12836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Mobile ransomware Trojans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843D603-B3AB-4B2E-BC28-F64D49E5E15A}"/>
              </a:ext>
            </a:extLst>
          </p:cNvPr>
          <p:cNvSpPr/>
          <p:nvPr/>
        </p:nvSpPr>
        <p:spPr>
          <a:xfrm>
            <a:off x="10646322" y="2399120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6063 </a:t>
            </a:r>
          </a:p>
        </p:txBody>
      </p:sp>
      <p:pic>
        <p:nvPicPr>
          <p:cNvPr id="24" name="Picture 23" descr="Screen of a cell phone&#10;&#10;Description automatically generated">
            <a:extLst>
              <a:ext uri="{FF2B5EF4-FFF2-40B4-BE49-F238E27FC236}">
                <a16:creationId xmlns:a16="http://schemas.microsoft.com/office/drawing/2014/main" id="{71F102DE-13E2-4E83-8786-E3D6A826504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4151">
            <a:off x="10918504" y="598966"/>
            <a:ext cx="458322" cy="759310"/>
          </a:xfrm>
          <a:prstGeom prst="rect">
            <a:avLst/>
          </a:prstGeom>
        </p:spPr>
      </p:pic>
      <p:pic>
        <p:nvPicPr>
          <p:cNvPr id="25" name="Picture 8" descr="D:\Icons\Downloads\1310391547_virus.png">
            <a:extLst>
              <a:ext uri="{FF2B5EF4-FFF2-40B4-BE49-F238E27FC236}">
                <a16:creationId xmlns:a16="http://schemas.microsoft.com/office/drawing/2014/main" id="{61A00DF5-39EE-4663-B60D-49260BCC6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6128" y="1031453"/>
            <a:ext cx="524518" cy="52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BCD36259-783F-4FDE-8AF1-35DF5D23ADC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99950">
            <a:off x="10373928" y="2868789"/>
            <a:ext cx="421435" cy="633867"/>
          </a:xfrm>
          <a:prstGeom prst="rect">
            <a:avLst/>
          </a:prstGeom>
        </p:spPr>
      </p:pic>
      <p:pic>
        <p:nvPicPr>
          <p:cNvPr id="27" name="Picture 26" descr="A picture containing clock&#10;&#10;Description automatically generated">
            <a:extLst>
              <a:ext uri="{FF2B5EF4-FFF2-40B4-BE49-F238E27FC236}">
                <a16:creationId xmlns:a16="http://schemas.microsoft.com/office/drawing/2014/main" id="{9B8CA743-FE24-4C03-A373-782554275D2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5315" y="5356927"/>
            <a:ext cx="719285" cy="728389"/>
          </a:xfrm>
          <a:prstGeom prst="rect">
            <a:avLst/>
          </a:prstGeom>
        </p:spPr>
      </p:pic>
      <p:pic>
        <p:nvPicPr>
          <p:cNvPr id="28" name="Picture 8" descr="D:\Icons\Downloads\1310391547_virus.png">
            <a:extLst>
              <a:ext uri="{FF2B5EF4-FFF2-40B4-BE49-F238E27FC236}">
                <a16:creationId xmlns:a16="http://schemas.microsoft.com/office/drawing/2014/main" id="{6B74888F-8629-4628-8D6C-E2AD0CC4D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750" y="5735645"/>
            <a:ext cx="427554" cy="42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itle 1">
            <a:extLst>
              <a:ext uri="{FF2B5EF4-FFF2-40B4-BE49-F238E27FC236}">
                <a16:creationId xmlns:a16="http://schemas.microsoft.com/office/drawing/2014/main" id="{55C938A9-9BC6-4EB4-8284-375823C6502D}"/>
              </a:ext>
            </a:extLst>
          </p:cNvPr>
          <p:cNvSpPr txBox="1">
            <a:spLocks/>
          </p:cNvSpPr>
          <p:nvPr/>
        </p:nvSpPr>
        <p:spPr>
          <a:xfrm>
            <a:off x="59139" y="186090"/>
            <a:ext cx="7941861" cy="88651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How a Hacker can Profit from Mobile Devices that are Successfully Compromised </a:t>
            </a:r>
            <a:endParaRPr lang="en-US" sz="2800" b="1" dirty="0">
              <a:solidFill>
                <a:prstClr val="black">
                  <a:lumMod val="75000"/>
                  <a:lumOff val="25000"/>
                </a:prstClr>
              </a:solidFill>
              <a:latin typeface="Rockwell" panose="02060603020205020403" pitchFamily="18" charset="0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FF1D60A0-A741-49BD-8522-A09DE6FBB262}"/>
              </a:ext>
            </a:extLst>
          </p:cNvPr>
          <p:cNvSpPr/>
          <p:nvPr/>
        </p:nvSpPr>
        <p:spPr>
          <a:xfrm>
            <a:off x="39928" y="6308250"/>
            <a:ext cx="1505540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https://www.sophos.com</a:t>
            </a:r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id="{D06BECEF-76FA-4C8A-9098-2EDFA31FC57F}"/>
              </a:ext>
            </a:extLst>
          </p:cNvPr>
          <p:cNvGrpSpPr/>
          <p:nvPr/>
        </p:nvGrpSpPr>
        <p:grpSpPr>
          <a:xfrm>
            <a:off x="193294" y="1312120"/>
            <a:ext cx="1926036" cy="1555630"/>
            <a:chOff x="193294" y="1312120"/>
            <a:chExt cx="1926036" cy="1555630"/>
          </a:xfrm>
        </p:grpSpPr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2F815AC6-7273-42A8-A04A-644918621004}"/>
                </a:ext>
              </a:extLst>
            </p:cNvPr>
            <p:cNvSpPr/>
            <p:nvPr/>
          </p:nvSpPr>
          <p:spPr>
            <a:xfrm>
              <a:off x="836437" y="1621255"/>
              <a:ext cx="1244552" cy="12464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7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Audio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7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Camera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7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Call logs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7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Location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7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SMS messages</a:t>
              </a: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A83F878B-5ADA-479B-B9C7-BB17A261ED8F}"/>
                </a:ext>
              </a:extLst>
            </p:cNvPr>
            <p:cNvSpPr/>
            <p:nvPr/>
          </p:nvSpPr>
          <p:spPr>
            <a:xfrm>
              <a:off x="776269" y="1322370"/>
              <a:ext cx="134306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spcBef>
                  <a:spcPts val="600"/>
                </a:spcBef>
                <a:defRPr/>
              </a:pPr>
              <a:r>
                <a:rPr lang="en-US" sz="1400" b="1" dirty="0">
                  <a:solidFill>
                    <a:srgbClr val="FF0000"/>
                  </a:solidFill>
                  <a:latin typeface="Rockwell" panose="02060603020205020403" pitchFamily="18" charset="0"/>
                </a:rPr>
                <a:t>Surveillance </a:t>
              </a:r>
            </a:p>
          </p:txBody>
        </p:sp>
        <p:pic>
          <p:nvPicPr>
            <p:cNvPr id="74" name="Picture 73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71FA3FCC-1883-4D3E-BE44-DF88CFCE91A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294" y="1312120"/>
              <a:ext cx="456498" cy="526728"/>
            </a:xfrm>
            <a:prstGeom prst="rect">
              <a:avLst/>
            </a:prstGeom>
          </p:spPr>
        </p:pic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030E86DA-86B2-45D6-A905-E1751CD9A8AB}"/>
              </a:ext>
            </a:extLst>
          </p:cNvPr>
          <p:cNvGrpSpPr/>
          <p:nvPr/>
        </p:nvGrpSpPr>
        <p:grpSpPr>
          <a:xfrm>
            <a:off x="2569871" y="1312120"/>
            <a:ext cx="2560670" cy="2053211"/>
            <a:chOff x="2569871" y="1402082"/>
            <a:chExt cx="2560670" cy="2053211"/>
          </a:xfrm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54CF5BA9-1BCB-469B-A929-C86554A05A28}"/>
                </a:ext>
              </a:extLst>
            </p:cNvPr>
            <p:cNvSpPr/>
            <p:nvPr/>
          </p:nvSpPr>
          <p:spPr>
            <a:xfrm>
              <a:off x="3175180" y="1700967"/>
              <a:ext cx="1955361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9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Sending premium rate SMS messages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9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Stealing Transaction Authentication Numbers (TANs)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9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Extortion via ransomware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9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Fake antivirus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9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Making expensive calls</a:t>
              </a: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DFE15483-1232-4955-947A-7E84EBBB017F}"/>
                </a:ext>
              </a:extLst>
            </p:cNvPr>
            <p:cNvSpPr/>
            <p:nvPr/>
          </p:nvSpPr>
          <p:spPr>
            <a:xfrm>
              <a:off x="3325279" y="1402082"/>
              <a:ext cx="107112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ts val="600"/>
                </a:spcBef>
                <a:defRPr/>
              </a:pPr>
              <a:r>
                <a:rPr lang="en-US" sz="1400" b="1" dirty="0">
                  <a:solidFill>
                    <a:srgbClr val="FF0000"/>
                  </a:solidFill>
                  <a:latin typeface="Rockwell" panose="02060603020205020403" pitchFamily="18" charset="0"/>
                </a:rPr>
                <a:t>Financial </a:t>
              </a:r>
            </a:p>
          </p:txBody>
        </p:sp>
        <p:pic>
          <p:nvPicPr>
            <p:cNvPr id="75" name="Picture 74" descr="A close up of a sign&#10;&#10;Description automatically generated">
              <a:extLst>
                <a:ext uri="{FF2B5EF4-FFF2-40B4-BE49-F238E27FC236}">
                  <a16:creationId xmlns:a16="http://schemas.microsoft.com/office/drawing/2014/main" id="{7F7D2A44-FB90-4150-9361-7BE083A4E64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9871" y="1406881"/>
              <a:ext cx="496630" cy="496630"/>
            </a:xfrm>
            <a:prstGeom prst="rect">
              <a:avLst/>
            </a:prstGeom>
          </p:spPr>
        </p:pic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8833F46B-1DCD-4F1F-B443-79B0B99D7FB6}"/>
              </a:ext>
            </a:extLst>
          </p:cNvPr>
          <p:cNvGrpSpPr/>
          <p:nvPr/>
        </p:nvGrpSpPr>
        <p:grpSpPr>
          <a:xfrm>
            <a:off x="193294" y="3615164"/>
            <a:ext cx="2741736" cy="2300722"/>
            <a:chOff x="255185" y="3615164"/>
            <a:chExt cx="2741736" cy="2300722"/>
          </a:xfrm>
        </p:grpSpPr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2AA2C5B6-A3C0-45D8-9111-D39BBEE4FD4C}"/>
                </a:ext>
              </a:extLst>
            </p:cNvPr>
            <p:cNvSpPr/>
            <p:nvPr/>
          </p:nvSpPr>
          <p:spPr>
            <a:xfrm>
              <a:off x="857489" y="3915338"/>
              <a:ext cx="2139432" cy="20005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Tx/>
                <a:buSzTx/>
                <a:buFontTx/>
                <a:buBlip>
                  <a:blip r:embed="rId11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Account details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Tx/>
                <a:buSzTx/>
                <a:buFontTx/>
                <a:buBlip>
                  <a:blip r:embed="rId11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Contacts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Tx/>
                <a:buSzTx/>
                <a:buFontTx/>
                <a:buBlip>
                  <a:blip r:embed="rId11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Call logs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Tx/>
                <a:buSzTx/>
                <a:buFontTx/>
                <a:buBlip>
                  <a:blip r:embed="rId11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Phone number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Tx/>
                <a:buSzTx/>
                <a:buFontTx/>
                <a:buBlip>
                  <a:blip r:embed="rId11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Stealing data via app vulnerabilities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Tx/>
                <a:buSzTx/>
                <a:buFontTx/>
                <a:buBlip>
                  <a:blip r:embed="rId11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Stealing International Mobile Equipment Identity Number (IMEI)</a:t>
              </a: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193BF4A7-E9A2-406F-97F3-5D3E308FBF04}"/>
                </a:ext>
              </a:extLst>
            </p:cNvPr>
            <p:cNvSpPr/>
            <p:nvPr/>
          </p:nvSpPr>
          <p:spPr>
            <a:xfrm>
              <a:off x="962494" y="3616453"/>
              <a:ext cx="113935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spcBef>
                  <a:spcPts val="600"/>
                </a:spcBef>
                <a:defRPr/>
              </a:pPr>
              <a:r>
                <a:rPr lang="en-US" sz="1400" b="1" dirty="0">
                  <a:solidFill>
                    <a:srgbClr val="FF0000"/>
                  </a:solidFill>
                  <a:latin typeface="Rockwell" panose="02060603020205020403" pitchFamily="18" charset="0"/>
                </a:rPr>
                <a:t>Data Theft </a:t>
              </a:r>
            </a:p>
          </p:txBody>
        </p:sp>
        <p:pic>
          <p:nvPicPr>
            <p:cNvPr id="76" name="Picture 75" descr="A close up of a sign&#10;&#10;Description automatically generated">
              <a:extLst>
                <a:ext uri="{FF2B5EF4-FFF2-40B4-BE49-F238E27FC236}">
                  <a16:creationId xmlns:a16="http://schemas.microsoft.com/office/drawing/2014/main" id="{E1DADB8A-39B3-4817-891D-D0DA2F7F87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185" y="3615164"/>
              <a:ext cx="424005" cy="508807"/>
            </a:xfrm>
            <a:prstGeom prst="rect">
              <a:avLst/>
            </a:prstGeom>
          </p:spPr>
        </p:pic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9DE8C7B3-F4D1-4C06-8ACF-22938A625E56}"/>
              </a:ext>
            </a:extLst>
          </p:cNvPr>
          <p:cNvGrpSpPr/>
          <p:nvPr/>
        </p:nvGrpSpPr>
        <p:grpSpPr>
          <a:xfrm>
            <a:off x="2569871" y="3615164"/>
            <a:ext cx="2580454" cy="1295976"/>
            <a:chOff x="2608871" y="3665739"/>
            <a:chExt cx="2580454" cy="1295976"/>
          </a:xfrm>
        </p:grpSpPr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C0C5A793-3695-4C31-A53F-FBC4E9A4490C}"/>
                </a:ext>
              </a:extLst>
            </p:cNvPr>
            <p:cNvSpPr/>
            <p:nvPr/>
          </p:nvSpPr>
          <p:spPr>
            <a:xfrm>
              <a:off x="3184037" y="4038385"/>
              <a:ext cx="200528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13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Launching DDoS attacks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13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Click fraud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13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Sending premium rate SMS messages </a:t>
              </a: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65579A6B-6D65-4879-8197-7B2BBF854E38}"/>
                </a:ext>
              </a:extLst>
            </p:cNvPr>
            <p:cNvSpPr/>
            <p:nvPr/>
          </p:nvSpPr>
          <p:spPr>
            <a:xfrm>
              <a:off x="3175220" y="3667439"/>
              <a:ext cx="172379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defRPr/>
              </a:pPr>
              <a:r>
                <a:rPr lang="en-US" sz="1400" b="1" dirty="0">
                  <a:solidFill>
                    <a:srgbClr val="FF0000"/>
                  </a:solidFill>
                  <a:latin typeface="Rockwell" panose="02060603020205020403" pitchFamily="18" charset="0"/>
                </a:rPr>
                <a:t>Botnet Activity </a:t>
              </a:r>
            </a:p>
          </p:txBody>
        </p:sp>
        <p:pic>
          <p:nvPicPr>
            <p:cNvPr id="77" name="Picture 76" descr="A close up of a sign&#10;&#10;Description automatically generated">
              <a:extLst>
                <a:ext uri="{FF2B5EF4-FFF2-40B4-BE49-F238E27FC236}">
                  <a16:creationId xmlns:a16="http://schemas.microsoft.com/office/drawing/2014/main" id="{9CA939F1-AA2F-4D64-8D69-CBDA8E80F8B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8871" y="3665739"/>
              <a:ext cx="554091" cy="547250"/>
            </a:xfrm>
            <a:prstGeom prst="rect">
              <a:avLst/>
            </a:prstGeom>
          </p:spPr>
        </p:pic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683BCAC0-BA9A-4022-83CA-0D4F6DAC8D91}"/>
              </a:ext>
            </a:extLst>
          </p:cNvPr>
          <p:cNvGrpSpPr/>
          <p:nvPr/>
        </p:nvGrpSpPr>
        <p:grpSpPr>
          <a:xfrm>
            <a:off x="4998272" y="2932600"/>
            <a:ext cx="2534156" cy="1124999"/>
            <a:chOff x="4998272" y="2715779"/>
            <a:chExt cx="2534156" cy="1124999"/>
          </a:xfrm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EF9C95AD-46CE-4582-9978-CD9FCAC8DEC8}"/>
                </a:ext>
              </a:extLst>
            </p:cNvPr>
            <p:cNvSpPr/>
            <p:nvPr/>
          </p:nvSpPr>
          <p:spPr>
            <a:xfrm>
              <a:off x="5598918" y="3086725"/>
              <a:ext cx="1933510" cy="7540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15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SMS redirection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15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Sending email messages </a:t>
              </a:r>
            </a:p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Blip>
                  <a:blip r:embed="rId15"/>
                </a:buBlip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Posting to social media </a:t>
              </a: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B476CE58-888B-4F74-8A6E-23796688332C}"/>
                </a:ext>
              </a:extLst>
            </p:cNvPr>
            <p:cNvSpPr/>
            <p:nvPr/>
          </p:nvSpPr>
          <p:spPr>
            <a:xfrm>
              <a:off x="5519710" y="2715779"/>
              <a:ext cx="153118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ts val="600"/>
                </a:spcBef>
                <a:defRPr/>
              </a:pPr>
              <a:r>
                <a:rPr lang="en-US" sz="1400" b="1" dirty="0">
                  <a:solidFill>
                    <a:srgbClr val="FF0000"/>
                  </a:solidFill>
                  <a:latin typeface="Rockwell" panose="02060603020205020403" pitchFamily="18" charset="0"/>
                </a:rPr>
                <a:t>Impersonation </a:t>
              </a:r>
            </a:p>
          </p:txBody>
        </p:sp>
        <p:pic>
          <p:nvPicPr>
            <p:cNvPr id="78" name="Picture 77" descr="A close up of a logo&#10;&#10;Description automatically generated">
              <a:extLst>
                <a:ext uri="{FF2B5EF4-FFF2-40B4-BE49-F238E27FC236}">
                  <a16:creationId xmlns:a16="http://schemas.microsoft.com/office/drawing/2014/main" id="{F4C03598-30C1-4532-A94D-563640E67E04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8272" y="2720698"/>
              <a:ext cx="621875" cy="5088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032432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08AB7F91-F324-4C68-AC1D-6CCBBCA9C651}"/>
              </a:ext>
            </a:extLst>
          </p:cNvPr>
          <p:cNvSpPr/>
          <p:nvPr/>
        </p:nvSpPr>
        <p:spPr>
          <a:xfrm>
            <a:off x="685800" y="1753745"/>
            <a:ext cx="3847396" cy="106565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50000">
                <a:schemeClr val="bg1">
                  <a:alpha val="75000"/>
                </a:schemeClr>
              </a:gs>
              <a:gs pos="100000">
                <a:schemeClr val="bg1">
                  <a:alpha val="1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perspectiveAbove"/>
              <a:lightRig rig="threePt" dir="t"/>
            </a:scene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Freeform 41"/>
          <p:cNvSpPr>
            <a:spLocks/>
          </p:cNvSpPr>
          <p:nvPr/>
        </p:nvSpPr>
        <p:spPr bwMode="auto">
          <a:xfrm>
            <a:off x="3346590" y="5513731"/>
            <a:ext cx="1962880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07" h="912">
                <a:moveTo>
                  <a:pt x="0" y="912"/>
                </a:moveTo>
                <a:lnTo>
                  <a:pt x="69" y="912"/>
                </a:lnTo>
                <a:lnTo>
                  <a:pt x="139" y="912"/>
                </a:lnTo>
                <a:lnTo>
                  <a:pt x="209" y="912"/>
                </a:lnTo>
                <a:lnTo>
                  <a:pt x="279" y="912"/>
                </a:lnTo>
                <a:lnTo>
                  <a:pt x="350" y="912"/>
                </a:lnTo>
                <a:lnTo>
                  <a:pt x="419" y="912"/>
                </a:lnTo>
                <a:lnTo>
                  <a:pt x="490" y="912"/>
                </a:lnTo>
                <a:lnTo>
                  <a:pt x="560" y="912"/>
                </a:lnTo>
                <a:lnTo>
                  <a:pt x="630" y="912"/>
                </a:lnTo>
                <a:lnTo>
                  <a:pt x="700" y="912"/>
                </a:lnTo>
                <a:lnTo>
                  <a:pt x="769" y="912"/>
                </a:lnTo>
                <a:lnTo>
                  <a:pt x="840" y="912"/>
                </a:lnTo>
                <a:lnTo>
                  <a:pt x="910" y="912"/>
                </a:lnTo>
                <a:lnTo>
                  <a:pt x="980" y="912"/>
                </a:lnTo>
                <a:lnTo>
                  <a:pt x="1050" y="912"/>
                </a:lnTo>
                <a:lnTo>
                  <a:pt x="1121" y="912"/>
                </a:lnTo>
                <a:lnTo>
                  <a:pt x="1179" y="821"/>
                </a:lnTo>
                <a:lnTo>
                  <a:pt x="1235" y="733"/>
                </a:lnTo>
                <a:lnTo>
                  <a:pt x="1287" y="652"/>
                </a:lnTo>
                <a:lnTo>
                  <a:pt x="1337" y="575"/>
                </a:lnTo>
                <a:lnTo>
                  <a:pt x="1384" y="503"/>
                </a:lnTo>
                <a:lnTo>
                  <a:pt x="1427" y="437"/>
                </a:lnTo>
                <a:lnTo>
                  <a:pt x="1467" y="372"/>
                </a:lnTo>
                <a:lnTo>
                  <a:pt x="1506" y="314"/>
                </a:lnTo>
                <a:lnTo>
                  <a:pt x="1536" y="268"/>
                </a:lnTo>
                <a:lnTo>
                  <a:pt x="1564" y="224"/>
                </a:lnTo>
                <a:lnTo>
                  <a:pt x="1590" y="183"/>
                </a:lnTo>
                <a:lnTo>
                  <a:pt x="1616" y="143"/>
                </a:lnTo>
                <a:lnTo>
                  <a:pt x="1640" y="105"/>
                </a:lnTo>
                <a:lnTo>
                  <a:pt x="1663" y="68"/>
                </a:lnTo>
                <a:lnTo>
                  <a:pt x="1686" y="33"/>
                </a:lnTo>
                <a:lnTo>
                  <a:pt x="1707" y="0"/>
                </a:lnTo>
                <a:lnTo>
                  <a:pt x="1634" y="0"/>
                </a:lnTo>
                <a:lnTo>
                  <a:pt x="1561" y="0"/>
                </a:lnTo>
                <a:lnTo>
                  <a:pt x="1488" y="0"/>
                </a:lnTo>
                <a:lnTo>
                  <a:pt x="1414" y="0"/>
                </a:lnTo>
                <a:lnTo>
                  <a:pt x="1341" y="0"/>
                </a:lnTo>
                <a:lnTo>
                  <a:pt x="1268" y="0"/>
                </a:lnTo>
                <a:lnTo>
                  <a:pt x="1195" y="0"/>
                </a:lnTo>
                <a:lnTo>
                  <a:pt x="1121" y="0"/>
                </a:lnTo>
                <a:lnTo>
                  <a:pt x="1081" y="33"/>
                </a:lnTo>
                <a:lnTo>
                  <a:pt x="1038" y="68"/>
                </a:lnTo>
                <a:lnTo>
                  <a:pt x="993" y="105"/>
                </a:lnTo>
                <a:lnTo>
                  <a:pt x="946" y="143"/>
                </a:lnTo>
                <a:lnTo>
                  <a:pt x="897" y="183"/>
                </a:lnTo>
                <a:lnTo>
                  <a:pt x="846" y="224"/>
                </a:lnTo>
                <a:lnTo>
                  <a:pt x="792" y="268"/>
                </a:lnTo>
                <a:lnTo>
                  <a:pt x="737" y="314"/>
                </a:lnTo>
                <a:lnTo>
                  <a:pt x="664" y="372"/>
                </a:lnTo>
                <a:lnTo>
                  <a:pt x="585" y="437"/>
                </a:lnTo>
                <a:lnTo>
                  <a:pt x="502" y="503"/>
                </a:lnTo>
                <a:lnTo>
                  <a:pt x="413" y="575"/>
                </a:lnTo>
                <a:lnTo>
                  <a:pt x="319" y="652"/>
                </a:lnTo>
                <a:lnTo>
                  <a:pt x="218" y="733"/>
                </a:lnTo>
                <a:lnTo>
                  <a:pt x="111" y="821"/>
                </a:lnTo>
                <a:lnTo>
                  <a:pt x="0" y="91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28" name="Freeform 42"/>
          <p:cNvSpPr>
            <a:spLocks/>
          </p:cNvSpPr>
          <p:nvPr/>
        </p:nvSpPr>
        <p:spPr bwMode="auto">
          <a:xfrm>
            <a:off x="4747168" y="5513731"/>
            <a:ext cx="1310886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140" h="912">
                <a:moveTo>
                  <a:pt x="0" y="912"/>
                </a:moveTo>
                <a:lnTo>
                  <a:pt x="71" y="912"/>
                </a:lnTo>
                <a:lnTo>
                  <a:pt x="140" y="912"/>
                </a:lnTo>
                <a:lnTo>
                  <a:pt x="211" y="912"/>
                </a:lnTo>
                <a:lnTo>
                  <a:pt x="281" y="912"/>
                </a:lnTo>
                <a:lnTo>
                  <a:pt x="350" y="912"/>
                </a:lnTo>
                <a:lnTo>
                  <a:pt x="421" y="912"/>
                </a:lnTo>
                <a:lnTo>
                  <a:pt x="492" y="912"/>
                </a:lnTo>
                <a:lnTo>
                  <a:pt x="561" y="912"/>
                </a:lnTo>
                <a:lnTo>
                  <a:pt x="631" y="912"/>
                </a:lnTo>
                <a:lnTo>
                  <a:pt x="702" y="912"/>
                </a:lnTo>
                <a:lnTo>
                  <a:pt x="771" y="912"/>
                </a:lnTo>
                <a:lnTo>
                  <a:pt x="842" y="912"/>
                </a:lnTo>
                <a:lnTo>
                  <a:pt x="912" y="912"/>
                </a:lnTo>
                <a:lnTo>
                  <a:pt x="982" y="912"/>
                </a:lnTo>
                <a:lnTo>
                  <a:pt x="1052" y="912"/>
                </a:lnTo>
                <a:lnTo>
                  <a:pt x="1123" y="912"/>
                </a:lnTo>
                <a:lnTo>
                  <a:pt x="1124" y="821"/>
                </a:lnTo>
                <a:lnTo>
                  <a:pt x="1126" y="733"/>
                </a:lnTo>
                <a:lnTo>
                  <a:pt x="1128" y="652"/>
                </a:lnTo>
                <a:lnTo>
                  <a:pt x="1129" y="575"/>
                </a:lnTo>
                <a:lnTo>
                  <a:pt x="1130" y="503"/>
                </a:lnTo>
                <a:lnTo>
                  <a:pt x="1131" y="437"/>
                </a:lnTo>
                <a:lnTo>
                  <a:pt x="1132" y="372"/>
                </a:lnTo>
                <a:lnTo>
                  <a:pt x="1134" y="314"/>
                </a:lnTo>
                <a:lnTo>
                  <a:pt x="1135" y="268"/>
                </a:lnTo>
                <a:lnTo>
                  <a:pt x="1135" y="224"/>
                </a:lnTo>
                <a:lnTo>
                  <a:pt x="1136" y="183"/>
                </a:lnTo>
                <a:lnTo>
                  <a:pt x="1137" y="143"/>
                </a:lnTo>
                <a:lnTo>
                  <a:pt x="1137" y="105"/>
                </a:lnTo>
                <a:lnTo>
                  <a:pt x="1139" y="68"/>
                </a:lnTo>
                <a:lnTo>
                  <a:pt x="1139" y="33"/>
                </a:lnTo>
                <a:lnTo>
                  <a:pt x="1140" y="0"/>
                </a:lnTo>
                <a:lnTo>
                  <a:pt x="1067" y="0"/>
                </a:lnTo>
                <a:lnTo>
                  <a:pt x="993" y="0"/>
                </a:lnTo>
                <a:lnTo>
                  <a:pt x="920" y="0"/>
                </a:lnTo>
                <a:lnTo>
                  <a:pt x="847" y="0"/>
                </a:lnTo>
                <a:lnTo>
                  <a:pt x="774" y="0"/>
                </a:lnTo>
                <a:lnTo>
                  <a:pt x="699" y="0"/>
                </a:lnTo>
                <a:lnTo>
                  <a:pt x="627" y="0"/>
                </a:lnTo>
                <a:lnTo>
                  <a:pt x="554" y="0"/>
                </a:lnTo>
                <a:lnTo>
                  <a:pt x="533" y="33"/>
                </a:lnTo>
                <a:lnTo>
                  <a:pt x="512" y="68"/>
                </a:lnTo>
                <a:lnTo>
                  <a:pt x="490" y="105"/>
                </a:lnTo>
                <a:lnTo>
                  <a:pt x="467" y="143"/>
                </a:lnTo>
                <a:lnTo>
                  <a:pt x="443" y="183"/>
                </a:lnTo>
                <a:lnTo>
                  <a:pt x="417" y="224"/>
                </a:lnTo>
                <a:lnTo>
                  <a:pt x="391" y="268"/>
                </a:lnTo>
                <a:lnTo>
                  <a:pt x="364" y="314"/>
                </a:lnTo>
                <a:lnTo>
                  <a:pt x="327" y="372"/>
                </a:lnTo>
                <a:lnTo>
                  <a:pt x="290" y="437"/>
                </a:lnTo>
                <a:lnTo>
                  <a:pt x="248" y="503"/>
                </a:lnTo>
                <a:lnTo>
                  <a:pt x="204" y="575"/>
                </a:lnTo>
                <a:lnTo>
                  <a:pt x="158" y="652"/>
                </a:lnTo>
                <a:lnTo>
                  <a:pt x="108" y="733"/>
                </a:lnTo>
                <a:lnTo>
                  <a:pt x="56" y="821"/>
                </a:lnTo>
                <a:lnTo>
                  <a:pt x="0" y="91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33" name="Полилиния 53"/>
          <p:cNvSpPr>
            <a:spLocks/>
          </p:cNvSpPr>
          <p:nvPr/>
        </p:nvSpPr>
        <p:spPr bwMode="auto">
          <a:xfrm>
            <a:off x="4526388" y="1750108"/>
            <a:ext cx="1531668" cy="3763622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7857" h="5646304">
                <a:moveTo>
                  <a:pt x="760778" y="0"/>
                </a:moveTo>
                <a:lnTo>
                  <a:pt x="760778" y="274295"/>
                </a:lnTo>
                <a:lnTo>
                  <a:pt x="2297854" y="274295"/>
                </a:lnTo>
                <a:lnTo>
                  <a:pt x="2297854" y="1242083"/>
                </a:lnTo>
                <a:lnTo>
                  <a:pt x="2297857" y="1242083"/>
                </a:lnTo>
                <a:lnTo>
                  <a:pt x="2297857" y="5646304"/>
                </a:lnTo>
                <a:lnTo>
                  <a:pt x="1288663" y="5646304"/>
                </a:lnTo>
                <a:lnTo>
                  <a:pt x="1288663" y="1288663"/>
                </a:lnTo>
                <a:lnTo>
                  <a:pt x="760778" y="1288663"/>
                </a:lnTo>
                <a:lnTo>
                  <a:pt x="760778" y="1568131"/>
                </a:lnTo>
                <a:lnTo>
                  <a:pt x="0" y="78234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34" name="Freeform 46"/>
          <p:cNvSpPr>
            <a:spLocks/>
          </p:cNvSpPr>
          <p:nvPr/>
        </p:nvSpPr>
        <p:spPr bwMode="auto">
          <a:xfrm>
            <a:off x="6133947" y="5513731"/>
            <a:ext cx="1307437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139" h="912">
                <a:moveTo>
                  <a:pt x="16" y="912"/>
                </a:moveTo>
                <a:lnTo>
                  <a:pt x="87" y="912"/>
                </a:lnTo>
                <a:lnTo>
                  <a:pt x="156" y="912"/>
                </a:lnTo>
                <a:lnTo>
                  <a:pt x="226" y="912"/>
                </a:lnTo>
                <a:lnTo>
                  <a:pt x="297" y="912"/>
                </a:lnTo>
                <a:lnTo>
                  <a:pt x="366" y="912"/>
                </a:lnTo>
                <a:lnTo>
                  <a:pt x="437" y="912"/>
                </a:lnTo>
                <a:lnTo>
                  <a:pt x="507" y="912"/>
                </a:lnTo>
                <a:lnTo>
                  <a:pt x="577" y="912"/>
                </a:lnTo>
                <a:lnTo>
                  <a:pt x="647" y="912"/>
                </a:lnTo>
                <a:lnTo>
                  <a:pt x="718" y="912"/>
                </a:lnTo>
                <a:lnTo>
                  <a:pt x="787" y="912"/>
                </a:lnTo>
                <a:lnTo>
                  <a:pt x="858" y="912"/>
                </a:lnTo>
                <a:lnTo>
                  <a:pt x="928" y="912"/>
                </a:lnTo>
                <a:lnTo>
                  <a:pt x="998" y="912"/>
                </a:lnTo>
                <a:lnTo>
                  <a:pt x="1068" y="912"/>
                </a:lnTo>
                <a:lnTo>
                  <a:pt x="1139" y="912"/>
                </a:lnTo>
                <a:lnTo>
                  <a:pt x="1083" y="821"/>
                </a:lnTo>
                <a:lnTo>
                  <a:pt x="1030" y="733"/>
                </a:lnTo>
                <a:lnTo>
                  <a:pt x="981" y="652"/>
                </a:lnTo>
                <a:lnTo>
                  <a:pt x="934" y="575"/>
                </a:lnTo>
                <a:lnTo>
                  <a:pt x="891" y="503"/>
                </a:lnTo>
                <a:lnTo>
                  <a:pt x="849" y="437"/>
                </a:lnTo>
                <a:lnTo>
                  <a:pt x="811" y="372"/>
                </a:lnTo>
                <a:lnTo>
                  <a:pt x="775" y="314"/>
                </a:lnTo>
                <a:lnTo>
                  <a:pt x="748" y="268"/>
                </a:lnTo>
                <a:lnTo>
                  <a:pt x="721" y="224"/>
                </a:lnTo>
                <a:lnTo>
                  <a:pt x="696" y="183"/>
                </a:lnTo>
                <a:lnTo>
                  <a:pt x="672" y="143"/>
                </a:lnTo>
                <a:lnTo>
                  <a:pt x="648" y="105"/>
                </a:lnTo>
                <a:lnTo>
                  <a:pt x="627" y="68"/>
                </a:lnTo>
                <a:lnTo>
                  <a:pt x="606" y="33"/>
                </a:lnTo>
                <a:lnTo>
                  <a:pt x="586" y="0"/>
                </a:lnTo>
                <a:lnTo>
                  <a:pt x="512" y="0"/>
                </a:lnTo>
                <a:lnTo>
                  <a:pt x="439" y="0"/>
                </a:lnTo>
                <a:lnTo>
                  <a:pt x="366" y="0"/>
                </a:lnTo>
                <a:lnTo>
                  <a:pt x="293" y="0"/>
                </a:lnTo>
                <a:lnTo>
                  <a:pt x="219" y="0"/>
                </a:lnTo>
                <a:lnTo>
                  <a:pt x="146" y="0"/>
                </a:lnTo>
                <a:lnTo>
                  <a:pt x="73" y="0"/>
                </a:lnTo>
                <a:lnTo>
                  <a:pt x="0" y="0"/>
                </a:lnTo>
                <a:lnTo>
                  <a:pt x="0" y="33"/>
                </a:lnTo>
                <a:lnTo>
                  <a:pt x="1" y="68"/>
                </a:lnTo>
                <a:lnTo>
                  <a:pt x="1" y="105"/>
                </a:lnTo>
                <a:lnTo>
                  <a:pt x="3" y="143"/>
                </a:lnTo>
                <a:lnTo>
                  <a:pt x="3" y="183"/>
                </a:lnTo>
                <a:lnTo>
                  <a:pt x="4" y="224"/>
                </a:lnTo>
                <a:lnTo>
                  <a:pt x="4" y="268"/>
                </a:lnTo>
                <a:lnTo>
                  <a:pt x="5" y="314"/>
                </a:lnTo>
                <a:lnTo>
                  <a:pt x="6" y="372"/>
                </a:lnTo>
                <a:lnTo>
                  <a:pt x="8" y="437"/>
                </a:lnTo>
                <a:lnTo>
                  <a:pt x="9" y="503"/>
                </a:lnTo>
                <a:lnTo>
                  <a:pt x="10" y="575"/>
                </a:lnTo>
                <a:lnTo>
                  <a:pt x="11" y="652"/>
                </a:lnTo>
                <a:lnTo>
                  <a:pt x="12" y="733"/>
                </a:lnTo>
                <a:lnTo>
                  <a:pt x="15" y="821"/>
                </a:lnTo>
                <a:lnTo>
                  <a:pt x="16" y="91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35" name="Полилиния 54"/>
          <p:cNvSpPr>
            <a:spLocks noChangeArrowheads="1"/>
          </p:cNvSpPr>
          <p:nvPr/>
        </p:nvSpPr>
        <p:spPr bwMode="auto">
          <a:xfrm>
            <a:off x="6133947" y="1750109"/>
            <a:ext cx="1531669" cy="3763622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7858" h="5646304">
                <a:moveTo>
                  <a:pt x="1537080" y="0"/>
                </a:moveTo>
                <a:lnTo>
                  <a:pt x="2297858" y="782342"/>
                </a:lnTo>
                <a:lnTo>
                  <a:pt x="1537080" y="1568131"/>
                </a:lnTo>
                <a:lnTo>
                  <a:pt x="1537080" y="1288663"/>
                </a:lnTo>
                <a:lnTo>
                  <a:pt x="1009194" y="1288663"/>
                </a:lnTo>
                <a:lnTo>
                  <a:pt x="1009194" y="5646304"/>
                </a:lnTo>
                <a:lnTo>
                  <a:pt x="0" y="5646304"/>
                </a:lnTo>
                <a:lnTo>
                  <a:pt x="0" y="1288663"/>
                </a:lnTo>
                <a:lnTo>
                  <a:pt x="0" y="1242083"/>
                </a:lnTo>
                <a:lnTo>
                  <a:pt x="0" y="274295"/>
                </a:lnTo>
                <a:lnTo>
                  <a:pt x="1537080" y="27429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36" name="Полилиния 52"/>
          <p:cNvSpPr>
            <a:spLocks noChangeArrowheads="1"/>
          </p:cNvSpPr>
          <p:nvPr/>
        </p:nvSpPr>
        <p:spPr bwMode="auto">
          <a:xfrm>
            <a:off x="3777804" y="3257628"/>
            <a:ext cx="1531666" cy="225610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7854" h="3384677">
                <a:moveTo>
                  <a:pt x="760778" y="0"/>
                </a:moveTo>
                <a:lnTo>
                  <a:pt x="760778" y="274292"/>
                </a:lnTo>
                <a:lnTo>
                  <a:pt x="2297854" y="274292"/>
                </a:lnTo>
                <a:lnTo>
                  <a:pt x="2297854" y="1236907"/>
                </a:lnTo>
                <a:lnTo>
                  <a:pt x="2297854" y="1288660"/>
                </a:lnTo>
                <a:lnTo>
                  <a:pt x="2297854" y="3384677"/>
                </a:lnTo>
                <a:lnTo>
                  <a:pt x="1288660" y="3384677"/>
                </a:lnTo>
                <a:lnTo>
                  <a:pt x="1288660" y="1288660"/>
                </a:lnTo>
                <a:lnTo>
                  <a:pt x="760778" y="1288660"/>
                </a:lnTo>
                <a:lnTo>
                  <a:pt x="760778" y="1568131"/>
                </a:lnTo>
                <a:lnTo>
                  <a:pt x="0" y="78234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37" name="Freeform 53"/>
          <p:cNvSpPr>
            <a:spLocks/>
          </p:cNvSpPr>
          <p:nvPr/>
        </p:nvSpPr>
        <p:spPr bwMode="auto">
          <a:xfrm>
            <a:off x="6879082" y="5513731"/>
            <a:ext cx="1966328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08" h="912">
                <a:moveTo>
                  <a:pt x="586" y="912"/>
                </a:moveTo>
                <a:lnTo>
                  <a:pt x="656" y="912"/>
                </a:lnTo>
                <a:lnTo>
                  <a:pt x="726" y="912"/>
                </a:lnTo>
                <a:lnTo>
                  <a:pt x="796" y="912"/>
                </a:lnTo>
                <a:lnTo>
                  <a:pt x="867" y="912"/>
                </a:lnTo>
                <a:lnTo>
                  <a:pt x="936" y="912"/>
                </a:lnTo>
                <a:lnTo>
                  <a:pt x="1007" y="912"/>
                </a:lnTo>
                <a:lnTo>
                  <a:pt x="1077" y="912"/>
                </a:lnTo>
                <a:lnTo>
                  <a:pt x="1147" y="912"/>
                </a:lnTo>
                <a:lnTo>
                  <a:pt x="1217" y="912"/>
                </a:lnTo>
                <a:lnTo>
                  <a:pt x="1288" y="912"/>
                </a:lnTo>
                <a:lnTo>
                  <a:pt x="1358" y="912"/>
                </a:lnTo>
                <a:lnTo>
                  <a:pt x="1428" y="912"/>
                </a:lnTo>
                <a:lnTo>
                  <a:pt x="1498" y="912"/>
                </a:lnTo>
                <a:lnTo>
                  <a:pt x="1569" y="912"/>
                </a:lnTo>
                <a:lnTo>
                  <a:pt x="1639" y="912"/>
                </a:lnTo>
                <a:lnTo>
                  <a:pt x="1708" y="912"/>
                </a:lnTo>
                <a:lnTo>
                  <a:pt x="1597" y="821"/>
                </a:lnTo>
                <a:lnTo>
                  <a:pt x="1490" y="733"/>
                </a:lnTo>
                <a:lnTo>
                  <a:pt x="1389" y="652"/>
                </a:lnTo>
                <a:lnTo>
                  <a:pt x="1295" y="575"/>
                </a:lnTo>
                <a:lnTo>
                  <a:pt x="1206" y="503"/>
                </a:lnTo>
                <a:lnTo>
                  <a:pt x="1122" y="435"/>
                </a:lnTo>
                <a:lnTo>
                  <a:pt x="1044" y="372"/>
                </a:lnTo>
                <a:lnTo>
                  <a:pt x="971" y="314"/>
                </a:lnTo>
                <a:lnTo>
                  <a:pt x="916" y="268"/>
                </a:lnTo>
                <a:lnTo>
                  <a:pt x="862" y="224"/>
                </a:lnTo>
                <a:lnTo>
                  <a:pt x="811" y="183"/>
                </a:lnTo>
                <a:lnTo>
                  <a:pt x="762" y="143"/>
                </a:lnTo>
                <a:lnTo>
                  <a:pt x="715" y="105"/>
                </a:lnTo>
                <a:lnTo>
                  <a:pt x="670" y="68"/>
                </a:lnTo>
                <a:lnTo>
                  <a:pt x="627" y="33"/>
                </a:lnTo>
                <a:lnTo>
                  <a:pt x="587" y="0"/>
                </a:lnTo>
                <a:lnTo>
                  <a:pt x="513" y="0"/>
                </a:lnTo>
                <a:lnTo>
                  <a:pt x="440" y="0"/>
                </a:lnTo>
                <a:lnTo>
                  <a:pt x="367" y="0"/>
                </a:lnTo>
                <a:lnTo>
                  <a:pt x="293" y="0"/>
                </a:lnTo>
                <a:lnTo>
                  <a:pt x="220" y="0"/>
                </a:lnTo>
                <a:lnTo>
                  <a:pt x="147" y="0"/>
                </a:lnTo>
                <a:lnTo>
                  <a:pt x="74" y="0"/>
                </a:lnTo>
                <a:lnTo>
                  <a:pt x="0" y="0"/>
                </a:lnTo>
                <a:lnTo>
                  <a:pt x="22" y="33"/>
                </a:lnTo>
                <a:lnTo>
                  <a:pt x="43" y="68"/>
                </a:lnTo>
                <a:lnTo>
                  <a:pt x="67" y="105"/>
                </a:lnTo>
                <a:lnTo>
                  <a:pt x="92" y="143"/>
                </a:lnTo>
                <a:lnTo>
                  <a:pt x="118" y="183"/>
                </a:lnTo>
                <a:lnTo>
                  <a:pt x="144" y="224"/>
                </a:lnTo>
                <a:lnTo>
                  <a:pt x="171" y="268"/>
                </a:lnTo>
                <a:lnTo>
                  <a:pt x="202" y="314"/>
                </a:lnTo>
                <a:lnTo>
                  <a:pt x="239" y="372"/>
                </a:lnTo>
                <a:lnTo>
                  <a:pt x="279" y="437"/>
                </a:lnTo>
                <a:lnTo>
                  <a:pt x="323" y="503"/>
                </a:lnTo>
                <a:lnTo>
                  <a:pt x="369" y="575"/>
                </a:lnTo>
                <a:lnTo>
                  <a:pt x="419" y="652"/>
                </a:lnTo>
                <a:lnTo>
                  <a:pt x="472" y="733"/>
                </a:lnTo>
                <a:lnTo>
                  <a:pt x="526" y="821"/>
                </a:lnTo>
                <a:lnTo>
                  <a:pt x="586" y="91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39" name="Полилиния 55"/>
          <p:cNvSpPr>
            <a:spLocks/>
          </p:cNvSpPr>
          <p:nvPr/>
        </p:nvSpPr>
        <p:spPr bwMode="auto">
          <a:xfrm>
            <a:off x="6879081" y="3257628"/>
            <a:ext cx="1535116" cy="225610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03030" h="3384677">
                <a:moveTo>
                  <a:pt x="1537079" y="0"/>
                </a:moveTo>
                <a:lnTo>
                  <a:pt x="2303030" y="782342"/>
                </a:lnTo>
                <a:lnTo>
                  <a:pt x="1537079" y="1568131"/>
                </a:lnTo>
                <a:lnTo>
                  <a:pt x="1537079" y="1288660"/>
                </a:lnTo>
                <a:lnTo>
                  <a:pt x="1014368" y="1288660"/>
                </a:lnTo>
                <a:lnTo>
                  <a:pt x="1014368" y="3384677"/>
                </a:lnTo>
                <a:lnTo>
                  <a:pt x="0" y="3384677"/>
                </a:lnTo>
                <a:lnTo>
                  <a:pt x="0" y="1288660"/>
                </a:lnTo>
                <a:lnTo>
                  <a:pt x="0" y="1236907"/>
                </a:lnTo>
                <a:lnTo>
                  <a:pt x="0" y="274292"/>
                </a:lnTo>
                <a:lnTo>
                  <a:pt x="1537079" y="27429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827B9D5-D03C-46F8-A593-DFC93E254F1A}"/>
              </a:ext>
            </a:extLst>
          </p:cNvPr>
          <p:cNvSpPr/>
          <p:nvPr/>
        </p:nvSpPr>
        <p:spPr>
          <a:xfrm>
            <a:off x="1129352" y="3474032"/>
            <a:ext cx="2557592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Understand Mobile Attack Anatomy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FE0D83A-2504-413F-8B53-8387A204BD5C}"/>
              </a:ext>
            </a:extLst>
          </p:cNvPr>
          <p:cNvSpPr/>
          <p:nvPr/>
        </p:nvSpPr>
        <p:spPr>
          <a:xfrm>
            <a:off x="367352" y="1915328"/>
            <a:ext cx="4075443" cy="6940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Mobile Platform Attack Vectors and Vulnerabilities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C8215BC-9DD7-49EB-9F41-BE8A16C65768}"/>
              </a:ext>
            </a:extLst>
          </p:cNvPr>
          <p:cNvSpPr/>
          <p:nvPr/>
        </p:nvSpPr>
        <p:spPr>
          <a:xfrm>
            <a:off x="7756017" y="1915328"/>
            <a:ext cx="3511935" cy="6940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7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Mobile Device Management (MDM) Concept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3036941-B089-436D-B391-E345816B3D2E}"/>
              </a:ext>
            </a:extLst>
          </p:cNvPr>
          <p:cNvSpPr/>
          <p:nvPr/>
        </p:nvSpPr>
        <p:spPr>
          <a:xfrm>
            <a:off x="8510860" y="3434791"/>
            <a:ext cx="2798036" cy="6940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Mobile Attack Countermeasures</a:t>
            </a:r>
          </a:p>
        </p:txBody>
      </p:sp>
      <p:sp>
        <p:nvSpPr>
          <p:cNvPr id="44" name="Title 6">
            <a:extLst>
              <a:ext uri="{FF2B5EF4-FFF2-40B4-BE49-F238E27FC236}">
                <a16:creationId xmlns:a16="http://schemas.microsoft.com/office/drawing/2014/main" id="{0B2AB870-E193-412B-A385-7B724DF91EDE}"/>
              </a:ext>
            </a:extLst>
          </p:cNvPr>
          <p:cNvSpPr txBox="1">
            <a:spLocks/>
          </p:cNvSpPr>
          <p:nvPr/>
        </p:nvSpPr>
        <p:spPr>
          <a:xfrm>
            <a:off x="3785756" y="329625"/>
            <a:ext cx="4620489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  <p:sp>
        <p:nvSpPr>
          <p:cNvPr id="45" name="TextBox 233">
            <a:extLst>
              <a:ext uri="{FF2B5EF4-FFF2-40B4-BE49-F238E27FC236}">
                <a16:creationId xmlns:a16="http://schemas.microsoft.com/office/drawing/2014/main" id="{D2C83458-1901-474B-9E2A-C9DC0F13A7B4}"/>
              </a:ext>
            </a:extLst>
          </p:cNvPr>
          <p:cNvSpPr txBox="1"/>
          <p:nvPr/>
        </p:nvSpPr>
        <p:spPr>
          <a:xfrm>
            <a:off x="4181027" y="3520198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Rockwell" panose="02060603020205020403" pitchFamily="18" charset="0"/>
              </a:defRPr>
            </a:lvl1pPr>
          </a:lstStyle>
          <a:p>
            <a:r>
              <a:rPr lang="en-US" dirty="0"/>
              <a:t>01</a:t>
            </a:r>
          </a:p>
        </p:txBody>
      </p:sp>
      <p:sp>
        <p:nvSpPr>
          <p:cNvPr id="46" name="TextBox 236">
            <a:extLst>
              <a:ext uri="{FF2B5EF4-FFF2-40B4-BE49-F238E27FC236}">
                <a16:creationId xmlns:a16="http://schemas.microsoft.com/office/drawing/2014/main" id="{11853C0C-58F0-496E-AB5D-5E233E368967}"/>
              </a:ext>
            </a:extLst>
          </p:cNvPr>
          <p:cNvSpPr txBox="1"/>
          <p:nvPr/>
        </p:nvSpPr>
        <p:spPr>
          <a:xfrm>
            <a:off x="4882061" y="2000735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rgbClr val="FFFF00"/>
                </a:solidFill>
                <a:latin typeface="Rockwell" panose="02060603020205020403" pitchFamily="18" charset="0"/>
              </a:defRPr>
            </a:lvl1pPr>
          </a:lstStyle>
          <a:p>
            <a:r>
              <a:rPr lang="en-US" dirty="0"/>
              <a:t>02</a:t>
            </a:r>
          </a:p>
        </p:txBody>
      </p:sp>
      <p:sp>
        <p:nvSpPr>
          <p:cNvPr id="47" name="TextBox 239">
            <a:extLst>
              <a:ext uri="{FF2B5EF4-FFF2-40B4-BE49-F238E27FC236}">
                <a16:creationId xmlns:a16="http://schemas.microsoft.com/office/drawing/2014/main" id="{223D2F0E-50CE-4808-B46F-102A45313A1C}"/>
              </a:ext>
            </a:extLst>
          </p:cNvPr>
          <p:cNvSpPr txBox="1"/>
          <p:nvPr/>
        </p:nvSpPr>
        <p:spPr>
          <a:xfrm>
            <a:off x="6725550" y="2000735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bg1"/>
                </a:solidFill>
                <a:latin typeface="Rockwell" panose="02060603020205020403" pitchFamily="18" charset="0"/>
              </a:rPr>
              <a:t>03</a:t>
            </a:r>
          </a:p>
        </p:txBody>
      </p:sp>
      <p:sp>
        <p:nvSpPr>
          <p:cNvPr id="48" name="TextBox 242">
            <a:extLst>
              <a:ext uri="{FF2B5EF4-FFF2-40B4-BE49-F238E27FC236}">
                <a16:creationId xmlns:a16="http://schemas.microsoft.com/office/drawing/2014/main" id="{AA4E27D4-EEE8-4B83-B156-55A4E53DDCB9}"/>
              </a:ext>
            </a:extLst>
          </p:cNvPr>
          <p:cNvSpPr txBox="1"/>
          <p:nvPr/>
        </p:nvSpPr>
        <p:spPr>
          <a:xfrm>
            <a:off x="7485371" y="3520198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bg1"/>
                </a:solidFill>
                <a:latin typeface="Rockwell" panose="02060603020205020403" pitchFamily="18" charset="0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31515523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 flipH="1">
            <a:off x="7635609" y="3994489"/>
            <a:ext cx="3405292" cy="895008"/>
            <a:chOff x="2303754" y="2588851"/>
            <a:chExt cx="7971964" cy="2095520"/>
          </a:xfrm>
          <a:solidFill>
            <a:schemeClr val="accent3"/>
          </a:solidFill>
        </p:grpSpPr>
        <p:sp>
          <p:nvSpPr>
            <p:cNvPr id="159" name="Freeform 6700"/>
            <p:cNvSpPr>
              <a:spLocks noChangeArrowheads="1"/>
            </p:cNvSpPr>
            <p:nvPr/>
          </p:nvSpPr>
          <p:spPr bwMode="auto">
            <a:xfrm>
              <a:off x="2303754" y="2588851"/>
              <a:ext cx="1645535" cy="1645641"/>
            </a:xfrm>
            <a:custGeom>
              <a:avLst/>
              <a:gdLst>
                <a:gd name="T0" fmla="*/ 1083 w 1084"/>
                <a:gd name="T1" fmla="*/ 540 h 1085"/>
                <a:gd name="T2" fmla="*/ 1083 w 1084"/>
                <a:gd name="T3" fmla="*/ 540 h 1085"/>
                <a:gd name="T4" fmla="*/ 544 w 1084"/>
                <a:gd name="T5" fmla="*/ 1084 h 1085"/>
                <a:gd name="T6" fmla="*/ 0 w 1084"/>
                <a:gd name="T7" fmla="*/ 540 h 1085"/>
                <a:gd name="T8" fmla="*/ 544 w 1084"/>
                <a:gd name="T9" fmla="*/ 0 h 1085"/>
                <a:gd name="T10" fmla="*/ 1083 w 1084"/>
                <a:gd name="T11" fmla="*/ 540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085">
                  <a:moveTo>
                    <a:pt x="1083" y="540"/>
                  </a:moveTo>
                  <a:lnTo>
                    <a:pt x="1083" y="540"/>
                  </a:lnTo>
                  <a:cubicBezTo>
                    <a:pt x="1083" y="838"/>
                    <a:pt x="843" y="1084"/>
                    <a:pt x="544" y="1084"/>
                  </a:cubicBezTo>
                  <a:cubicBezTo>
                    <a:pt x="241" y="1084"/>
                    <a:pt x="0" y="838"/>
                    <a:pt x="0" y="540"/>
                  </a:cubicBezTo>
                  <a:cubicBezTo>
                    <a:pt x="0" y="241"/>
                    <a:pt x="241" y="0"/>
                    <a:pt x="544" y="0"/>
                  </a:cubicBezTo>
                  <a:cubicBezTo>
                    <a:pt x="843" y="0"/>
                    <a:pt x="1083" y="241"/>
                    <a:pt x="1083" y="54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2" name="Freeform 6703"/>
            <p:cNvSpPr>
              <a:spLocks noChangeArrowheads="1"/>
            </p:cNvSpPr>
            <p:nvPr/>
          </p:nvSpPr>
          <p:spPr bwMode="auto">
            <a:xfrm>
              <a:off x="3798876" y="3800802"/>
              <a:ext cx="6476842" cy="883569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63" name="Group 162"/>
          <p:cNvGrpSpPr/>
          <p:nvPr/>
        </p:nvGrpSpPr>
        <p:grpSpPr>
          <a:xfrm>
            <a:off x="762000" y="3994489"/>
            <a:ext cx="3825413" cy="879624"/>
            <a:chOff x="2303754" y="2588851"/>
            <a:chExt cx="8956602" cy="2059500"/>
          </a:xfrm>
          <a:solidFill>
            <a:schemeClr val="accent4"/>
          </a:solidFill>
        </p:grpSpPr>
        <p:sp>
          <p:nvSpPr>
            <p:cNvPr id="164" name="Freeform 6700"/>
            <p:cNvSpPr>
              <a:spLocks noChangeArrowheads="1"/>
            </p:cNvSpPr>
            <p:nvPr/>
          </p:nvSpPr>
          <p:spPr bwMode="auto">
            <a:xfrm>
              <a:off x="2303754" y="2588851"/>
              <a:ext cx="1645535" cy="1645641"/>
            </a:xfrm>
            <a:custGeom>
              <a:avLst/>
              <a:gdLst>
                <a:gd name="T0" fmla="*/ 1083 w 1084"/>
                <a:gd name="T1" fmla="*/ 540 h 1085"/>
                <a:gd name="T2" fmla="*/ 1083 w 1084"/>
                <a:gd name="T3" fmla="*/ 540 h 1085"/>
                <a:gd name="T4" fmla="*/ 544 w 1084"/>
                <a:gd name="T5" fmla="*/ 1084 h 1085"/>
                <a:gd name="T6" fmla="*/ 0 w 1084"/>
                <a:gd name="T7" fmla="*/ 540 h 1085"/>
                <a:gd name="T8" fmla="*/ 544 w 1084"/>
                <a:gd name="T9" fmla="*/ 0 h 1085"/>
                <a:gd name="T10" fmla="*/ 1083 w 1084"/>
                <a:gd name="T11" fmla="*/ 540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085">
                  <a:moveTo>
                    <a:pt x="1083" y="540"/>
                  </a:moveTo>
                  <a:lnTo>
                    <a:pt x="1083" y="540"/>
                  </a:lnTo>
                  <a:cubicBezTo>
                    <a:pt x="1083" y="838"/>
                    <a:pt x="843" y="1084"/>
                    <a:pt x="544" y="1084"/>
                  </a:cubicBezTo>
                  <a:cubicBezTo>
                    <a:pt x="241" y="1084"/>
                    <a:pt x="0" y="838"/>
                    <a:pt x="0" y="540"/>
                  </a:cubicBezTo>
                  <a:cubicBezTo>
                    <a:pt x="0" y="241"/>
                    <a:pt x="241" y="0"/>
                    <a:pt x="544" y="0"/>
                  </a:cubicBezTo>
                  <a:cubicBezTo>
                    <a:pt x="843" y="0"/>
                    <a:pt x="1083" y="241"/>
                    <a:pt x="1083" y="54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5" name="Freeform 6703"/>
            <p:cNvSpPr>
              <a:spLocks noChangeArrowheads="1"/>
            </p:cNvSpPr>
            <p:nvPr/>
          </p:nvSpPr>
          <p:spPr bwMode="auto">
            <a:xfrm>
              <a:off x="3798874" y="3790992"/>
              <a:ext cx="7461482" cy="857359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 flipH="1">
            <a:off x="7635609" y="1369419"/>
            <a:ext cx="3405292" cy="883814"/>
            <a:chOff x="2303754" y="2588851"/>
            <a:chExt cx="7971963" cy="2069310"/>
          </a:xfrm>
          <a:solidFill>
            <a:schemeClr val="accent2"/>
          </a:solidFill>
        </p:grpSpPr>
        <p:sp>
          <p:nvSpPr>
            <p:cNvPr id="167" name="Freeform 6700"/>
            <p:cNvSpPr>
              <a:spLocks noChangeArrowheads="1"/>
            </p:cNvSpPr>
            <p:nvPr/>
          </p:nvSpPr>
          <p:spPr bwMode="auto">
            <a:xfrm>
              <a:off x="2303754" y="2588851"/>
              <a:ext cx="1645535" cy="1645641"/>
            </a:xfrm>
            <a:custGeom>
              <a:avLst/>
              <a:gdLst>
                <a:gd name="T0" fmla="*/ 1083 w 1084"/>
                <a:gd name="T1" fmla="*/ 540 h 1085"/>
                <a:gd name="T2" fmla="*/ 1083 w 1084"/>
                <a:gd name="T3" fmla="*/ 540 h 1085"/>
                <a:gd name="T4" fmla="*/ 544 w 1084"/>
                <a:gd name="T5" fmla="*/ 1084 h 1085"/>
                <a:gd name="T6" fmla="*/ 0 w 1084"/>
                <a:gd name="T7" fmla="*/ 540 h 1085"/>
                <a:gd name="T8" fmla="*/ 544 w 1084"/>
                <a:gd name="T9" fmla="*/ 0 h 1085"/>
                <a:gd name="T10" fmla="*/ 1083 w 1084"/>
                <a:gd name="T11" fmla="*/ 540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085">
                  <a:moveTo>
                    <a:pt x="1083" y="540"/>
                  </a:moveTo>
                  <a:lnTo>
                    <a:pt x="1083" y="540"/>
                  </a:lnTo>
                  <a:cubicBezTo>
                    <a:pt x="1083" y="838"/>
                    <a:pt x="843" y="1084"/>
                    <a:pt x="544" y="1084"/>
                  </a:cubicBezTo>
                  <a:cubicBezTo>
                    <a:pt x="241" y="1084"/>
                    <a:pt x="0" y="838"/>
                    <a:pt x="0" y="540"/>
                  </a:cubicBezTo>
                  <a:cubicBezTo>
                    <a:pt x="0" y="241"/>
                    <a:pt x="241" y="0"/>
                    <a:pt x="544" y="0"/>
                  </a:cubicBezTo>
                  <a:cubicBezTo>
                    <a:pt x="843" y="0"/>
                    <a:pt x="1083" y="241"/>
                    <a:pt x="1083" y="54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8" name="Freeform 6703"/>
            <p:cNvSpPr>
              <a:spLocks noChangeArrowheads="1"/>
            </p:cNvSpPr>
            <p:nvPr/>
          </p:nvSpPr>
          <p:spPr bwMode="auto">
            <a:xfrm>
              <a:off x="3798878" y="3800804"/>
              <a:ext cx="6476839" cy="857357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69" name="Group 168"/>
          <p:cNvGrpSpPr/>
          <p:nvPr/>
        </p:nvGrpSpPr>
        <p:grpSpPr>
          <a:xfrm>
            <a:off x="762000" y="1369419"/>
            <a:ext cx="3789172" cy="891766"/>
            <a:chOff x="2303754" y="2588851"/>
            <a:chExt cx="8871749" cy="2087929"/>
          </a:xfrm>
          <a:solidFill>
            <a:schemeClr val="accent1"/>
          </a:solidFill>
        </p:grpSpPr>
        <p:sp>
          <p:nvSpPr>
            <p:cNvPr id="170" name="Freeform 6700"/>
            <p:cNvSpPr>
              <a:spLocks noChangeArrowheads="1"/>
            </p:cNvSpPr>
            <p:nvPr/>
          </p:nvSpPr>
          <p:spPr bwMode="auto">
            <a:xfrm>
              <a:off x="2303754" y="2588851"/>
              <a:ext cx="1645535" cy="1645641"/>
            </a:xfrm>
            <a:custGeom>
              <a:avLst/>
              <a:gdLst>
                <a:gd name="T0" fmla="*/ 1083 w 1084"/>
                <a:gd name="T1" fmla="*/ 540 h 1085"/>
                <a:gd name="T2" fmla="*/ 1083 w 1084"/>
                <a:gd name="T3" fmla="*/ 540 h 1085"/>
                <a:gd name="T4" fmla="*/ 544 w 1084"/>
                <a:gd name="T5" fmla="*/ 1084 h 1085"/>
                <a:gd name="T6" fmla="*/ 0 w 1084"/>
                <a:gd name="T7" fmla="*/ 540 h 1085"/>
                <a:gd name="T8" fmla="*/ 544 w 1084"/>
                <a:gd name="T9" fmla="*/ 0 h 1085"/>
                <a:gd name="T10" fmla="*/ 1083 w 1084"/>
                <a:gd name="T11" fmla="*/ 540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085">
                  <a:moveTo>
                    <a:pt x="1083" y="540"/>
                  </a:moveTo>
                  <a:lnTo>
                    <a:pt x="1083" y="540"/>
                  </a:lnTo>
                  <a:cubicBezTo>
                    <a:pt x="1083" y="838"/>
                    <a:pt x="843" y="1084"/>
                    <a:pt x="544" y="1084"/>
                  </a:cubicBezTo>
                  <a:cubicBezTo>
                    <a:pt x="241" y="1084"/>
                    <a:pt x="0" y="838"/>
                    <a:pt x="0" y="540"/>
                  </a:cubicBezTo>
                  <a:cubicBezTo>
                    <a:pt x="0" y="241"/>
                    <a:pt x="241" y="0"/>
                    <a:pt x="544" y="0"/>
                  </a:cubicBezTo>
                  <a:cubicBezTo>
                    <a:pt x="843" y="0"/>
                    <a:pt x="1083" y="241"/>
                    <a:pt x="1083" y="54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1" name="Freeform 6703"/>
            <p:cNvSpPr>
              <a:spLocks noChangeArrowheads="1"/>
            </p:cNvSpPr>
            <p:nvPr/>
          </p:nvSpPr>
          <p:spPr bwMode="auto">
            <a:xfrm>
              <a:off x="3798874" y="3800802"/>
              <a:ext cx="7376629" cy="875978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84" name="Freeform 50"/>
          <p:cNvSpPr>
            <a:spLocks noChangeArrowheads="1"/>
          </p:cNvSpPr>
          <p:nvPr/>
        </p:nvSpPr>
        <p:spPr bwMode="auto">
          <a:xfrm>
            <a:off x="10520672" y="4157078"/>
            <a:ext cx="366088" cy="366183"/>
          </a:xfrm>
          <a:custGeom>
            <a:avLst/>
            <a:gdLst>
              <a:gd name="T0" fmla="*/ 235 w 634"/>
              <a:gd name="T1" fmla="*/ 162 h 634"/>
              <a:gd name="T2" fmla="*/ 235 w 634"/>
              <a:gd name="T3" fmla="*/ 118 h 634"/>
              <a:gd name="T4" fmla="*/ 117 w 634"/>
              <a:gd name="T5" fmla="*/ 133 h 634"/>
              <a:gd name="T6" fmla="*/ 117 w 634"/>
              <a:gd name="T7" fmla="*/ 236 h 634"/>
              <a:gd name="T8" fmla="*/ 162 w 634"/>
              <a:gd name="T9" fmla="*/ 236 h 634"/>
              <a:gd name="T10" fmla="*/ 250 w 634"/>
              <a:gd name="T11" fmla="*/ 280 h 634"/>
              <a:gd name="T12" fmla="*/ 176 w 634"/>
              <a:gd name="T13" fmla="*/ 162 h 634"/>
              <a:gd name="T14" fmla="*/ 485 w 634"/>
              <a:gd name="T15" fmla="*/ 383 h 634"/>
              <a:gd name="T16" fmla="*/ 471 w 634"/>
              <a:gd name="T17" fmla="*/ 398 h 634"/>
              <a:gd name="T18" fmla="*/ 383 w 634"/>
              <a:gd name="T19" fmla="*/ 354 h 634"/>
              <a:gd name="T20" fmla="*/ 441 w 634"/>
              <a:gd name="T21" fmla="*/ 471 h 634"/>
              <a:gd name="T22" fmla="*/ 367 w 634"/>
              <a:gd name="T23" fmla="*/ 501 h 634"/>
              <a:gd name="T24" fmla="*/ 485 w 634"/>
              <a:gd name="T25" fmla="*/ 516 h 634"/>
              <a:gd name="T26" fmla="*/ 515 w 634"/>
              <a:gd name="T27" fmla="*/ 501 h 634"/>
              <a:gd name="T28" fmla="*/ 485 w 634"/>
              <a:gd name="T29" fmla="*/ 383 h 634"/>
              <a:gd name="T30" fmla="*/ 250 w 634"/>
              <a:gd name="T31" fmla="*/ 354 h 634"/>
              <a:gd name="T32" fmla="*/ 162 w 634"/>
              <a:gd name="T33" fmla="*/ 398 h 634"/>
              <a:gd name="T34" fmla="*/ 117 w 634"/>
              <a:gd name="T35" fmla="*/ 398 h 634"/>
              <a:gd name="T36" fmla="*/ 117 w 634"/>
              <a:gd name="T37" fmla="*/ 516 h 634"/>
              <a:gd name="T38" fmla="*/ 235 w 634"/>
              <a:gd name="T39" fmla="*/ 516 h 634"/>
              <a:gd name="T40" fmla="*/ 235 w 634"/>
              <a:gd name="T41" fmla="*/ 471 h 634"/>
              <a:gd name="T42" fmla="*/ 279 w 634"/>
              <a:gd name="T43" fmla="*/ 383 h 634"/>
              <a:gd name="T44" fmla="*/ 544 w 634"/>
              <a:gd name="T45" fmla="*/ 0 h 634"/>
              <a:gd name="T46" fmla="*/ 73 w 634"/>
              <a:gd name="T47" fmla="*/ 0 h 634"/>
              <a:gd name="T48" fmla="*/ 0 w 634"/>
              <a:gd name="T49" fmla="*/ 560 h 634"/>
              <a:gd name="T50" fmla="*/ 544 w 634"/>
              <a:gd name="T51" fmla="*/ 633 h 634"/>
              <a:gd name="T52" fmla="*/ 633 w 634"/>
              <a:gd name="T53" fmla="*/ 89 h 634"/>
              <a:gd name="T54" fmla="*/ 588 w 634"/>
              <a:gd name="T55" fmla="*/ 560 h 634"/>
              <a:gd name="T56" fmla="*/ 544 w 634"/>
              <a:gd name="T57" fmla="*/ 589 h 634"/>
              <a:gd name="T58" fmla="*/ 44 w 634"/>
              <a:gd name="T59" fmla="*/ 560 h 634"/>
              <a:gd name="T60" fmla="*/ 73 w 634"/>
              <a:gd name="T61" fmla="*/ 45 h 634"/>
              <a:gd name="T62" fmla="*/ 588 w 634"/>
              <a:gd name="T63" fmla="*/ 89 h 634"/>
              <a:gd name="T64" fmla="*/ 485 w 634"/>
              <a:gd name="T65" fmla="*/ 118 h 634"/>
              <a:gd name="T66" fmla="*/ 397 w 634"/>
              <a:gd name="T67" fmla="*/ 118 h 634"/>
              <a:gd name="T68" fmla="*/ 397 w 634"/>
              <a:gd name="T69" fmla="*/ 162 h 634"/>
              <a:gd name="T70" fmla="*/ 353 w 634"/>
              <a:gd name="T71" fmla="*/ 251 h 634"/>
              <a:gd name="T72" fmla="*/ 471 w 634"/>
              <a:gd name="T73" fmla="*/ 192 h 634"/>
              <a:gd name="T74" fmla="*/ 485 w 634"/>
              <a:gd name="T75" fmla="*/ 266 h 634"/>
              <a:gd name="T76" fmla="*/ 515 w 634"/>
              <a:gd name="T77" fmla="*/ 148 h 634"/>
              <a:gd name="T78" fmla="*/ 485 w 634"/>
              <a:gd name="T79" fmla="*/ 118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4" h="634">
                <a:moveTo>
                  <a:pt x="235" y="162"/>
                </a:moveTo>
                <a:lnTo>
                  <a:pt x="235" y="162"/>
                </a:lnTo>
                <a:cubicBezTo>
                  <a:pt x="250" y="162"/>
                  <a:pt x="250" y="148"/>
                  <a:pt x="250" y="148"/>
                </a:cubicBezTo>
                <a:cubicBezTo>
                  <a:pt x="250" y="133"/>
                  <a:pt x="250" y="118"/>
                  <a:pt x="235" y="118"/>
                </a:cubicBezTo>
                <a:cubicBezTo>
                  <a:pt x="132" y="118"/>
                  <a:pt x="132" y="118"/>
                  <a:pt x="132" y="118"/>
                </a:cubicBezTo>
                <a:cubicBezTo>
                  <a:pt x="132" y="118"/>
                  <a:pt x="132" y="118"/>
                  <a:pt x="117" y="133"/>
                </a:cubicBezTo>
                <a:cubicBezTo>
                  <a:pt x="117" y="133"/>
                  <a:pt x="117" y="133"/>
                  <a:pt x="117" y="148"/>
                </a:cubicBezTo>
                <a:cubicBezTo>
                  <a:pt x="117" y="236"/>
                  <a:pt x="117" y="236"/>
                  <a:pt x="117" y="236"/>
                </a:cubicBezTo>
                <a:cubicBezTo>
                  <a:pt x="117" y="251"/>
                  <a:pt x="132" y="266"/>
                  <a:pt x="132" y="266"/>
                </a:cubicBezTo>
                <a:cubicBezTo>
                  <a:pt x="147" y="266"/>
                  <a:pt x="162" y="251"/>
                  <a:pt x="162" y="236"/>
                </a:cubicBezTo>
                <a:cubicBezTo>
                  <a:pt x="162" y="192"/>
                  <a:pt x="162" y="192"/>
                  <a:pt x="162" y="192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79" y="251"/>
                  <a:pt x="279" y="251"/>
                  <a:pt x="279" y="251"/>
                </a:cubicBezTo>
                <a:cubicBezTo>
                  <a:pt x="176" y="162"/>
                  <a:pt x="176" y="162"/>
                  <a:pt x="176" y="162"/>
                </a:cubicBezTo>
                <a:lnTo>
                  <a:pt x="235" y="162"/>
                </a:lnTo>
                <a:close/>
                <a:moveTo>
                  <a:pt x="485" y="383"/>
                </a:moveTo>
                <a:lnTo>
                  <a:pt x="485" y="383"/>
                </a:lnTo>
                <a:cubicBezTo>
                  <a:pt x="485" y="383"/>
                  <a:pt x="471" y="383"/>
                  <a:pt x="471" y="398"/>
                </a:cubicBezTo>
                <a:cubicBezTo>
                  <a:pt x="471" y="442"/>
                  <a:pt x="471" y="442"/>
                  <a:pt x="471" y="442"/>
                </a:cubicBezTo>
                <a:cubicBezTo>
                  <a:pt x="383" y="354"/>
                  <a:pt x="383" y="354"/>
                  <a:pt x="383" y="354"/>
                </a:cubicBezTo>
                <a:cubicBezTo>
                  <a:pt x="353" y="383"/>
                  <a:pt x="353" y="383"/>
                  <a:pt x="353" y="383"/>
                </a:cubicBezTo>
                <a:cubicBezTo>
                  <a:pt x="441" y="471"/>
                  <a:pt x="441" y="471"/>
                  <a:pt x="441" y="471"/>
                </a:cubicBezTo>
                <a:cubicBezTo>
                  <a:pt x="397" y="471"/>
                  <a:pt x="397" y="471"/>
                  <a:pt x="397" y="471"/>
                </a:cubicBezTo>
                <a:cubicBezTo>
                  <a:pt x="383" y="471"/>
                  <a:pt x="367" y="486"/>
                  <a:pt x="367" y="501"/>
                </a:cubicBezTo>
                <a:cubicBezTo>
                  <a:pt x="367" y="501"/>
                  <a:pt x="383" y="516"/>
                  <a:pt x="397" y="516"/>
                </a:cubicBezTo>
                <a:cubicBezTo>
                  <a:pt x="485" y="516"/>
                  <a:pt x="485" y="516"/>
                  <a:pt x="485" y="516"/>
                </a:cubicBezTo>
                <a:cubicBezTo>
                  <a:pt x="500" y="516"/>
                  <a:pt x="500" y="516"/>
                  <a:pt x="500" y="516"/>
                </a:cubicBezTo>
                <a:cubicBezTo>
                  <a:pt x="515" y="501"/>
                  <a:pt x="515" y="501"/>
                  <a:pt x="515" y="501"/>
                </a:cubicBezTo>
                <a:cubicBezTo>
                  <a:pt x="515" y="398"/>
                  <a:pt x="515" y="398"/>
                  <a:pt x="515" y="398"/>
                </a:cubicBezTo>
                <a:cubicBezTo>
                  <a:pt x="515" y="383"/>
                  <a:pt x="500" y="383"/>
                  <a:pt x="485" y="383"/>
                </a:cubicBezTo>
                <a:close/>
                <a:moveTo>
                  <a:pt x="250" y="354"/>
                </a:moveTo>
                <a:lnTo>
                  <a:pt x="250" y="354"/>
                </a:lnTo>
                <a:cubicBezTo>
                  <a:pt x="162" y="442"/>
                  <a:pt x="162" y="442"/>
                  <a:pt x="162" y="442"/>
                </a:cubicBezTo>
                <a:cubicBezTo>
                  <a:pt x="162" y="398"/>
                  <a:pt x="162" y="398"/>
                  <a:pt x="162" y="398"/>
                </a:cubicBezTo>
                <a:cubicBezTo>
                  <a:pt x="162" y="383"/>
                  <a:pt x="147" y="383"/>
                  <a:pt x="132" y="383"/>
                </a:cubicBezTo>
                <a:cubicBezTo>
                  <a:pt x="132" y="383"/>
                  <a:pt x="117" y="383"/>
                  <a:pt x="117" y="398"/>
                </a:cubicBezTo>
                <a:cubicBezTo>
                  <a:pt x="117" y="501"/>
                  <a:pt x="117" y="501"/>
                  <a:pt x="117" y="501"/>
                </a:cubicBezTo>
                <a:cubicBezTo>
                  <a:pt x="117" y="501"/>
                  <a:pt x="117" y="501"/>
                  <a:pt x="117" y="516"/>
                </a:cubicBezTo>
                <a:cubicBezTo>
                  <a:pt x="132" y="516"/>
                  <a:pt x="132" y="516"/>
                  <a:pt x="132" y="516"/>
                </a:cubicBezTo>
                <a:cubicBezTo>
                  <a:pt x="235" y="516"/>
                  <a:pt x="235" y="516"/>
                  <a:pt x="235" y="516"/>
                </a:cubicBezTo>
                <a:cubicBezTo>
                  <a:pt x="250" y="516"/>
                  <a:pt x="250" y="501"/>
                  <a:pt x="250" y="501"/>
                </a:cubicBezTo>
                <a:cubicBezTo>
                  <a:pt x="250" y="486"/>
                  <a:pt x="250" y="471"/>
                  <a:pt x="235" y="471"/>
                </a:cubicBezTo>
                <a:cubicBezTo>
                  <a:pt x="176" y="471"/>
                  <a:pt x="176" y="471"/>
                  <a:pt x="176" y="471"/>
                </a:cubicBezTo>
                <a:cubicBezTo>
                  <a:pt x="279" y="383"/>
                  <a:pt x="279" y="383"/>
                  <a:pt x="279" y="383"/>
                </a:cubicBezTo>
                <a:lnTo>
                  <a:pt x="250" y="354"/>
                </a:lnTo>
                <a:close/>
                <a:moveTo>
                  <a:pt x="544" y="0"/>
                </a:moveTo>
                <a:lnTo>
                  <a:pt x="544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5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4" y="633"/>
                  <a:pt x="544" y="633"/>
                  <a:pt x="544" y="633"/>
                </a:cubicBezTo>
                <a:cubicBezTo>
                  <a:pt x="588" y="633"/>
                  <a:pt x="633" y="604"/>
                  <a:pt x="633" y="560"/>
                </a:cubicBezTo>
                <a:cubicBezTo>
                  <a:pt x="633" y="89"/>
                  <a:pt x="633" y="89"/>
                  <a:pt x="633" y="89"/>
                </a:cubicBezTo>
                <a:cubicBezTo>
                  <a:pt x="633" y="45"/>
                  <a:pt x="588" y="0"/>
                  <a:pt x="544" y="0"/>
                </a:cubicBezTo>
                <a:close/>
                <a:moveTo>
                  <a:pt x="588" y="560"/>
                </a:moveTo>
                <a:lnTo>
                  <a:pt x="588" y="560"/>
                </a:lnTo>
                <a:cubicBezTo>
                  <a:pt x="588" y="575"/>
                  <a:pt x="574" y="589"/>
                  <a:pt x="544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8" y="589"/>
                  <a:pt x="44" y="575"/>
                  <a:pt x="44" y="560"/>
                </a:cubicBezTo>
                <a:cubicBezTo>
                  <a:pt x="44" y="89"/>
                  <a:pt x="44" y="89"/>
                  <a:pt x="44" y="89"/>
                </a:cubicBezTo>
                <a:cubicBezTo>
                  <a:pt x="44" y="59"/>
                  <a:pt x="58" y="45"/>
                  <a:pt x="73" y="45"/>
                </a:cubicBezTo>
                <a:cubicBezTo>
                  <a:pt x="544" y="45"/>
                  <a:pt x="544" y="45"/>
                  <a:pt x="544" y="45"/>
                </a:cubicBezTo>
                <a:cubicBezTo>
                  <a:pt x="574" y="45"/>
                  <a:pt x="588" y="59"/>
                  <a:pt x="588" y="89"/>
                </a:cubicBezTo>
                <a:lnTo>
                  <a:pt x="588" y="560"/>
                </a:lnTo>
                <a:close/>
                <a:moveTo>
                  <a:pt x="485" y="118"/>
                </a:moveTo>
                <a:lnTo>
                  <a:pt x="485" y="118"/>
                </a:lnTo>
                <a:cubicBezTo>
                  <a:pt x="397" y="118"/>
                  <a:pt x="397" y="118"/>
                  <a:pt x="397" y="118"/>
                </a:cubicBezTo>
                <a:cubicBezTo>
                  <a:pt x="383" y="118"/>
                  <a:pt x="367" y="133"/>
                  <a:pt x="367" y="148"/>
                </a:cubicBezTo>
                <a:cubicBezTo>
                  <a:pt x="367" y="148"/>
                  <a:pt x="383" y="162"/>
                  <a:pt x="397" y="162"/>
                </a:cubicBezTo>
                <a:cubicBezTo>
                  <a:pt x="441" y="162"/>
                  <a:pt x="441" y="162"/>
                  <a:pt x="441" y="162"/>
                </a:cubicBezTo>
                <a:cubicBezTo>
                  <a:pt x="353" y="251"/>
                  <a:pt x="353" y="251"/>
                  <a:pt x="353" y="251"/>
                </a:cubicBezTo>
                <a:cubicBezTo>
                  <a:pt x="383" y="280"/>
                  <a:pt x="383" y="280"/>
                  <a:pt x="383" y="280"/>
                </a:cubicBezTo>
                <a:cubicBezTo>
                  <a:pt x="471" y="192"/>
                  <a:pt x="471" y="192"/>
                  <a:pt x="471" y="192"/>
                </a:cubicBezTo>
                <a:cubicBezTo>
                  <a:pt x="471" y="236"/>
                  <a:pt x="471" y="236"/>
                  <a:pt x="471" y="236"/>
                </a:cubicBezTo>
                <a:cubicBezTo>
                  <a:pt x="471" y="251"/>
                  <a:pt x="485" y="266"/>
                  <a:pt x="485" y="266"/>
                </a:cubicBezTo>
                <a:cubicBezTo>
                  <a:pt x="500" y="266"/>
                  <a:pt x="515" y="251"/>
                  <a:pt x="515" y="236"/>
                </a:cubicBezTo>
                <a:cubicBezTo>
                  <a:pt x="515" y="148"/>
                  <a:pt x="515" y="148"/>
                  <a:pt x="515" y="148"/>
                </a:cubicBezTo>
                <a:cubicBezTo>
                  <a:pt x="515" y="133"/>
                  <a:pt x="515" y="133"/>
                  <a:pt x="500" y="133"/>
                </a:cubicBezTo>
                <a:cubicBezTo>
                  <a:pt x="500" y="118"/>
                  <a:pt x="500" y="118"/>
                  <a:pt x="485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21899" tIns="60950" rIns="121899" bIns="60950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Freeform 108"/>
          <p:cNvSpPr>
            <a:spLocks noChangeArrowheads="1"/>
          </p:cNvSpPr>
          <p:nvPr/>
        </p:nvSpPr>
        <p:spPr bwMode="auto">
          <a:xfrm>
            <a:off x="937155" y="4172277"/>
            <a:ext cx="355508" cy="366183"/>
          </a:xfrm>
          <a:custGeom>
            <a:avLst/>
            <a:gdLst>
              <a:gd name="T0" fmla="*/ 88 w 619"/>
              <a:gd name="T1" fmla="*/ 89 h 634"/>
              <a:gd name="T2" fmla="*/ 88 w 619"/>
              <a:gd name="T3" fmla="*/ 89 h 634"/>
              <a:gd name="T4" fmla="*/ 73 w 619"/>
              <a:gd name="T5" fmla="*/ 103 h 634"/>
              <a:gd name="T6" fmla="*/ 88 w 619"/>
              <a:gd name="T7" fmla="*/ 118 h 634"/>
              <a:gd name="T8" fmla="*/ 118 w 619"/>
              <a:gd name="T9" fmla="*/ 103 h 634"/>
              <a:gd name="T10" fmla="*/ 88 w 619"/>
              <a:gd name="T11" fmla="*/ 89 h 634"/>
              <a:gd name="T12" fmla="*/ 545 w 619"/>
              <a:gd name="T13" fmla="*/ 0 h 634"/>
              <a:gd name="T14" fmla="*/ 545 w 619"/>
              <a:gd name="T15" fmla="*/ 0 h 634"/>
              <a:gd name="T16" fmla="*/ 73 w 619"/>
              <a:gd name="T17" fmla="*/ 0 h 634"/>
              <a:gd name="T18" fmla="*/ 0 w 619"/>
              <a:gd name="T19" fmla="*/ 89 h 634"/>
              <a:gd name="T20" fmla="*/ 0 w 619"/>
              <a:gd name="T21" fmla="*/ 560 h 634"/>
              <a:gd name="T22" fmla="*/ 73 w 619"/>
              <a:gd name="T23" fmla="*/ 633 h 634"/>
              <a:gd name="T24" fmla="*/ 545 w 619"/>
              <a:gd name="T25" fmla="*/ 633 h 634"/>
              <a:gd name="T26" fmla="*/ 618 w 619"/>
              <a:gd name="T27" fmla="*/ 560 h 634"/>
              <a:gd name="T28" fmla="*/ 618 w 619"/>
              <a:gd name="T29" fmla="*/ 89 h 634"/>
              <a:gd name="T30" fmla="*/ 545 w 619"/>
              <a:gd name="T31" fmla="*/ 0 h 634"/>
              <a:gd name="T32" fmla="*/ 589 w 619"/>
              <a:gd name="T33" fmla="*/ 560 h 634"/>
              <a:gd name="T34" fmla="*/ 589 w 619"/>
              <a:gd name="T35" fmla="*/ 560 h 634"/>
              <a:gd name="T36" fmla="*/ 545 w 619"/>
              <a:gd name="T37" fmla="*/ 589 h 634"/>
              <a:gd name="T38" fmla="*/ 73 w 619"/>
              <a:gd name="T39" fmla="*/ 589 h 634"/>
              <a:gd name="T40" fmla="*/ 29 w 619"/>
              <a:gd name="T41" fmla="*/ 560 h 634"/>
              <a:gd name="T42" fmla="*/ 29 w 619"/>
              <a:gd name="T43" fmla="*/ 206 h 634"/>
              <a:gd name="T44" fmla="*/ 589 w 619"/>
              <a:gd name="T45" fmla="*/ 206 h 634"/>
              <a:gd name="T46" fmla="*/ 589 w 619"/>
              <a:gd name="T47" fmla="*/ 560 h 634"/>
              <a:gd name="T48" fmla="*/ 589 w 619"/>
              <a:gd name="T49" fmla="*/ 162 h 634"/>
              <a:gd name="T50" fmla="*/ 589 w 619"/>
              <a:gd name="T51" fmla="*/ 162 h 634"/>
              <a:gd name="T52" fmla="*/ 29 w 619"/>
              <a:gd name="T53" fmla="*/ 162 h 634"/>
              <a:gd name="T54" fmla="*/ 29 w 619"/>
              <a:gd name="T55" fmla="*/ 89 h 634"/>
              <a:gd name="T56" fmla="*/ 73 w 619"/>
              <a:gd name="T57" fmla="*/ 44 h 634"/>
              <a:gd name="T58" fmla="*/ 545 w 619"/>
              <a:gd name="T59" fmla="*/ 44 h 634"/>
              <a:gd name="T60" fmla="*/ 589 w 619"/>
              <a:gd name="T61" fmla="*/ 89 h 634"/>
              <a:gd name="T62" fmla="*/ 589 w 619"/>
              <a:gd name="T63" fmla="*/ 162 h 634"/>
              <a:gd name="T64" fmla="*/ 250 w 619"/>
              <a:gd name="T65" fmla="*/ 89 h 634"/>
              <a:gd name="T66" fmla="*/ 250 w 619"/>
              <a:gd name="T67" fmla="*/ 89 h 634"/>
              <a:gd name="T68" fmla="*/ 235 w 619"/>
              <a:gd name="T69" fmla="*/ 103 h 634"/>
              <a:gd name="T70" fmla="*/ 250 w 619"/>
              <a:gd name="T71" fmla="*/ 118 h 634"/>
              <a:gd name="T72" fmla="*/ 265 w 619"/>
              <a:gd name="T73" fmla="*/ 103 h 634"/>
              <a:gd name="T74" fmla="*/ 250 w 619"/>
              <a:gd name="T75" fmla="*/ 89 h 634"/>
              <a:gd name="T76" fmla="*/ 177 w 619"/>
              <a:gd name="T77" fmla="*/ 89 h 634"/>
              <a:gd name="T78" fmla="*/ 177 w 619"/>
              <a:gd name="T79" fmla="*/ 89 h 634"/>
              <a:gd name="T80" fmla="*/ 147 w 619"/>
              <a:gd name="T81" fmla="*/ 103 h 634"/>
              <a:gd name="T82" fmla="*/ 177 w 619"/>
              <a:gd name="T83" fmla="*/ 118 h 634"/>
              <a:gd name="T84" fmla="*/ 191 w 619"/>
              <a:gd name="T85" fmla="*/ 103 h 634"/>
              <a:gd name="T86" fmla="*/ 177 w 619"/>
              <a:gd name="T87" fmla="*/ 89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19" h="634">
                <a:moveTo>
                  <a:pt x="88" y="89"/>
                </a:moveTo>
                <a:lnTo>
                  <a:pt x="88" y="89"/>
                </a:lnTo>
                <a:cubicBezTo>
                  <a:pt x="88" y="89"/>
                  <a:pt x="73" y="89"/>
                  <a:pt x="73" y="103"/>
                </a:cubicBezTo>
                <a:cubicBezTo>
                  <a:pt x="73" y="118"/>
                  <a:pt x="88" y="118"/>
                  <a:pt x="88" y="118"/>
                </a:cubicBezTo>
                <a:cubicBezTo>
                  <a:pt x="103" y="118"/>
                  <a:pt x="118" y="118"/>
                  <a:pt x="118" y="103"/>
                </a:cubicBezTo>
                <a:cubicBezTo>
                  <a:pt x="118" y="89"/>
                  <a:pt x="103" y="89"/>
                  <a:pt x="88" y="89"/>
                </a:cubicBezTo>
                <a:close/>
                <a:moveTo>
                  <a:pt x="545" y="0"/>
                </a:moveTo>
                <a:lnTo>
                  <a:pt x="545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4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5" y="633"/>
                  <a:pt x="545" y="633"/>
                  <a:pt x="545" y="633"/>
                </a:cubicBezTo>
                <a:cubicBezTo>
                  <a:pt x="589" y="633"/>
                  <a:pt x="618" y="604"/>
                  <a:pt x="618" y="560"/>
                </a:cubicBezTo>
                <a:cubicBezTo>
                  <a:pt x="618" y="89"/>
                  <a:pt x="618" y="89"/>
                  <a:pt x="618" y="89"/>
                </a:cubicBezTo>
                <a:cubicBezTo>
                  <a:pt x="618" y="44"/>
                  <a:pt x="589" y="0"/>
                  <a:pt x="545" y="0"/>
                </a:cubicBezTo>
                <a:close/>
                <a:moveTo>
                  <a:pt x="589" y="560"/>
                </a:moveTo>
                <a:lnTo>
                  <a:pt x="589" y="560"/>
                </a:lnTo>
                <a:cubicBezTo>
                  <a:pt x="589" y="574"/>
                  <a:pt x="559" y="589"/>
                  <a:pt x="545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29" y="574"/>
                  <a:pt x="29" y="560"/>
                </a:cubicBezTo>
                <a:cubicBezTo>
                  <a:pt x="29" y="206"/>
                  <a:pt x="29" y="206"/>
                  <a:pt x="29" y="206"/>
                </a:cubicBezTo>
                <a:cubicBezTo>
                  <a:pt x="589" y="206"/>
                  <a:pt x="589" y="206"/>
                  <a:pt x="589" y="206"/>
                </a:cubicBezTo>
                <a:lnTo>
                  <a:pt x="589" y="560"/>
                </a:lnTo>
                <a:close/>
                <a:moveTo>
                  <a:pt x="589" y="162"/>
                </a:moveTo>
                <a:lnTo>
                  <a:pt x="589" y="162"/>
                </a:lnTo>
                <a:cubicBezTo>
                  <a:pt x="29" y="162"/>
                  <a:pt x="29" y="162"/>
                  <a:pt x="29" y="162"/>
                </a:cubicBezTo>
                <a:cubicBezTo>
                  <a:pt x="29" y="89"/>
                  <a:pt x="29" y="89"/>
                  <a:pt x="29" y="89"/>
                </a:cubicBezTo>
                <a:cubicBezTo>
                  <a:pt x="29" y="59"/>
                  <a:pt x="59" y="44"/>
                  <a:pt x="73" y="44"/>
                </a:cubicBezTo>
                <a:cubicBezTo>
                  <a:pt x="545" y="44"/>
                  <a:pt x="545" y="44"/>
                  <a:pt x="545" y="44"/>
                </a:cubicBezTo>
                <a:cubicBezTo>
                  <a:pt x="559" y="44"/>
                  <a:pt x="589" y="59"/>
                  <a:pt x="589" y="89"/>
                </a:cubicBezTo>
                <a:lnTo>
                  <a:pt x="589" y="162"/>
                </a:lnTo>
                <a:close/>
                <a:moveTo>
                  <a:pt x="250" y="89"/>
                </a:moveTo>
                <a:lnTo>
                  <a:pt x="250" y="89"/>
                </a:lnTo>
                <a:cubicBezTo>
                  <a:pt x="235" y="89"/>
                  <a:pt x="235" y="89"/>
                  <a:pt x="235" y="103"/>
                </a:cubicBezTo>
                <a:cubicBezTo>
                  <a:pt x="235" y="118"/>
                  <a:pt x="235" y="118"/>
                  <a:pt x="250" y="118"/>
                </a:cubicBezTo>
                <a:cubicBezTo>
                  <a:pt x="265" y="118"/>
                  <a:pt x="265" y="118"/>
                  <a:pt x="265" y="103"/>
                </a:cubicBezTo>
                <a:cubicBezTo>
                  <a:pt x="265" y="89"/>
                  <a:pt x="265" y="89"/>
                  <a:pt x="250" y="89"/>
                </a:cubicBezTo>
                <a:close/>
                <a:moveTo>
                  <a:pt x="177" y="89"/>
                </a:moveTo>
                <a:lnTo>
                  <a:pt x="177" y="89"/>
                </a:lnTo>
                <a:cubicBezTo>
                  <a:pt x="162" y="89"/>
                  <a:pt x="147" y="89"/>
                  <a:pt x="147" y="103"/>
                </a:cubicBezTo>
                <a:cubicBezTo>
                  <a:pt x="147" y="118"/>
                  <a:pt x="162" y="118"/>
                  <a:pt x="177" y="118"/>
                </a:cubicBezTo>
                <a:cubicBezTo>
                  <a:pt x="177" y="118"/>
                  <a:pt x="191" y="118"/>
                  <a:pt x="191" y="103"/>
                </a:cubicBezTo>
                <a:cubicBezTo>
                  <a:pt x="191" y="89"/>
                  <a:pt x="177" y="89"/>
                  <a:pt x="177" y="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21899" tIns="60950" rIns="121899" bIns="60950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582051" y="241509"/>
            <a:ext cx="5027898" cy="600156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Mobile Attack Vectors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691E07D-1D29-4FFA-94EB-DBC96A2FC160}"/>
              </a:ext>
            </a:extLst>
          </p:cNvPr>
          <p:cNvSpPr>
            <a:spLocks noChangeArrowheads="1"/>
          </p:cNvSpPr>
          <p:nvPr/>
        </p:nvSpPr>
        <p:spPr bwMode="black">
          <a:xfrm>
            <a:off x="788127" y="2274617"/>
            <a:ext cx="165745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Malware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0C2FF42-62C4-444C-AC27-935A083CE195}"/>
              </a:ext>
            </a:extLst>
          </p:cNvPr>
          <p:cNvSpPr/>
          <p:nvPr/>
        </p:nvSpPr>
        <p:spPr>
          <a:xfrm>
            <a:off x="788127" y="2691860"/>
            <a:ext cx="3150598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39725" marR="0" lvl="0" indent="-3397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Virus and rootkit</a:t>
            </a:r>
          </a:p>
          <a:p>
            <a:pPr marL="339725" marR="0" lvl="0" indent="-3397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Application modification</a:t>
            </a:r>
          </a:p>
          <a:p>
            <a:pPr marL="339725" marR="0" lvl="0" indent="-3397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OS modification</a:t>
            </a:r>
          </a:p>
        </p:txBody>
      </p:sp>
      <p:sp>
        <p:nvSpPr>
          <p:cNvPr id="41" name="Rectangle 15">
            <a:extLst>
              <a:ext uri="{FF2B5EF4-FFF2-40B4-BE49-F238E27FC236}">
                <a16:creationId xmlns:a16="http://schemas.microsoft.com/office/drawing/2014/main" id="{074752D4-B81F-4626-BBE6-6EE8252C08EF}"/>
              </a:ext>
            </a:extLst>
          </p:cNvPr>
          <p:cNvSpPr>
            <a:spLocks noChangeArrowheads="1"/>
          </p:cNvSpPr>
          <p:nvPr/>
        </p:nvSpPr>
        <p:spPr bwMode="black">
          <a:xfrm>
            <a:off x="8294919" y="2274617"/>
            <a:ext cx="2286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Data Tampering 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AAD0998-AA4A-4EB4-B912-6672E2C66D93}"/>
              </a:ext>
            </a:extLst>
          </p:cNvPr>
          <p:cNvSpPr/>
          <p:nvPr/>
        </p:nvSpPr>
        <p:spPr>
          <a:xfrm>
            <a:off x="8294918" y="2691860"/>
            <a:ext cx="3897082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7338" marR="0" lvl="0" indent="-287338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Modification by another application</a:t>
            </a:r>
          </a:p>
          <a:p>
            <a:pPr marL="287338" marR="0" lvl="0" indent="-287338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Undetected tamper attempts</a:t>
            </a:r>
          </a:p>
          <a:p>
            <a:pPr marL="287338" marR="0" lvl="0" indent="-287338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Jailbroken device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E877513-1260-40DE-BB75-345A39AA7DDA}"/>
              </a:ext>
            </a:extLst>
          </p:cNvPr>
          <p:cNvSpPr>
            <a:spLocks noChangeArrowheads="1"/>
          </p:cNvSpPr>
          <p:nvPr/>
        </p:nvSpPr>
        <p:spPr bwMode="black">
          <a:xfrm>
            <a:off x="788127" y="4891544"/>
            <a:ext cx="319178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Data Exfiltration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33DBD60-11EA-47F7-A108-4D8FD2212C99}"/>
              </a:ext>
            </a:extLst>
          </p:cNvPr>
          <p:cNvSpPr/>
          <p:nvPr/>
        </p:nvSpPr>
        <p:spPr>
          <a:xfrm>
            <a:off x="788127" y="5301276"/>
            <a:ext cx="5379452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7338" marR="0" lvl="0" indent="-28733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Extracted from data streams and email</a:t>
            </a:r>
          </a:p>
          <a:p>
            <a:pPr marL="287338" marR="0" lvl="0" indent="-28733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Print screen and screen scraping</a:t>
            </a:r>
          </a:p>
          <a:p>
            <a:pPr marL="287338" marR="0" lvl="0" indent="-28733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Copy to USB key and loss of backup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34D1A39-F02C-4D68-B299-4D7BAA3062CB}"/>
              </a:ext>
            </a:extLst>
          </p:cNvPr>
          <p:cNvSpPr>
            <a:spLocks noChangeArrowheads="1"/>
          </p:cNvSpPr>
          <p:nvPr/>
        </p:nvSpPr>
        <p:spPr bwMode="black">
          <a:xfrm>
            <a:off x="8294919" y="4891544"/>
            <a:ext cx="17596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Data Loss 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7E8163C-2583-437F-9189-BAB382F2CFA2}"/>
              </a:ext>
            </a:extLst>
          </p:cNvPr>
          <p:cNvSpPr/>
          <p:nvPr/>
        </p:nvSpPr>
        <p:spPr>
          <a:xfrm>
            <a:off x="8294919" y="5301276"/>
            <a:ext cx="3332486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7338" marR="0" lvl="0" indent="-28733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Application vulnerabilities</a:t>
            </a:r>
          </a:p>
          <a:p>
            <a:pPr marL="287338" marR="0" lvl="0" indent="-28733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Unapproved physical access</a:t>
            </a:r>
          </a:p>
          <a:p>
            <a:pPr marL="287338" marR="0" lvl="0" indent="-28733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Loss of device</a:t>
            </a:r>
          </a:p>
        </p:txBody>
      </p:sp>
      <p:sp>
        <p:nvSpPr>
          <p:cNvPr id="47" name="Freeform 58">
            <a:extLst>
              <a:ext uri="{FF2B5EF4-FFF2-40B4-BE49-F238E27FC236}">
                <a16:creationId xmlns:a16="http://schemas.microsoft.com/office/drawing/2014/main" id="{75DAC587-FD29-4EC6-BA2E-C09114FF957D}"/>
              </a:ext>
            </a:extLst>
          </p:cNvPr>
          <p:cNvSpPr>
            <a:spLocks noEditPoints="1"/>
          </p:cNvSpPr>
          <p:nvPr/>
        </p:nvSpPr>
        <p:spPr bwMode="auto">
          <a:xfrm>
            <a:off x="904375" y="1480067"/>
            <a:ext cx="428791" cy="472951"/>
          </a:xfrm>
          <a:custGeom>
            <a:avLst/>
            <a:gdLst>
              <a:gd name="T0" fmla="*/ 173685 w 218"/>
              <a:gd name="T1" fmla="*/ 57204 h 237"/>
              <a:gd name="T2" fmla="*/ 535293 w 218"/>
              <a:gd name="T3" fmla="*/ 337501 h 237"/>
              <a:gd name="T4" fmla="*/ 435637 w 218"/>
              <a:gd name="T5" fmla="*/ 640680 h 237"/>
              <a:gd name="T6" fmla="*/ 429943 w 218"/>
              <a:gd name="T7" fmla="*/ 646400 h 237"/>
              <a:gd name="T8" fmla="*/ 418554 w 218"/>
              <a:gd name="T9" fmla="*/ 677862 h 237"/>
              <a:gd name="T10" fmla="*/ 395775 w 218"/>
              <a:gd name="T11" fmla="*/ 666421 h 237"/>
              <a:gd name="T12" fmla="*/ 398622 w 218"/>
              <a:gd name="T13" fmla="*/ 643540 h 237"/>
              <a:gd name="T14" fmla="*/ 387233 w 218"/>
              <a:gd name="T15" fmla="*/ 646400 h 237"/>
              <a:gd name="T16" fmla="*/ 378691 w 218"/>
              <a:gd name="T17" fmla="*/ 677862 h 237"/>
              <a:gd name="T18" fmla="*/ 355913 w 218"/>
              <a:gd name="T19" fmla="*/ 666421 h 237"/>
              <a:gd name="T20" fmla="*/ 347371 w 218"/>
              <a:gd name="T21" fmla="*/ 646400 h 237"/>
              <a:gd name="T22" fmla="*/ 335982 w 218"/>
              <a:gd name="T23" fmla="*/ 677862 h 237"/>
              <a:gd name="T24" fmla="*/ 313203 w 218"/>
              <a:gd name="T25" fmla="*/ 666421 h 237"/>
              <a:gd name="T26" fmla="*/ 304661 w 218"/>
              <a:gd name="T27" fmla="*/ 649260 h 237"/>
              <a:gd name="T28" fmla="*/ 298967 w 218"/>
              <a:gd name="T29" fmla="*/ 677862 h 237"/>
              <a:gd name="T30" fmla="*/ 273341 w 218"/>
              <a:gd name="T31" fmla="*/ 669281 h 237"/>
              <a:gd name="T32" fmla="*/ 264799 w 218"/>
              <a:gd name="T33" fmla="*/ 649260 h 237"/>
              <a:gd name="T34" fmla="*/ 253410 w 218"/>
              <a:gd name="T35" fmla="*/ 677862 h 237"/>
              <a:gd name="T36" fmla="*/ 230632 w 218"/>
              <a:gd name="T37" fmla="*/ 669281 h 237"/>
              <a:gd name="T38" fmla="*/ 222090 w 218"/>
              <a:gd name="T39" fmla="*/ 646400 h 237"/>
              <a:gd name="T40" fmla="*/ 213548 w 218"/>
              <a:gd name="T41" fmla="*/ 677862 h 237"/>
              <a:gd name="T42" fmla="*/ 187922 w 218"/>
              <a:gd name="T43" fmla="*/ 669281 h 237"/>
              <a:gd name="T44" fmla="*/ 187922 w 218"/>
              <a:gd name="T45" fmla="*/ 643540 h 237"/>
              <a:gd name="T46" fmla="*/ 170838 w 218"/>
              <a:gd name="T47" fmla="*/ 526273 h 237"/>
              <a:gd name="T48" fmla="*/ 196464 w 218"/>
              <a:gd name="T49" fmla="*/ 337501 h 237"/>
              <a:gd name="T50" fmla="*/ 196464 w 218"/>
              <a:gd name="T51" fmla="*/ 460489 h 237"/>
              <a:gd name="T52" fmla="*/ 196464 w 218"/>
              <a:gd name="T53" fmla="*/ 337501 h 237"/>
              <a:gd name="T54" fmla="*/ 327440 w 218"/>
              <a:gd name="T55" fmla="*/ 397565 h 237"/>
              <a:gd name="T56" fmla="*/ 503973 w 218"/>
              <a:gd name="T57" fmla="*/ 397565 h 237"/>
              <a:gd name="T58" fmla="*/ 304661 w 218"/>
              <a:gd name="T59" fmla="*/ 503391 h 237"/>
              <a:gd name="T60" fmla="*/ 273341 w 218"/>
              <a:gd name="T61" fmla="*/ 580616 h 237"/>
              <a:gd name="T62" fmla="*/ 335982 w 218"/>
              <a:gd name="T63" fmla="*/ 580616 h 237"/>
              <a:gd name="T64" fmla="*/ 304661 w 218"/>
              <a:gd name="T65" fmla="*/ 503391 h 23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218" h="237">
                <a:moveTo>
                  <a:pt x="27" y="118"/>
                </a:moveTo>
                <a:cubicBezTo>
                  <a:pt x="17" y="81"/>
                  <a:pt x="23" y="47"/>
                  <a:pt x="61" y="20"/>
                </a:cubicBezTo>
                <a:cubicBezTo>
                  <a:pt x="95" y="0"/>
                  <a:pt x="128" y="1"/>
                  <a:pt x="163" y="26"/>
                </a:cubicBezTo>
                <a:cubicBezTo>
                  <a:pt x="186" y="47"/>
                  <a:pt x="195" y="77"/>
                  <a:pt x="188" y="118"/>
                </a:cubicBezTo>
                <a:cubicBezTo>
                  <a:pt x="218" y="158"/>
                  <a:pt x="182" y="186"/>
                  <a:pt x="154" y="184"/>
                </a:cubicBezTo>
                <a:cubicBezTo>
                  <a:pt x="154" y="198"/>
                  <a:pt x="153" y="211"/>
                  <a:pt x="153" y="224"/>
                </a:cubicBezTo>
                <a:cubicBezTo>
                  <a:pt x="152" y="224"/>
                  <a:pt x="151" y="224"/>
                  <a:pt x="151" y="224"/>
                </a:cubicBezTo>
                <a:cubicBezTo>
                  <a:pt x="151" y="225"/>
                  <a:pt x="151" y="225"/>
                  <a:pt x="151" y="226"/>
                </a:cubicBezTo>
                <a:cubicBezTo>
                  <a:pt x="151" y="233"/>
                  <a:pt x="151" y="233"/>
                  <a:pt x="151" y="233"/>
                </a:cubicBezTo>
                <a:cubicBezTo>
                  <a:pt x="151" y="235"/>
                  <a:pt x="149" y="237"/>
                  <a:pt x="147" y="237"/>
                </a:cubicBezTo>
                <a:cubicBezTo>
                  <a:pt x="143" y="237"/>
                  <a:pt x="143" y="237"/>
                  <a:pt x="143" y="237"/>
                </a:cubicBezTo>
                <a:cubicBezTo>
                  <a:pt x="141" y="237"/>
                  <a:pt x="139" y="235"/>
                  <a:pt x="139" y="233"/>
                </a:cubicBezTo>
                <a:cubicBezTo>
                  <a:pt x="139" y="226"/>
                  <a:pt x="139" y="226"/>
                  <a:pt x="139" y="226"/>
                </a:cubicBezTo>
                <a:cubicBezTo>
                  <a:pt x="139" y="226"/>
                  <a:pt x="139" y="226"/>
                  <a:pt x="140" y="225"/>
                </a:cubicBezTo>
                <a:cubicBezTo>
                  <a:pt x="138" y="225"/>
                  <a:pt x="137" y="225"/>
                  <a:pt x="136" y="226"/>
                </a:cubicBezTo>
                <a:cubicBezTo>
                  <a:pt x="136" y="226"/>
                  <a:pt x="136" y="226"/>
                  <a:pt x="136" y="226"/>
                </a:cubicBezTo>
                <a:cubicBezTo>
                  <a:pt x="136" y="233"/>
                  <a:pt x="136" y="233"/>
                  <a:pt x="136" y="233"/>
                </a:cubicBezTo>
                <a:cubicBezTo>
                  <a:pt x="136" y="235"/>
                  <a:pt x="135" y="237"/>
                  <a:pt x="133" y="237"/>
                </a:cubicBezTo>
                <a:cubicBezTo>
                  <a:pt x="129" y="237"/>
                  <a:pt x="129" y="237"/>
                  <a:pt x="129" y="237"/>
                </a:cubicBezTo>
                <a:cubicBezTo>
                  <a:pt x="126" y="237"/>
                  <a:pt x="125" y="235"/>
                  <a:pt x="125" y="233"/>
                </a:cubicBezTo>
                <a:cubicBezTo>
                  <a:pt x="125" y="226"/>
                  <a:pt x="125" y="226"/>
                  <a:pt x="125" y="226"/>
                </a:cubicBezTo>
                <a:cubicBezTo>
                  <a:pt x="124" y="226"/>
                  <a:pt x="123" y="226"/>
                  <a:pt x="122" y="226"/>
                </a:cubicBezTo>
                <a:cubicBezTo>
                  <a:pt x="122" y="233"/>
                  <a:pt x="122" y="233"/>
                  <a:pt x="122" y="233"/>
                </a:cubicBezTo>
                <a:cubicBezTo>
                  <a:pt x="122" y="235"/>
                  <a:pt x="120" y="237"/>
                  <a:pt x="118" y="237"/>
                </a:cubicBezTo>
                <a:cubicBezTo>
                  <a:pt x="114" y="237"/>
                  <a:pt x="114" y="237"/>
                  <a:pt x="114" y="237"/>
                </a:cubicBezTo>
                <a:cubicBezTo>
                  <a:pt x="112" y="237"/>
                  <a:pt x="110" y="235"/>
                  <a:pt x="110" y="233"/>
                </a:cubicBezTo>
                <a:cubicBezTo>
                  <a:pt x="110" y="227"/>
                  <a:pt x="110" y="227"/>
                  <a:pt x="110" y="227"/>
                </a:cubicBezTo>
                <a:cubicBezTo>
                  <a:pt x="109" y="227"/>
                  <a:pt x="108" y="227"/>
                  <a:pt x="107" y="227"/>
                </a:cubicBezTo>
                <a:cubicBezTo>
                  <a:pt x="107" y="234"/>
                  <a:pt x="107" y="234"/>
                  <a:pt x="107" y="234"/>
                </a:cubicBezTo>
                <a:cubicBezTo>
                  <a:pt x="107" y="236"/>
                  <a:pt x="106" y="237"/>
                  <a:pt x="105" y="237"/>
                </a:cubicBezTo>
                <a:cubicBezTo>
                  <a:pt x="98" y="237"/>
                  <a:pt x="98" y="237"/>
                  <a:pt x="98" y="237"/>
                </a:cubicBezTo>
                <a:cubicBezTo>
                  <a:pt x="97" y="237"/>
                  <a:pt x="96" y="236"/>
                  <a:pt x="96" y="234"/>
                </a:cubicBezTo>
                <a:cubicBezTo>
                  <a:pt x="96" y="227"/>
                  <a:pt x="96" y="227"/>
                  <a:pt x="96" y="227"/>
                </a:cubicBezTo>
                <a:cubicBezTo>
                  <a:pt x="95" y="227"/>
                  <a:pt x="94" y="227"/>
                  <a:pt x="93" y="227"/>
                </a:cubicBezTo>
                <a:cubicBezTo>
                  <a:pt x="93" y="234"/>
                  <a:pt x="93" y="234"/>
                  <a:pt x="93" y="234"/>
                </a:cubicBezTo>
                <a:cubicBezTo>
                  <a:pt x="93" y="235"/>
                  <a:pt x="91" y="237"/>
                  <a:pt x="89" y="237"/>
                </a:cubicBezTo>
                <a:cubicBezTo>
                  <a:pt x="84" y="237"/>
                  <a:pt x="84" y="237"/>
                  <a:pt x="84" y="237"/>
                </a:cubicBezTo>
                <a:cubicBezTo>
                  <a:pt x="82" y="237"/>
                  <a:pt x="81" y="235"/>
                  <a:pt x="81" y="234"/>
                </a:cubicBezTo>
                <a:cubicBezTo>
                  <a:pt x="81" y="226"/>
                  <a:pt x="81" y="226"/>
                  <a:pt x="81" y="226"/>
                </a:cubicBezTo>
                <a:cubicBezTo>
                  <a:pt x="80" y="226"/>
                  <a:pt x="79" y="226"/>
                  <a:pt x="78" y="226"/>
                </a:cubicBezTo>
                <a:cubicBezTo>
                  <a:pt x="78" y="234"/>
                  <a:pt x="78" y="234"/>
                  <a:pt x="78" y="234"/>
                </a:cubicBezTo>
                <a:cubicBezTo>
                  <a:pt x="78" y="235"/>
                  <a:pt x="77" y="237"/>
                  <a:pt x="75" y="237"/>
                </a:cubicBezTo>
                <a:cubicBezTo>
                  <a:pt x="69" y="237"/>
                  <a:pt x="69" y="237"/>
                  <a:pt x="69" y="237"/>
                </a:cubicBezTo>
                <a:cubicBezTo>
                  <a:pt x="68" y="237"/>
                  <a:pt x="66" y="235"/>
                  <a:pt x="66" y="234"/>
                </a:cubicBezTo>
                <a:cubicBezTo>
                  <a:pt x="66" y="225"/>
                  <a:pt x="66" y="225"/>
                  <a:pt x="66" y="225"/>
                </a:cubicBezTo>
                <a:cubicBezTo>
                  <a:pt x="66" y="225"/>
                  <a:pt x="66" y="225"/>
                  <a:pt x="66" y="225"/>
                </a:cubicBezTo>
                <a:cubicBezTo>
                  <a:pt x="65" y="225"/>
                  <a:pt x="64" y="225"/>
                  <a:pt x="63" y="225"/>
                </a:cubicBezTo>
                <a:cubicBezTo>
                  <a:pt x="62" y="211"/>
                  <a:pt x="61" y="198"/>
                  <a:pt x="60" y="184"/>
                </a:cubicBezTo>
                <a:cubicBezTo>
                  <a:pt x="21" y="185"/>
                  <a:pt x="0" y="147"/>
                  <a:pt x="27" y="118"/>
                </a:cubicBezTo>
                <a:close/>
                <a:moveTo>
                  <a:pt x="69" y="118"/>
                </a:moveTo>
                <a:cubicBezTo>
                  <a:pt x="52" y="118"/>
                  <a:pt x="38" y="128"/>
                  <a:pt x="38" y="139"/>
                </a:cubicBezTo>
                <a:cubicBezTo>
                  <a:pt x="38" y="151"/>
                  <a:pt x="52" y="161"/>
                  <a:pt x="69" y="161"/>
                </a:cubicBezTo>
                <a:cubicBezTo>
                  <a:pt x="86" y="161"/>
                  <a:pt x="100" y="151"/>
                  <a:pt x="100" y="139"/>
                </a:cubicBezTo>
                <a:cubicBezTo>
                  <a:pt x="100" y="128"/>
                  <a:pt x="86" y="118"/>
                  <a:pt x="69" y="118"/>
                </a:cubicBezTo>
                <a:close/>
                <a:moveTo>
                  <a:pt x="146" y="117"/>
                </a:moveTo>
                <a:cubicBezTo>
                  <a:pt x="129" y="117"/>
                  <a:pt x="115" y="127"/>
                  <a:pt x="115" y="139"/>
                </a:cubicBezTo>
                <a:cubicBezTo>
                  <a:pt x="115" y="150"/>
                  <a:pt x="129" y="160"/>
                  <a:pt x="146" y="160"/>
                </a:cubicBezTo>
                <a:cubicBezTo>
                  <a:pt x="163" y="160"/>
                  <a:pt x="177" y="150"/>
                  <a:pt x="177" y="139"/>
                </a:cubicBezTo>
                <a:cubicBezTo>
                  <a:pt x="177" y="127"/>
                  <a:pt x="163" y="117"/>
                  <a:pt x="146" y="117"/>
                </a:cubicBezTo>
                <a:close/>
                <a:moveTo>
                  <a:pt x="107" y="176"/>
                </a:moveTo>
                <a:cubicBezTo>
                  <a:pt x="103" y="187"/>
                  <a:pt x="103" y="187"/>
                  <a:pt x="103" y="187"/>
                </a:cubicBezTo>
                <a:cubicBezTo>
                  <a:pt x="96" y="203"/>
                  <a:pt x="96" y="203"/>
                  <a:pt x="96" y="203"/>
                </a:cubicBezTo>
                <a:cubicBezTo>
                  <a:pt x="107" y="203"/>
                  <a:pt x="107" y="203"/>
                  <a:pt x="107" y="203"/>
                </a:cubicBezTo>
                <a:cubicBezTo>
                  <a:pt x="118" y="203"/>
                  <a:pt x="118" y="203"/>
                  <a:pt x="118" y="203"/>
                </a:cubicBezTo>
                <a:cubicBezTo>
                  <a:pt x="112" y="187"/>
                  <a:pt x="112" y="187"/>
                  <a:pt x="112" y="187"/>
                </a:cubicBezTo>
                <a:lnTo>
                  <a:pt x="107" y="1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48" name="Freeform 72">
            <a:extLst>
              <a:ext uri="{FF2B5EF4-FFF2-40B4-BE49-F238E27FC236}">
                <a16:creationId xmlns:a16="http://schemas.microsoft.com/office/drawing/2014/main" id="{FACED169-C880-4299-A5D0-8ED009ED0A6C}"/>
              </a:ext>
            </a:extLst>
          </p:cNvPr>
          <p:cNvSpPr>
            <a:spLocks noEditPoints="1"/>
          </p:cNvSpPr>
          <p:nvPr/>
        </p:nvSpPr>
        <p:spPr bwMode="auto">
          <a:xfrm>
            <a:off x="10540430" y="1519978"/>
            <a:ext cx="353285" cy="347998"/>
          </a:xfrm>
          <a:custGeom>
            <a:avLst/>
            <a:gdLst>
              <a:gd name="T0" fmla="*/ 172392 w 64"/>
              <a:gd name="T1" fmla="*/ 140385 h 51"/>
              <a:gd name="T2" fmla="*/ 137914 w 64"/>
              <a:gd name="T3" fmla="*/ 174625 h 51"/>
              <a:gd name="T4" fmla="*/ 34478 w 64"/>
              <a:gd name="T5" fmla="*/ 174625 h 51"/>
              <a:gd name="T6" fmla="*/ 0 w 64"/>
              <a:gd name="T7" fmla="*/ 140385 h 51"/>
              <a:gd name="T8" fmla="*/ 0 w 64"/>
              <a:gd name="T9" fmla="*/ 37664 h 51"/>
              <a:gd name="T10" fmla="*/ 34478 w 64"/>
              <a:gd name="T11" fmla="*/ 3424 h 51"/>
              <a:gd name="T12" fmla="*/ 137914 w 64"/>
              <a:gd name="T13" fmla="*/ 3424 h 51"/>
              <a:gd name="T14" fmla="*/ 151705 w 64"/>
              <a:gd name="T15" fmla="*/ 3424 h 51"/>
              <a:gd name="T16" fmla="*/ 155153 w 64"/>
              <a:gd name="T17" fmla="*/ 6848 h 51"/>
              <a:gd name="T18" fmla="*/ 151705 w 64"/>
              <a:gd name="T19" fmla="*/ 10272 h 51"/>
              <a:gd name="T20" fmla="*/ 148257 w 64"/>
              <a:gd name="T21" fmla="*/ 17120 h 51"/>
              <a:gd name="T22" fmla="*/ 141362 w 64"/>
              <a:gd name="T23" fmla="*/ 17120 h 51"/>
              <a:gd name="T24" fmla="*/ 137914 w 64"/>
              <a:gd name="T25" fmla="*/ 17120 h 51"/>
              <a:gd name="T26" fmla="*/ 34478 w 64"/>
              <a:gd name="T27" fmla="*/ 17120 h 51"/>
              <a:gd name="T28" fmla="*/ 13791 w 64"/>
              <a:gd name="T29" fmla="*/ 37664 h 51"/>
              <a:gd name="T30" fmla="*/ 13791 w 64"/>
              <a:gd name="T31" fmla="*/ 140385 h 51"/>
              <a:gd name="T32" fmla="*/ 34478 w 64"/>
              <a:gd name="T33" fmla="*/ 157505 h 51"/>
              <a:gd name="T34" fmla="*/ 137914 w 64"/>
              <a:gd name="T35" fmla="*/ 157505 h 51"/>
              <a:gd name="T36" fmla="*/ 155153 w 64"/>
              <a:gd name="T37" fmla="*/ 140385 h 51"/>
              <a:gd name="T38" fmla="*/ 155153 w 64"/>
              <a:gd name="T39" fmla="*/ 123265 h 51"/>
              <a:gd name="T40" fmla="*/ 158601 w 64"/>
              <a:gd name="T41" fmla="*/ 119841 h 51"/>
              <a:gd name="T42" fmla="*/ 165497 w 64"/>
              <a:gd name="T43" fmla="*/ 112993 h 51"/>
              <a:gd name="T44" fmla="*/ 168944 w 64"/>
              <a:gd name="T45" fmla="*/ 112993 h 51"/>
              <a:gd name="T46" fmla="*/ 172392 w 64"/>
              <a:gd name="T47" fmla="*/ 116417 h 51"/>
              <a:gd name="T48" fmla="*/ 172392 w 64"/>
              <a:gd name="T49" fmla="*/ 140385 h 51"/>
              <a:gd name="T50" fmla="*/ 196527 w 64"/>
              <a:gd name="T51" fmla="*/ 61632 h 51"/>
              <a:gd name="T52" fmla="*/ 113779 w 64"/>
              <a:gd name="T53" fmla="*/ 143809 h 51"/>
              <a:gd name="T54" fmla="*/ 79300 w 64"/>
              <a:gd name="T55" fmla="*/ 143809 h 51"/>
              <a:gd name="T56" fmla="*/ 79300 w 64"/>
              <a:gd name="T57" fmla="*/ 106145 h 51"/>
              <a:gd name="T58" fmla="*/ 162049 w 64"/>
              <a:gd name="T59" fmla="*/ 23968 h 51"/>
              <a:gd name="T60" fmla="*/ 196527 w 64"/>
              <a:gd name="T61" fmla="*/ 61632 h 51"/>
              <a:gd name="T62" fmla="*/ 124122 w 64"/>
              <a:gd name="T63" fmla="*/ 116417 h 51"/>
              <a:gd name="T64" fmla="*/ 103435 w 64"/>
              <a:gd name="T65" fmla="*/ 99297 h 51"/>
              <a:gd name="T66" fmla="*/ 89644 w 64"/>
              <a:gd name="T67" fmla="*/ 112993 h 51"/>
              <a:gd name="T68" fmla="*/ 89644 w 64"/>
              <a:gd name="T69" fmla="*/ 119841 h 51"/>
              <a:gd name="T70" fmla="*/ 99987 w 64"/>
              <a:gd name="T71" fmla="*/ 119841 h 51"/>
              <a:gd name="T72" fmla="*/ 99987 w 64"/>
              <a:gd name="T73" fmla="*/ 130113 h 51"/>
              <a:gd name="T74" fmla="*/ 106883 w 64"/>
              <a:gd name="T75" fmla="*/ 130113 h 51"/>
              <a:gd name="T76" fmla="*/ 124122 w 64"/>
              <a:gd name="T77" fmla="*/ 116417 h 51"/>
              <a:gd name="T78" fmla="*/ 158601 w 64"/>
              <a:gd name="T79" fmla="*/ 44512 h 51"/>
              <a:gd name="T80" fmla="*/ 117227 w 64"/>
              <a:gd name="T81" fmla="*/ 85600 h 51"/>
              <a:gd name="T82" fmla="*/ 113779 w 64"/>
              <a:gd name="T83" fmla="*/ 89025 h 51"/>
              <a:gd name="T84" fmla="*/ 120675 w 64"/>
              <a:gd name="T85" fmla="*/ 89025 h 51"/>
              <a:gd name="T86" fmla="*/ 162049 w 64"/>
              <a:gd name="T87" fmla="*/ 47936 h 51"/>
              <a:gd name="T88" fmla="*/ 162049 w 64"/>
              <a:gd name="T89" fmla="*/ 44512 h 51"/>
              <a:gd name="T90" fmla="*/ 158601 w 64"/>
              <a:gd name="T91" fmla="*/ 44512 h 51"/>
              <a:gd name="T92" fmla="*/ 203423 w 64"/>
              <a:gd name="T93" fmla="*/ 51360 h 51"/>
              <a:gd name="T94" fmla="*/ 168944 w 64"/>
              <a:gd name="T95" fmla="*/ 17120 h 51"/>
              <a:gd name="T96" fmla="*/ 179288 w 64"/>
              <a:gd name="T97" fmla="*/ 6848 h 51"/>
              <a:gd name="T98" fmla="*/ 196527 w 64"/>
              <a:gd name="T99" fmla="*/ 6848 h 51"/>
              <a:gd name="T100" fmla="*/ 213766 w 64"/>
              <a:gd name="T101" fmla="*/ 23968 h 51"/>
              <a:gd name="T102" fmla="*/ 213766 w 64"/>
              <a:gd name="T103" fmla="*/ 41088 h 51"/>
              <a:gd name="T104" fmla="*/ 203423 w 64"/>
              <a:gd name="T105" fmla="*/ 51360 h 51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64" h="51">
                <a:moveTo>
                  <a:pt x="50" y="41"/>
                </a:moveTo>
                <a:cubicBezTo>
                  <a:pt x="50" y="46"/>
                  <a:pt x="45" y="51"/>
                  <a:pt x="40" y="51"/>
                </a:cubicBezTo>
                <a:cubicBezTo>
                  <a:pt x="10" y="51"/>
                  <a:pt x="10" y="51"/>
                  <a:pt x="10" y="51"/>
                </a:cubicBezTo>
                <a:cubicBezTo>
                  <a:pt x="4" y="51"/>
                  <a:pt x="0" y="46"/>
                  <a:pt x="0" y="41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4" y="1"/>
                  <a:pt x="10" y="1"/>
                </a:cubicBezTo>
                <a:cubicBezTo>
                  <a:pt x="40" y="1"/>
                  <a:pt x="40" y="1"/>
                  <a:pt x="40" y="1"/>
                </a:cubicBezTo>
                <a:cubicBezTo>
                  <a:pt x="41" y="1"/>
                  <a:pt x="43" y="1"/>
                  <a:pt x="44" y="1"/>
                </a:cubicBezTo>
                <a:cubicBezTo>
                  <a:pt x="44" y="2"/>
                  <a:pt x="44" y="2"/>
                  <a:pt x="45" y="2"/>
                </a:cubicBezTo>
                <a:cubicBezTo>
                  <a:pt x="45" y="3"/>
                  <a:pt x="45" y="3"/>
                  <a:pt x="44" y="3"/>
                </a:cubicBezTo>
                <a:cubicBezTo>
                  <a:pt x="43" y="5"/>
                  <a:pt x="43" y="5"/>
                  <a:pt x="43" y="5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5"/>
                  <a:pt x="40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7" y="5"/>
                  <a:pt x="4" y="8"/>
                  <a:pt x="4" y="11"/>
                </a:cubicBezTo>
                <a:cubicBezTo>
                  <a:pt x="4" y="41"/>
                  <a:pt x="4" y="41"/>
                  <a:pt x="4" y="41"/>
                </a:cubicBezTo>
                <a:cubicBezTo>
                  <a:pt x="4" y="44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4"/>
                  <a:pt x="45" y="41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36"/>
                  <a:pt x="46" y="35"/>
                  <a:pt x="46" y="35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9" y="33"/>
                  <a:pt x="49" y="33"/>
                </a:cubicBezTo>
                <a:cubicBezTo>
                  <a:pt x="50" y="33"/>
                  <a:pt x="50" y="33"/>
                  <a:pt x="50" y="34"/>
                </a:cubicBezTo>
                <a:lnTo>
                  <a:pt x="50" y="41"/>
                </a:lnTo>
                <a:close/>
                <a:moveTo>
                  <a:pt x="57" y="18"/>
                </a:moveTo>
                <a:cubicBezTo>
                  <a:pt x="33" y="42"/>
                  <a:pt x="33" y="42"/>
                  <a:pt x="33" y="42"/>
                </a:cubicBezTo>
                <a:cubicBezTo>
                  <a:pt x="23" y="42"/>
                  <a:pt x="23" y="42"/>
                  <a:pt x="23" y="42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8"/>
                </a:lnTo>
                <a:close/>
                <a:moveTo>
                  <a:pt x="36" y="34"/>
                </a:moveTo>
                <a:cubicBezTo>
                  <a:pt x="30" y="29"/>
                  <a:pt x="30" y="29"/>
                  <a:pt x="30" y="29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5"/>
                  <a:pt x="26" y="35"/>
                  <a:pt x="26" y="35"/>
                </a:cubicBezTo>
                <a:cubicBezTo>
                  <a:pt x="29" y="35"/>
                  <a:pt x="29" y="35"/>
                  <a:pt x="29" y="35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4"/>
                </a:lnTo>
                <a:close/>
                <a:moveTo>
                  <a:pt x="46" y="13"/>
                </a:moveTo>
                <a:cubicBezTo>
                  <a:pt x="34" y="25"/>
                  <a:pt x="34" y="25"/>
                  <a:pt x="34" y="25"/>
                </a:cubicBezTo>
                <a:cubicBezTo>
                  <a:pt x="33" y="25"/>
                  <a:pt x="33" y="26"/>
                  <a:pt x="33" y="26"/>
                </a:cubicBezTo>
                <a:cubicBezTo>
                  <a:pt x="34" y="27"/>
                  <a:pt x="34" y="27"/>
                  <a:pt x="35" y="26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2"/>
                  <a:pt x="46" y="12"/>
                  <a:pt x="46" y="13"/>
                </a:cubicBezTo>
                <a:close/>
                <a:moveTo>
                  <a:pt x="59" y="15"/>
                </a:moveTo>
                <a:cubicBezTo>
                  <a:pt x="49" y="5"/>
                  <a:pt x="49" y="5"/>
                  <a:pt x="49" y="5"/>
                </a:cubicBezTo>
                <a:cubicBezTo>
                  <a:pt x="52" y="2"/>
                  <a:pt x="52" y="2"/>
                  <a:pt x="52" y="2"/>
                </a:cubicBezTo>
                <a:cubicBezTo>
                  <a:pt x="53" y="0"/>
                  <a:pt x="56" y="0"/>
                  <a:pt x="57" y="2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9"/>
                  <a:pt x="64" y="11"/>
                  <a:pt x="62" y="12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993CF46-82A8-4AA0-B285-25C441B1F3B9}"/>
              </a:ext>
            </a:extLst>
          </p:cNvPr>
          <p:cNvGrpSpPr/>
          <p:nvPr/>
        </p:nvGrpSpPr>
        <p:grpSpPr>
          <a:xfrm>
            <a:off x="4040256" y="1451365"/>
            <a:ext cx="4111488" cy="4115804"/>
            <a:chOff x="4041892" y="1451365"/>
            <a:chExt cx="4111488" cy="4115804"/>
          </a:xfrm>
        </p:grpSpPr>
        <p:sp>
          <p:nvSpPr>
            <p:cNvPr id="60" name="Freeform 1"/>
            <p:cNvSpPr>
              <a:spLocks noChangeArrowheads="1"/>
            </p:cNvSpPr>
            <p:nvPr/>
          </p:nvSpPr>
          <p:spPr bwMode="auto">
            <a:xfrm>
              <a:off x="4041892" y="1451365"/>
              <a:ext cx="2411858" cy="2057901"/>
            </a:xfrm>
            <a:custGeom>
              <a:avLst/>
              <a:gdLst>
                <a:gd name="T0" fmla="*/ 4485 w 5255"/>
                <a:gd name="T1" fmla="*/ 0 h 4486"/>
                <a:gd name="T2" fmla="*/ 4485 w 5255"/>
                <a:gd name="T3" fmla="*/ 0 h 4486"/>
                <a:gd name="T4" fmla="*/ 4485 w 5255"/>
                <a:gd name="T5" fmla="*/ 0 h 4486"/>
                <a:gd name="T6" fmla="*/ 4485 w 5255"/>
                <a:gd name="T7" fmla="*/ 0 h 4486"/>
                <a:gd name="T8" fmla="*/ 0 w 5255"/>
                <a:gd name="T9" fmla="*/ 4485 h 4486"/>
                <a:gd name="T10" fmla="*/ 742 w 5255"/>
                <a:gd name="T11" fmla="*/ 3707 h 4486"/>
                <a:gd name="T12" fmla="*/ 1493 w 5255"/>
                <a:gd name="T13" fmla="*/ 4485 h 4486"/>
                <a:gd name="T14" fmla="*/ 4485 w 5255"/>
                <a:gd name="T15" fmla="*/ 1502 h 4486"/>
                <a:gd name="T16" fmla="*/ 4485 w 5255"/>
                <a:gd name="T17" fmla="*/ 1502 h 4486"/>
                <a:gd name="T18" fmla="*/ 5254 w 5255"/>
                <a:gd name="T19" fmla="*/ 751 h 4486"/>
                <a:gd name="T20" fmla="*/ 4485 w 5255"/>
                <a:gd name="T21" fmla="*/ 0 h 4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55" h="4486">
                  <a:moveTo>
                    <a:pt x="4485" y="0"/>
                  </a:moveTo>
                  <a:lnTo>
                    <a:pt x="4485" y="0"/>
                  </a:lnTo>
                  <a:lnTo>
                    <a:pt x="4485" y="0"/>
                  </a:lnTo>
                  <a:lnTo>
                    <a:pt x="4485" y="0"/>
                  </a:lnTo>
                  <a:cubicBezTo>
                    <a:pt x="2005" y="0"/>
                    <a:pt x="0" y="2015"/>
                    <a:pt x="0" y="4485"/>
                  </a:cubicBezTo>
                  <a:cubicBezTo>
                    <a:pt x="742" y="3707"/>
                    <a:pt x="742" y="3707"/>
                    <a:pt x="742" y="3707"/>
                  </a:cubicBezTo>
                  <a:cubicBezTo>
                    <a:pt x="1493" y="4485"/>
                    <a:pt x="1493" y="4485"/>
                    <a:pt x="1493" y="4485"/>
                  </a:cubicBezTo>
                  <a:cubicBezTo>
                    <a:pt x="1493" y="2842"/>
                    <a:pt x="2831" y="1502"/>
                    <a:pt x="4485" y="1502"/>
                  </a:cubicBezTo>
                  <a:lnTo>
                    <a:pt x="4485" y="1502"/>
                  </a:lnTo>
                  <a:cubicBezTo>
                    <a:pt x="5254" y="751"/>
                    <a:pt x="5254" y="751"/>
                    <a:pt x="5254" y="751"/>
                  </a:cubicBezTo>
                  <a:cubicBezTo>
                    <a:pt x="4485" y="0"/>
                    <a:pt x="4485" y="0"/>
                    <a:pt x="4485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Freeform 10"/>
            <p:cNvSpPr>
              <a:spLocks noChangeArrowheads="1"/>
            </p:cNvSpPr>
            <p:nvPr/>
          </p:nvSpPr>
          <p:spPr bwMode="auto">
            <a:xfrm>
              <a:off x="4041892" y="3153129"/>
              <a:ext cx="2057769" cy="2414039"/>
            </a:xfrm>
            <a:custGeom>
              <a:avLst/>
              <a:gdLst>
                <a:gd name="T0" fmla="*/ 0 w 4486"/>
                <a:gd name="T1" fmla="*/ 778 h 5262"/>
                <a:gd name="T2" fmla="*/ 0 w 4486"/>
                <a:gd name="T3" fmla="*/ 778 h 5262"/>
                <a:gd name="T4" fmla="*/ 0 w 4486"/>
                <a:gd name="T5" fmla="*/ 778 h 5262"/>
                <a:gd name="T6" fmla="*/ 0 w 4486"/>
                <a:gd name="T7" fmla="*/ 778 h 5262"/>
                <a:gd name="T8" fmla="*/ 4485 w 4486"/>
                <a:gd name="T9" fmla="*/ 5261 h 5262"/>
                <a:gd name="T10" fmla="*/ 3705 w 4486"/>
                <a:gd name="T11" fmla="*/ 4521 h 5262"/>
                <a:gd name="T12" fmla="*/ 4485 w 4486"/>
                <a:gd name="T13" fmla="*/ 3770 h 5262"/>
                <a:gd name="T14" fmla="*/ 1493 w 4486"/>
                <a:gd name="T15" fmla="*/ 778 h 5262"/>
                <a:gd name="T16" fmla="*/ 1493 w 4486"/>
                <a:gd name="T17" fmla="*/ 778 h 5262"/>
                <a:gd name="T18" fmla="*/ 742 w 4486"/>
                <a:gd name="T19" fmla="*/ 0 h 5262"/>
                <a:gd name="T20" fmla="*/ 0 w 4486"/>
                <a:gd name="T21" fmla="*/ 778 h 5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86" h="5262">
                  <a:moveTo>
                    <a:pt x="0" y="778"/>
                  </a:moveTo>
                  <a:lnTo>
                    <a:pt x="0" y="778"/>
                  </a:lnTo>
                  <a:lnTo>
                    <a:pt x="0" y="778"/>
                  </a:lnTo>
                  <a:lnTo>
                    <a:pt x="0" y="778"/>
                  </a:lnTo>
                  <a:cubicBezTo>
                    <a:pt x="0" y="3248"/>
                    <a:pt x="2005" y="5261"/>
                    <a:pt x="4485" y="5261"/>
                  </a:cubicBezTo>
                  <a:cubicBezTo>
                    <a:pt x="3705" y="4521"/>
                    <a:pt x="3705" y="4521"/>
                    <a:pt x="3705" y="4521"/>
                  </a:cubicBezTo>
                  <a:cubicBezTo>
                    <a:pt x="4485" y="3770"/>
                    <a:pt x="4485" y="3770"/>
                    <a:pt x="4485" y="3770"/>
                  </a:cubicBezTo>
                  <a:cubicBezTo>
                    <a:pt x="2831" y="3770"/>
                    <a:pt x="1493" y="2431"/>
                    <a:pt x="1493" y="778"/>
                  </a:cubicBezTo>
                  <a:lnTo>
                    <a:pt x="1493" y="778"/>
                  </a:lnTo>
                  <a:cubicBezTo>
                    <a:pt x="742" y="0"/>
                    <a:pt x="742" y="0"/>
                    <a:pt x="742" y="0"/>
                  </a:cubicBezTo>
                  <a:cubicBezTo>
                    <a:pt x="0" y="778"/>
                    <a:pt x="0" y="778"/>
                    <a:pt x="0" y="778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Freeform 19"/>
            <p:cNvSpPr>
              <a:spLocks noChangeArrowheads="1"/>
            </p:cNvSpPr>
            <p:nvPr/>
          </p:nvSpPr>
          <p:spPr bwMode="auto">
            <a:xfrm>
              <a:off x="5741522" y="3509266"/>
              <a:ext cx="2411858" cy="2057903"/>
            </a:xfrm>
            <a:custGeom>
              <a:avLst/>
              <a:gdLst>
                <a:gd name="T0" fmla="*/ 780 w 5255"/>
                <a:gd name="T1" fmla="*/ 4483 h 4484"/>
                <a:gd name="T2" fmla="*/ 780 w 5255"/>
                <a:gd name="T3" fmla="*/ 4483 h 4484"/>
                <a:gd name="T4" fmla="*/ 780 w 5255"/>
                <a:gd name="T5" fmla="*/ 4483 h 4484"/>
                <a:gd name="T6" fmla="*/ 780 w 5255"/>
                <a:gd name="T7" fmla="*/ 4483 h 4484"/>
                <a:gd name="T8" fmla="*/ 5254 w 5255"/>
                <a:gd name="T9" fmla="*/ 0 h 4484"/>
                <a:gd name="T10" fmla="*/ 4512 w 5255"/>
                <a:gd name="T11" fmla="*/ 778 h 4484"/>
                <a:gd name="T12" fmla="*/ 3761 w 5255"/>
                <a:gd name="T13" fmla="*/ 0 h 4484"/>
                <a:gd name="T14" fmla="*/ 780 w 5255"/>
                <a:gd name="T15" fmla="*/ 2992 h 4484"/>
                <a:gd name="T16" fmla="*/ 780 w 5255"/>
                <a:gd name="T17" fmla="*/ 2992 h 4484"/>
                <a:gd name="T18" fmla="*/ 0 w 5255"/>
                <a:gd name="T19" fmla="*/ 3743 h 4484"/>
                <a:gd name="T20" fmla="*/ 780 w 5255"/>
                <a:gd name="T21" fmla="*/ 4483 h 4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55" h="4484">
                  <a:moveTo>
                    <a:pt x="780" y="4483"/>
                  </a:moveTo>
                  <a:lnTo>
                    <a:pt x="780" y="4483"/>
                  </a:lnTo>
                  <a:lnTo>
                    <a:pt x="780" y="4483"/>
                  </a:lnTo>
                  <a:lnTo>
                    <a:pt x="780" y="4483"/>
                  </a:lnTo>
                  <a:cubicBezTo>
                    <a:pt x="3250" y="4483"/>
                    <a:pt x="5254" y="2470"/>
                    <a:pt x="5254" y="0"/>
                  </a:cubicBezTo>
                  <a:cubicBezTo>
                    <a:pt x="4512" y="778"/>
                    <a:pt x="4512" y="778"/>
                    <a:pt x="4512" y="778"/>
                  </a:cubicBezTo>
                  <a:cubicBezTo>
                    <a:pt x="3761" y="0"/>
                    <a:pt x="3761" y="0"/>
                    <a:pt x="3761" y="0"/>
                  </a:cubicBezTo>
                  <a:cubicBezTo>
                    <a:pt x="3761" y="1653"/>
                    <a:pt x="2424" y="2992"/>
                    <a:pt x="780" y="2992"/>
                  </a:cubicBezTo>
                  <a:lnTo>
                    <a:pt x="780" y="2992"/>
                  </a:lnTo>
                  <a:cubicBezTo>
                    <a:pt x="0" y="3743"/>
                    <a:pt x="0" y="3743"/>
                    <a:pt x="0" y="3743"/>
                  </a:cubicBezTo>
                  <a:cubicBezTo>
                    <a:pt x="780" y="4483"/>
                    <a:pt x="780" y="4483"/>
                    <a:pt x="780" y="448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Freeform 28"/>
            <p:cNvSpPr>
              <a:spLocks noChangeArrowheads="1"/>
            </p:cNvSpPr>
            <p:nvPr/>
          </p:nvSpPr>
          <p:spPr bwMode="auto">
            <a:xfrm>
              <a:off x="6099660" y="1451366"/>
              <a:ext cx="2053720" cy="2416062"/>
            </a:xfrm>
            <a:custGeom>
              <a:avLst/>
              <a:gdLst>
                <a:gd name="T0" fmla="*/ 4474 w 4475"/>
                <a:gd name="T1" fmla="*/ 4485 h 5264"/>
                <a:gd name="T2" fmla="*/ 4474 w 4475"/>
                <a:gd name="T3" fmla="*/ 4485 h 5264"/>
                <a:gd name="T4" fmla="*/ 4474 w 4475"/>
                <a:gd name="T5" fmla="*/ 4485 h 5264"/>
                <a:gd name="T6" fmla="*/ 4474 w 4475"/>
                <a:gd name="T7" fmla="*/ 4485 h 5264"/>
                <a:gd name="T8" fmla="*/ 0 w 4475"/>
                <a:gd name="T9" fmla="*/ 0 h 5264"/>
                <a:gd name="T10" fmla="*/ 769 w 4475"/>
                <a:gd name="T11" fmla="*/ 751 h 5264"/>
                <a:gd name="T12" fmla="*/ 0 w 4475"/>
                <a:gd name="T13" fmla="*/ 1502 h 5264"/>
                <a:gd name="T14" fmla="*/ 2981 w 4475"/>
                <a:gd name="T15" fmla="*/ 4485 h 5264"/>
                <a:gd name="T16" fmla="*/ 2981 w 4475"/>
                <a:gd name="T17" fmla="*/ 4485 h 5264"/>
                <a:gd name="T18" fmla="*/ 3732 w 4475"/>
                <a:gd name="T19" fmla="*/ 5263 h 5264"/>
                <a:gd name="T20" fmla="*/ 4474 w 4475"/>
                <a:gd name="T21" fmla="*/ 4485 h 5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75" h="5264">
                  <a:moveTo>
                    <a:pt x="4474" y="4485"/>
                  </a:moveTo>
                  <a:lnTo>
                    <a:pt x="4474" y="4485"/>
                  </a:lnTo>
                  <a:lnTo>
                    <a:pt x="4474" y="4485"/>
                  </a:lnTo>
                  <a:lnTo>
                    <a:pt x="4474" y="4485"/>
                  </a:lnTo>
                  <a:cubicBezTo>
                    <a:pt x="4474" y="2015"/>
                    <a:pt x="2470" y="0"/>
                    <a:pt x="0" y="0"/>
                  </a:cubicBezTo>
                  <a:cubicBezTo>
                    <a:pt x="769" y="751"/>
                    <a:pt x="769" y="751"/>
                    <a:pt x="769" y="751"/>
                  </a:cubicBezTo>
                  <a:cubicBezTo>
                    <a:pt x="0" y="1502"/>
                    <a:pt x="0" y="1502"/>
                    <a:pt x="0" y="1502"/>
                  </a:cubicBezTo>
                  <a:cubicBezTo>
                    <a:pt x="1644" y="1502"/>
                    <a:pt x="2981" y="2842"/>
                    <a:pt x="2981" y="4485"/>
                  </a:cubicBezTo>
                  <a:lnTo>
                    <a:pt x="2981" y="4485"/>
                  </a:lnTo>
                  <a:cubicBezTo>
                    <a:pt x="3732" y="5263"/>
                    <a:pt x="3732" y="5263"/>
                    <a:pt x="3732" y="5263"/>
                  </a:cubicBezTo>
                  <a:cubicBezTo>
                    <a:pt x="4474" y="4485"/>
                    <a:pt x="4474" y="4485"/>
                    <a:pt x="4474" y="448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2" name="TextBox 171"/>
            <p:cNvSpPr txBox="1"/>
            <p:nvPr/>
          </p:nvSpPr>
          <p:spPr>
            <a:xfrm>
              <a:off x="7024648" y="4503833"/>
              <a:ext cx="428287" cy="600146"/>
            </a:xfrm>
            <a:prstGeom prst="rect">
              <a:avLst/>
            </a:prstGeom>
            <a:noFill/>
          </p:spPr>
          <p:txBody>
            <a:bodyPr wrap="none" lIns="91422" tIns="45711" rIns="91422" bIns="45711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33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cs typeface="Lato Regular"/>
                </a:rPr>
                <a:t>4</a:t>
              </a:r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4707475" y="4503833"/>
              <a:ext cx="428287" cy="600146"/>
            </a:xfrm>
            <a:prstGeom prst="rect">
              <a:avLst/>
            </a:prstGeom>
            <a:noFill/>
          </p:spPr>
          <p:txBody>
            <a:bodyPr wrap="none" lIns="91422" tIns="45711" rIns="91422" bIns="45711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33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cs typeface="Lato Regular"/>
                </a:rPr>
                <a:t>3</a:t>
              </a:r>
            </a:p>
          </p:txBody>
        </p:sp>
        <p:sp>
          <p:nvSpPr>
            <p:cNvPr id="174" name="TextBox 173"/>
            <p:cNvSpPr txBox="1"/>
            <p:nvPr/>
          </p:nvSpPr>
          <p:spPr>
            <a:xfrm>
              <a:off x="7024648" y="1887050"/>
              <a:ext cx="428287" cy="600146"/>
            </a:xfrm>
            <a:prstGeom prst="rect">
              <a:avLst/>
            </a:prstGeom>
            <a:noFill/>
          </p:spPr>
          <p:txBody>
            <a:bodyPr wrap="none" lIns="91422" tIns="45711" rIns="91422" bIns="45711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33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cs typeface="Lato Regular"/>
                </a:rPr>
                <a:t>2</a:t>
              </a:r>
            </a:p>
          </p:txBody>
        </p:sp>
        <p:sp>
          <p:nvSpPr>
            <p:cNvPr id="175" name="TextBox 174"/>
            <p:cNvSpPr txBox="1"/>
            <p:nvPr/>
          </p:nvSpPr>
          <p:spPr>
            <a:xfrm>
              <a:off x="4707475" y="1887050"/>
              <a:ext cx="428287" cy="600146"/>
            </a:xfrm>
            <a:prstGeom prst="rect">
              <a:avLst/>
            </a:prstGeom>
            <a:noFill/>
          </p:spPr>
          <p:txBody>
            <a:bodyPr wrap="none" lIns="91422" tIns="45711" rIns="91422" bIns="45711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33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cs typeface="Lato Regular"/>
                </a:rPr>
                <a:t>1</a:t>
              </a:r>
            </a:p>
          </p:txBody>
        </p: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8983CDA4-904A-4135-84C2-B7A3D0C6E87B}"/>
                </a:ext>
              </a:extLst>
            </p:cNvPr>
            <p:cNvGrpSpPr/>
            <p:nvPr/>
          </p:nvGrpSpPr>
          <p:grpSpPr>
            <a:xfrm>
              <a:off x="5505029" y="2443730"/>
              <a:ext cx="1181942" cy="1970541"/>
              <a:chOff x="5505029" y="2443730"/>
              <a:chExt cx="1181942" cy="1970541"/>
            </a:xfrm>
          </p:grpSpPr>
          <p:sp>
            <p:nvSpPr>
              <p:cNvPr id="49" name="Freeform 88">
                <a:extLst>
                  <a:ext uri="{FF2B5EF4-FFF2-40B4-BE49-F238E27FC236}">
                    <a16:creationId xmlns:a16="http://schemas.microsoft.com/office/drawing/2014/main" id="{5ACD2397-147C-4D6B-AA44-4BA9F891BFF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05029" y="2443730"/>
                <a:ext cx="1181942" cy="1970541"/>
              </a:xfrm>
              <a:custGeom>
                <a:avLst/>
                <a:gdLst>
                  <a:gd name="T0" fmla="*/ 198297 w 136"/>
                  <a:gd name="T1" fmla="*/ 369887 h 232"/>
                  <a:gd name="T2" fmla="*/ 19190 w 136"/>
                  <a:gd name="T3" fmla="*/ 369887 h 232"/>
                  <a:gd name="T4" fmla="*/ 0 w 136"/>
                  <a:gd name="T5" fmla="*/ 350755 h 232"/>
                  <a:gd name="T6" fmla="*/ 0 w 136"/>
                  <a:gd name="T7" fmla="*/ 19132 h 232"/>
                  <a:gd name="T8" fmla="*/ 19190 w 136"/>
                  <a:gd name="T9" fmla="*/ 0 h 232"/>
                  <a:gd name="T10" fmla="*/ 198297 w 136"/>
                  <a:gd name="T11" fmla="*/ 0 h 232"/>
                  <a:gd name="T12" fmla="*/ 217487 w 136"/>
                  <a:gd name="T13" fmla="*/ 19132 h 232"/>
                  <a:gd name="T14" fmla="*/ 217487 w 136"/>
                  <a:gd name="T15" fmla="*/ 350755 h 232"/>
                  <a:gd name="T16" fmla="*/ 198297 w 136"/>
                  <a:gd name="T17" fmla="*/ 369887 h 232"/>
                  <a:gd name="T18" fmla="*/ 108744 w 136"/>
                  <a:gd name="T19" fmla="*/ 350755 h 232"/>
                  <a:gd name="T20" fmla="*/ 121537 w 136"/>
                  <a:gd name="T21" fmla="*/ 338000 h 232"/>
                  <a:gd name="T22" fmla="*/ 108744 w 136"/>
                  <a:gd name="T23" fmla="*/ 325245 h 232"/>
                  <a:gd name="T24" fmla="*/ 95950 w 136"/>
                  <a:gd name="T25" fmla="*/ 338000 h 232"/>
                  <a:gd name="T26" fmla="*/ 108744 w 136"/>
                  <a:gd name="T27" fmla="*/ 350755 h 232"/>
                  <a:gd name="T28" fmla="*/ 198297 w 136"/>
                  <a:gd name="T29" fmla="*/ 38264 h 232"/>
                  <a:gd name="T30" fmla="*/ 191900 w 136"/>
                  <a:gd name="T31" fmla="*/ 38264 h 232"/>
                  <a:gd name="T32" fmla="*/ 25587 w 136"/>
                  <a:gd name="T33" fmla="*/ 38264 h 232"/>
                  <a:gd name="T34" fmla="*/ 19190 w 136"/>
                  <a:gd name="T35" fmla="*/ 38264 h 232"/>
                  <a:gd name="T36" fmla="*/ 19190 w 136"/>
                  <a:gd name="T37" fmla="*/ 306113 h 232"/>
                  <a:gd name="T38" fmla="*/ 25587 w 136"/>
                  <a:gd name="T39" fmla="*/ 306113 h 232"/>
                  <a:gd name="T40" fmla="*/ 191900 w 136"/>
                  <a:gd name="T41" fmla="*/ 306113 h 232"/>
                  <a:gd name="T42" fmla="*/ 198297 w 136"/>
                  <a:gd name="T43" fmla="*/ 306113 h 232"/>
                  <a:gd name="T44" fmla="*/ 198297 w 136"/>
                  <a:gd name="T45" fmla="*/ 38264 h 23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36" h="232">
                    <a:moveTo>
                      <a:pt x="124" y="232"/>
                    </a:moveTo>
                    <a:cubicBezTo>
                      <a:pt x="12" y="232"/>
                      <a:pt x="12" y="232"/>
                      <a:pt x="12" y="232"/>
                    </a:cubicBezTo>
                    <a:cubicBezTo>
                      <a:pt x="5" y="232"/>
                      <a:pt x="0" y="227"/>
                      <a:pt x="0" y="22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131" y="0"/>
                      <a:pt x="136" y="5"/>
                      <a:pt x="136" y="12"/>
                    </a:cubicBezTo>
                    <a:cubicBezTo>
                      <a:pt x="136" y="220"/>
                      <a:pt x="136" y="220"/>
                      <a:pt x="136" y="220"/>
                    </a:cubicBezTo>
                    <a:cubicBezTo>
                      <a:pt x="136" y="227"/>
                      <a:pt x="131" y="232"/>
                      <a:pt x="124" y="232"/>
                    </a:cubicBezTo>
                    <a:moveTo>
                      <a:pt x="68" y="220"/>
                    </a:moveTo>
                    <a:cubicBezTo>
                      <a:pt x="72" y="220"/>
                      <a:pt x="76" y="216"/>
                      <a:pt x="76" y="212"/>
                    </a:cubicBezTo>
                    <a:cubicBezTo>
                      <a:pt x="76" y="208"/>
                      <a:pt x="72" y="204"/>
                      <a:pt x="68" y="204"/>
                    </a:cubicBezTo>
                    <a:cubicBezTo>
                      <a:pt x="64" y="204"/>
                      <a:pt x="60" y="208"/>
                      <a:pt x="60" y="212"/>
                    </a:cubicBezTo>
                    <a:cubicBezTo>
                      <a:pt x="60" y="216"/>
                      <a:pt x="64" y="220"/>
                      <a:pt x="68" y="220"/>
                    </a:cubicBezTo>
                    <a:moveTo>
                      <a:pt x="124" y="24"/>
                    </a:moveTo>
                    <a:cubicBezTo>
                      <a:pt x="120" y="24"/>
                      <a:pt x="120" y="24"/>
                      <a:pt x="120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192"/>
                      <a:pt x="12" y="192"/>
                      <a:pt x="12" y="192"/>
                    </a:cubicBezTo>
                    <a:cubicBezTo>
                      <a:pt x="16" y="192"/>
                      <a:pt x="16" y="192"/>
                      <a:pt x="16" y="192"/>
                    </a:cubicBezTo>
                    <a:cubicBezTo>
                      <a:pt x="120" y="192"/>
                      <a:pt x="120" y="192"/>
                      <a:pt x="120" y="192"/>
                    </a:cubicBezTo>
                    <a:cubicBezTo>
                      <a:pt x="124" y="192"/>
                      <a:pt x="124" y="192"/>
                      <a:pt x="124" y="192"/>
                    </a:cubicBezTo>
                    <a:lnTo>
                      <a:pt x="124" y="24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/>
              </a:p>
            </p:txBody>
          </p:sp>
          <p:pic>
            <p:nvPicPr>
              <p:cNvPr id="37" name="Picture 2" descr="F:\Prashant DATA\ICONS\Web2.0 PNG Icons\Games Icons\Game13.png">
                <a:extLst>
                  <a:ext uri="{FF2B5EF4-FFF2-40B4-BE49-F238E27FC236}">
                    <a16:creationId xmlns:a16="http://schemas.microsoft.com/office/drawing/2014/main" id="{C4C7487C-595B-472F-8FC6-1F26EA8A3DA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39817" y="2988464"/>
                <a:ext cx="725233" cy="728822"/>
              </a:xfrm>
              <a:prstGeom prst="rect">
                <a:avLst/>
              </a:prstGeom>
              <a:noFill/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8" descr="D:\Icons\Downloads\1310391547_virus.png">
                <a:extLst>
                  <a:ext uri="{FF2B5EF4-FFF2-40B4-BE49-F238E27FC236}">
                    <a16:creationId xmlns:a16="http://schemas.microsoft.com/office/drawing/2014/main" id="{18C3F9FE-73AF-4721-9C3B-59CA1968047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81552" y="3387007"/>
                <a:ext cx="576970" cy="57697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17740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>
            <a:spLocks noChangeAspect="1"/>
          </p:cNvSpPr>
          <p:nvPr/>
        </p:nvSpPr>
        <p:spPr>
          <a:xfrm>
            <a:off x="1000050" y="3958219"/>
            <a:ext cx="621392" cy="62155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sz="16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>
            <a:spLocks noChangeAspect="1"/>
          </p:cNvSpPr>
          <p:nvPr/>
        </p:nvSpPr>
        <p:spPr>
          <a:xfrm>
            <a:off x="1000050" y="4806957"/>
            <a:ext cx="621392" cy="62155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sz="16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Oval 27"/>
          <p:cNvSpPr>
            <a:spLocks noChangeAspect="1"/>
          </p:cNvSpPr>
          <p:nvPr/>
        </p:nvSpPr>
        <p:spPr>
          <a:xfrm>
            <a:off x="1000050" y="3122276"/>
            <a:ext cx="621392" cy="62155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sz="16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Oval 28"/>
          <p:cNvSpPr>
            <a:spLocks noChangeAspect="1"/>
          </p:cNvSpPr>
          <p:nvPr/>
        </p:nvSpPr>
        <p:spPr>
          <a:xfrm>
            <a:off x="1000050" y="1453277"/>
            <a:ext cx="621392" cy="62155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sz="16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Oval 30"/>
          <p:cNvSpPr>
            <a:spLocks noChangeAspect="1"/>
          </p:cNvSpPr>
          <p:nvPr/>
        </p:nvSpPr>
        <p:spPr>
          <a:xfrm>
            <a:off x="1000050" y="2297683"/>
            <a:ext cx="621392" cy="62155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sz="16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30719FE-1BB6-437A-B7AB-51FA03AF9519}"/>
              </a:ext>
            </a:extLst>
          </p:cNvPr>
          <p:cNvSpPr>
            <a:spLocks noChangeAspect="1"/>
          </p:cNvSpPr>
          <p:nvPr/>
        </p:nvSpPr>
        <p:spPr>
          <a:xfrm>
            <a:off x="980568" y="5655695"/>
            <a:ext cx="621392" cy="621553"/>
          </a:xfrm>
          <a:prstGeom prst="ellipse">
            <a:avLst/>
          </a:prstGeom>
          <a:solidFill>
            <a:srgbClr val="6AB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sz="16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02CFCAE-9D8B-41A0-9C47-288D4E60B1EE}"/>
              </a:ext>
            </a:extLst>
          </p:cNvPr>
          <p:cNvSpPr>
            <a:spLocks noChangeAspect="1"/>
          </p:cNvSpPr>
          <p:nvPr/>
        </p:nvSpPr>
        <p:spPr>
          <a:xfrm>
            <a:off x="6651677" y="3956985"/>
            <a:ext cx="621392" cy="62155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sz="1600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BA8CBAD-7F5B-4D11-BC92-EB3FECF378E3}"/>
              </a:ext>
            </a:extLst>
          </p:cNvPr>
          <p:cNvSpPr>
            <a:spLocks noChangeAspect="1"/>
          </p:cNvSpPr>
          <p:nvPr/>
        </p:nvSpPr>
        <p:spPr>
          <a:xfrm>
            <a:off x="6651677" y="4805723"/>
            <a:ext cx="621392" cy="62155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sz="1600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F80226E2-48F2-406C-BC30-D455E5F2E916}"/>
              </a:ext>
            </a:extLst>
          </p:cNvPr>
          <p:cNvSpPr>
            <a:spLocks noChangeAspect="1"/>
          </p:cNvSpPr>
          <p:nvPr/>
        </p:nvSpPr>
        <p:spPr>
          <a:xfrm>
            <a:off x="6651677" y="3121042"/>
            <a:ext cx="621392" cy="62155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sz="1600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27AC8E2E-6F6E-44C6-8516-B826BB573C94}"/>
              </a:ext>
            </a:extLst>
          </p:cNvPr>
          <p:cNvSpPr>
            <a:spLocks noChangeAspect="1"/>
          </p:cNvSpPr>
          <p:nvPr/>
        </p:nvSpPr>
        <p:spPr>
          <a:xfrm>
            <a:off x="6651677" y="1452043"/>
            <a:ext cx="621392" cy="62155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sz="1600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36874CED-107F-47F7-9E4D-977C62C97F72}"/>
              </a:ext>
            </a:extLst>
          </p:cNvPr>
          <p:cNvSpPr>
            <a:spLocks noChangeAspect="1"/>
          </p:cNvSpPr>
          <p:nvPr/>
        </p:nvSpPr>
        <p:spPr>
          <a:xfrm>
            <a:off x="6651677" y="2296449"/>
            <a:ext cx="621392" cy="62155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sz="1600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176CE44-86BE-4A2B-85C0-3E4669F7ECE4}"/>
              </a:ext>
            </a:extLst>
          </p:cNvPr>
          <p:cNvSpPr>
            <a:spLocks noChangeAspect="1"/>
          </p:cNvSpPr>
          <p:nvPr/>
        </p:nvSpPr>
        <p:spPr>
          <a:xfrm>
            <a:off x="6632195" y="5654461"/>
            <a:ext cx="621392" cy="621553"/>
          </a:xfrm>
          <a:prstGeom prst="ellipse">
            <a:avLst/>
          </a:prstGeom>
          <a:solidFill>
            <a:srgbClr val="6AB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sz="1600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0B1EC55-A20F-4864-B0F1-47578D04C3F8}"/>
              </a:ext>
            </a:extLst>
          </p:cNvPr>
          <p:cNvSpPr/>
          <p:nvPr/>
        </p:nvSpPr>
        <p:spPr>
          <a:xfrm>
            <a:off x="1749242" y="1593237"/>
            <a:ext cx="3408225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 Apps in Stores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6B12DAD-C8E3-4270-A1D1-FA39AE9507BD}"/>
              </a:ext>
            </a:extLst>
          </p:cNvPr>
          <p:cNvSpPr/>
          <p:nvPr/>
        </p:nvSpPr>
        <p:spPr>
          <a:xfrm>
            <a:off x="7444883" y="1592003"/>
            <a:ext cx="3897286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Mobile Application Vulnerabilities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4D87513-9C95-45F3-91F0-CCB4FC8299A9}"/>
              </a:ext>
            </a:extLst>
          </p:cNvPr>
          <p:cNvSpPr/>
          <p:nvPr/>
        </p:nvSpPr>
        <p:spPr>
          <a:xfrm>
            <a:off x="1749242" y="2437643"/>
            <a:ext cx="3511062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Mobile Malware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19127E1C-25D6-477E-BCF5-3A63182E31B9}"/>
              </a:ext>
            </a:extLst>
          </p:cNvPr>
          <p:cNvSpPr/>
          <p:nvPr/>
        </p:nvSpPr>
        <p:spPr>
          <a:xfrm>
            <a:off x="7444883" y="2436409"/>
            <a:ext cx="3491523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Privacy Issues (Geolocation)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C97740E-93F2-4B55-9E89-F3F2E71495C7}"/>
              </a:ext>
            </a:extLst>
          </p:cNvPr>
          <p:cNvSpPr/>
          <p:nvPr/>
        </p:nvSpPr>
        <p:spPr>
          <a:xfrm>
            <a:off x="1749242" y="4946917"/>
            <a:ext cx="3511062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OS and App Update Issues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6A09522-4FD3-4090-97E3-159C7FEFCFF2}"/>
              </a:ext>
            </a:extLst>
          </p:cNvPr>
          <p:cNvSpPr/>
          <p:nvPr/>
        </p:nvSpPr>
        <p:spPr>
          <a:xfrm>
            <a:off x="7444883" y="4945683"/>
            <a:ext cx="3357874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Weak Communication Security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4C15956-28D4-410D-9562-DA6CD5E524B3}"/>
              </a:ext>
            </a:extLst>
          </p:cNvPr>
          <p:cNvSpPr/>
          <p:nvPr/>
        </p:nvSpPr>
        <p:spPr>
          <a:xfrm>
            <a:off x="1749242" y="3262236"/>
            <a:ext cx="3430761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 Sandboxing Vulnerabilities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EE69C15F-D4E6-4E58-8280-FDD7FFC6BE51}"/>
              </a:ext>
            </a:extLst>
          </p:cNvPr>
          <p:cNvSpPr/>
          <p:nvPr/>
        </p:nvSpPr>
        <p:spPr>
          <a:xfrm>
            <a:off x="7444883" y="3261002"/>
            <a:ext cx="3372644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Weak Data Security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5D366746-8DBF-4332-BB8C-8E670D3A9CAF}"/>
              </a:ext>
            </a:extLst>
          </p:cNvPr>
          <p:cNvSpPr/>
          <p:nvPr/>
        </p:nvSpPr>
        <p:spPr>
          <a:xfrm>
            <a:off x="1749242" y="4098179"/>
            <a:ext cx="3430761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Weak Device and App Encryption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F422FAE1-5000-4421-8645-9BDE934D6620}"/>
              </a:ext>
            </a:extLst>
          </p:cNvPr>
          <p:cNvSpPr/>
          <p:nvPr/>
        </p:nvSpPr>
        <p:spPr>
          <a:xfrm>
            <a:off x="7444883" y="4096945"/>
            <a:ext cx="3357874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Excessive Permissions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159442C5-1F8F-4E51-A06E-CDA8EB66E534}"/>
              </a:ext>
            </a:extLst>
          </p:cNvPr>
          <p:cNvSpPr/>
          <p:nvPr/>
        </p:nvSpPr>
        <p:spPr>
          <a:xfrm>
            <a:off x="1749242" y="5795655"/>
            <a:ext cx="3430761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Jailbreaking and Rooting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5B21B24-7642-45DE-BF37-9DFA59668155}"/>
              </a:ext>
            </a:extLst>
          </p:cNvPr>
          <p:cNvSpPr/>
          <p:nvPr/>
        </p:nvSpPr>
        <p:spPr>
          <a:xfrm>
            <a:off x="7444883" y="5794421"/>
            <a:ext cx="3496354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Physical Attacks</a:t>
            </a:r>
          </a:p>
        </p:txBody>
      </p:sp>
      <p:sp>
        <p:nvSpPr>
          <p:cNvPr id="62" name="Title 1">
            <a:extLst>
              <a:ext uri="{FF2B5EF4-FFF2-40B4-BE49-F238E27FC236}">
                <a16:creationId xmlns:a16="http://schemas.microsoft.com/office/drawing/2014/main" id="{1ACCDB72-425A-4E9B-86BD-2A5DF4D68F36}"/>
              </a:ext>
            </a:extLst>
          </p:cNvPr>
          <p:cNvSpPr txBox="1">
            <a:spLocks/>
          </p:cNvSpPr>
          <p:nvPr/>
        </p:nvSpPr>
        <p:spPr>
          <a:xfrm>
            <a:off x="1270335" y="190446"/>
            <a:ext cx="9651330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Mobile Platform Vulnerabilities and Risks</a:t>
            </a:r>
          </a:p>
        </p:txBody>
      </p:sp>
      <p:sp>
        <p:nvSpPr>
          <p:cNvPr id="63" name="Rectangle: Diagonal Corners Snipped 62">
            <a:extLst>
              <a:ext uri="{FF2B5EF4-FFF2-40B4-BE49-F238E27FC236}">
                <a16:creationId xmlns:a16="http://schemas.microsoft.com/office/drawing/2014/main" id="{5FC42F5D-A265-4814-92F2-C506994DE5E6}"/>
              </a:ext>
            </a:extLst>
          </p:cNvPr>
          <p:cNvSpPr/>
          <p:nvPr/>
        </p:nvSpPr>
        <p:spPr bwMode="auto">
          <a:xfrm>
            <a:off x="1098607" y="1551743"/>
            <a:ext cx="424279" cy="424620"/>
          </a:xfrm>
          <a:prstGeom prst="snip2DiagRect">
            <a:avLst>
              <a:gd name="adj1" fmla="val 0"/>
              <a:gd name="adj2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1</a:t>
            </a:r>
          </a:p>
        </p:txBody>
      </p:sp>
      <p:sp>
        <p:nvSpPr>
          <p:cNvPr id="64" name="Rectangle: Diagonal Corners Snipped 63">
            <a:extLst>
              <a:ext uri="{FF2B5EF4-FFF2-40B4-BE49-F238E27FC236}">
                <a16:creationId xmlns:a16="http://schemas.microsoft.com/office/drawing/2014/main" id="{B1D38727-35B4-44AA-A748-6EB1CF7AA6C7}"/>
              </a:ext>
            </a:extLst>
          </p:cNvPr>
          <p:cNvSpPr/>
          <p:nvPr/>
        </p:nvSpPr>
        <p:spPr bwMode="auto">
          <a:xfrm>
            <a:off x="6750234" y="1550509"/>
            <a:ext cx="424279" cy="42462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7</a:t>
            </a:r>
          </a:p>
        </p:txBody>
      </p:sp>
      <p:sp>
        <p:nvSpPr>
          <p:cNvPr id="65" name="Rectangle: Diagonal Corners Snipped 64">
            <a:extLst>
              <a:ext uri="{FF2B5EF4-FFF2-40B4-BE49-F238E27FC236}">
                <a16:creationId xmlns:a16="http://schemas.microsoft.com/office/drawing/2014/main" id="{A779F2E0-B311-4A64-A536-21E971BB543C}"/>
              </a:ext>
            </a:extLst>
          </p:cNvPr>
          <p:cNvSpPr/>
          <p:nvPr/>
        </p:nvSpPr>
        <p:spPr bwMode="auto">
          <a:xfrm>
            <a:off x="1098607" y="2396149"/>
            <a:ext cx="424279" cy="42462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2</a:t>
            </a:r>
          </a:p>
        </p:txBody>
      </p:sp>
      <p:sp>
        <p:nvSpPr>
          <p:cNvPr id="66" name="Rectangle: Diagonal Corners Snipped 65">
            <a:extLst>
              <a:ext uri="{FF2B5EF4-FFF2-40B4-BE49-F238E27FC236}">
                <a16:creationId xmlns:a16="http://schemas.microsoft.com/office/drawing/2014/main" id="{6E3B5645-3786-469E-8259-73487731357F}"/>
              </a:ext>
            </a:extLst>
          </p:cNvPr>
          <p:cNvSpPr/>
          <p:nvPr/>
        </p:nvSpPr>
        <p:spPr bwMode="auto">
          <a:xfrm>
            <a:off x="6750234" y="2394915"/>
            <a:ext cx="424279" cy="42462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8</a:t>
            </a:r>
          </a:p>
        </p:txBody>
      </p:sp>
      <p:sp>
        <p:nvSpPr>
          <p:cNvPr id="67" name="Rectangle: Diagonal Corners Snipped 66">
            <a:extLst>
              <a:ext uri="{FF2B5EF4-FFF2-40B4-BE49-F238E27FC236}">
                <a16:creationId xmlns:a16="http://schemas.microsoft.com/office/drawing/2014/main" id="{1B483858-BF3C-46FE-AD1C-DFB3252C8F64}"/>
              </a:ext>
            </a:extLst>
          </p:cNvPr>
          <p:cNvSpPr/>
          <p:nvPr/>
        </p:nvSpPr>
        <p:spPr bwMode="auto">
          <a:xfrm>
            <a:off x="1098607" y="4905423"/>
            <a:ext cx="424279" cy="42462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5</a:t>
            </a:r>
          </a:p>
        </p:txBody>
      </p:sp>
      <p:sp>
        <p:nvSpPr>
          <p:cNvPr id="68" name="Rectangle: Diagonal Corners Snipped 67">
            <a:extLst>
              <a:ext uri="{FF2B5EF4-FFF2-40B4-BE49-F238E27FC236}">
                <a16:creationId xmlns:a16="http://schemas.microsoft.com/office/drawing/2014/main" id="{0C5C0AC0-FACB-40C6-AFD7-1A4D305AABFB}"/>
              </a:ext>
            </a:extLst>
          </p:cNvPr>
          <p:cNvSpPr/>
          <p:nvPr/>
        </p:nvSpPr>
        <p:spPr bwMode="auto">
          <a:xfrm>
            <a:off x="6611305" y="4904189"/>
            <a:ext cx="753910" cy="42462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11</a:t>
            </a:r>
          </a:p>
        </p:txBody>
      </p:sp>
      <p:sp>
        <p:nvSpPr>
          <p:cNvPr id="69" name="Rectangle: Diagonal Corners Snipped 68">
            <a:extLst>
              <a:ext uri="{FF2B5EF4-FFF2-40B4-BE49-F238E27FC236}">
                <a16:creationId xmlns:a16="http://schemas.microsoft.com/office/drawing/2014/main" id="{35C1531A-50F1-4103-89ED-22ACE241362B}"/>
              </a:ext>
            </a:extLst>
          </p:cNvPr>
          <p:cNvSpPr/>
          <p:nvPr/>
        </p:nvSpPr>
        <p:spPr bwMode="auto">
          <a:xfrm>
            <a:off x="1098607" y="3220742"/>
            <a:ext cx="424279" cy="42462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3</a:t>
            </a:r>
          </a:p>
        </p:txBody>
      </p:sp>
      <p:sp>
        <p:nvSpPr>
          <p:cNvPr id="70" name="Rectangle: Diagonal Corners Snipped 69">
            <a:extLst>
              <a:ext uri="{FF2B5EF4-FFF2-40B4-BE49-F238E27FC236}">
                <a16:creationId xmlns:a16="http://schemas.microsoft.com/office/drawing/2014/main" id="{ECCBF1FC-1C89-410B-A50F-294A751FB848}"/>
              </a:ext>
            </a:extLst>
          </p:cNvPr>
          <p:cNvSpPr/>
          <p:nvPr/>
        </p:nvSpPr>
        <p:spPr bwMode="auto">
          <a:xfrm>
            <a:off x="6750234" y="3219508"/>
            <a:ext cx="424279" cy="42462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9</a:t>
            </a:r>
          </a:p>
        </p:txBody>
      </p:sp>
      <p:sp>
        <p:nvSpPr>
          <p:cNvPr id="71" name="Rectangle: Diagonal Corners Snipped 70">
            <a:extLst>
              <a:ext uri="{FF2B5EF4-FFF2-40B4-BE49-F238E27FC236}">
                <a16:creationId xmlns:a16="http://schemas.microsoft.com/office/drawing/2014/main" id="{3DBE6A17-5C3E-4390-8698-42ABB8BFB991}"/>
              </a:ext>
            </a:extLst>
          </p:cNvPr>
          <p:cNvSpPr/>
          <p:nvPr/>
        </p:nvSpPr>
        <p:spPr bwMode="auto">
          <a:xfrm>
            <a:off x="1098607" y="4056685"/>
            <a:ext cx="424279" cy="42462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4</a:t>
            </a:r>
          </a:p>
        </p:txBody>
      </p:sp>
      <p:sp>
        <p:nvSpPr>
          <p:cNvPr id="72" name="Rectangle: Diagonal Corners Snipped 71">
            <a:extLst>
              <a:ext uri="{FF2B5EF4-FFF2-40B4-BE49-F238E27FC236}">
                <a16:creationId xmlns:a16="http://schemas.microsoft.com/office/drawing/2014/main" id="{7B1CB068-76EF-4F9A-B763-35A0A40001F0}"/>
              </a:ext>
            </a:extLst>
          </p:cNvPr>
          <p:cNvSpPr/>
          <p:nvPr/>
        </p:nvSpPr>
        <p:spPr bwMode="auto">
          <a:xfrm>
            <a:off x="6650340" y="4055451"/>
            <a:ext cx="618443" cy="424620"/>
          </a:xfrm>
          <a:prstGeom prst="snip2DiagRect">
            <a:avLst>
              <a:gd name="adj1" fmla="val 0"/>
              <a:gd name="adj2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10</a:t>
            </a:r>
          </a:p>
        </p:txBody>
      </p:sp>
      <p:sp>
        <p:nvSpPr>
          <p:cNvPr id="73" name="Rectangle: Diagonal Corners Snipped 72">
            <a:extLst>
              <a:ext uri="{FF2B5EF4-FFF2-40B4-BE49-F238E27FC236}">
                <a16:creationId xmlns:a16="http://schemas.microsoft.com/office/drawing/2014/main" id="{A0E5F2E4-24B9-4EC6-9DC8-F545EC66B938}"/>
              </a:ext>
            </a:extLst>
          </p:cNvPr>
          <p:cNvSpPr/>
          <p:nvPr/>
        </p:nvSpPr>
        <p:spPr bwMode="auto">
          <a:xfrm>
            <a:off x="1079125" y="5754161"/>
            <a:ext cx="424279" cy="42462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6</a:t>
            </a:r>
          </a:p>
        </p:txBody>
      </p:sp>
      <p:sp>
        <p:nvSpPr>
          <p:cNvPr id="74" name="Rectangle: Diagonal Corners Snipped 73">
            <a:extLst>
              <a:ext uri="{FF2B5EF4-FFF2-40B4-BE49-F238E27FC236}">
                <a16:creationId xmlns:a16="http://schemas.microsoft.com/office/drawing/2014/main" id="{837F83D0-36A5-4A61-80EC-17E300ADF4BB}"/>
              </a:ext>
            </a:extLst>
          </p:cNvPr>
          <p:cNvSpPr/>
          <p:nvPr/>
        </p:nvSpPr>
        <p:spPr bwMode="auto">
          <a:xfrm>
            <a:off x="6580800" y="5752927"/>
            <a:ext cx="692701" cy="42462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12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4B7491C-9DED-4B90-806B-B0FD9A162C15}"/>
              </a:ext>
            </a:extLst>
          </p:cNvPr>
          <p:cNvCxnSpPr>
            <a:cxnSpLocks/>
          </p:cNvCxnSpPr>
          <p:nvPr/>
        </p:nvCxnSpPr>
        <p:spPr>
          <a:xfrm>
            <a:off x="6096000" y="1500640"/>
            <a:ext cx="0" cy="4795849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81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Placeholder 25">
            <a:extLst>
              <a:ext uri="{FF2B5EF4-FFF2-40B4-BE49-F238E27FC236}">
                <a16:creationId xmlns:a16="http://schemas.microsoft.com/office/drawing/2014/main" id="{5FD33515-8B04-43B0-8262-004B566D22B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87" r="35787"/>
          <a:stretch/>
        </p:blipFill>
        <p:spPr>
          <a:xfrm>
            <a:off x="0" y="0"/>
            <a:ext cx="2806700" cy="6586855"/>
          </a:xfr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0BA3DA1D-341B-452F-ACE3-191CCC161D53}"/>
              </a:ext>
            </a:extLst>
          </p:cNvPr>
          <p:cNvSpPr/>
          <p:nvPr/>
        </p:nvSpPr>
        <p:spPr>
          <a:xfrm>
            <a:off x="1371600" y="1055623"/>
            <a:ext cx="10820400" cy="2214840"/>
          </a:xfrm>
          <a:prstGeom prst="rect">
            <a:avLst/>
          </a:prstGeom>
          <a:solidFill>
            <a:srgbClr val="EAF2F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2785" y="1233699"/>
            <a:ext cx="9426691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Insufficient or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vetting of apps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leads to malicious and fake apps entering the app marketplace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2785" y="1942166"/>
            <a:ext cx="8370251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 stores are common target for attackers to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distribute malware and malicious apps</a:t>
            </a:r>
          </a:p>
        </p:txBody>
      </p:sp>
      <p:sp>
        <p:nvSpPr>
          <p:cNvPr id="7" name="Rectangle 6"/>
          <p:cNvSpPr/>
          <p:nvPr/>
        </p:nvSpPr>
        <p:spPr>
          <a:xfrm>
            <a:off x="2282786" y="2699089"/>
            <a:ext cx="983301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 apps can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damage other applications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data, and send your sensitive data to attackers</a:t>
            </a:r>
            <a:endParaRPr kumimoji="0" lang="en-IN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725171" y="1156755"/>
            <a:ext cx="383439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1725171" y="1865222"/>
            <a:ext cx="383439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725171" y="2631460"/>
            <a:ext cx="383439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CA19245-2C62-4F59-906B-3911A0C89933}"/>
              </a:ext>
            </a:extLst>
          </p:cNvPr>
          <p:cNvGrpSpPr/>
          <p:nvPr/>
        </p:nvGrpSpPr>
        <p:grpSpPr>
          <a:xfrm>
            <a:off x="2756426" y="3726313"/>
            <a:ext cx="9328894" cy="2643376"/>
            <a:chOff x="1227650" y="3811062"/>
            <a:chExt cx="9328894" cy="2643376"/>
          </a:xfrm>
        </p:grpSpPr>
        <p:sp>
          <p:nvSpPr>
            <p:cNvPr id="39" name="Rectangle 38"/>
            <p:cNvSpPr/>
            <p:nvPr/>
          </p:nvSpPr>
          <p:spPr>
            <a:xfrm>
              <a:off x="9845749" y="4479215"/>
              <a:ext cx="710795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Mobile User</a:t>
              </a: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1227650" y="4619141"/>
              <a:ext cx="857903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pic>
          <p:nvPicPr>
            <p:cNvPr id="41" name="Picture 4" descr="F:\Prashant DATA\ICONS\Web2.0 PNG Icons\Building-1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08843" y="5102979"/>
              <a:ext cx="912085" cy="889281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Rectangle 41"/>
            <p:cNvSpPr/>
            <p:nvPr/>
          </p:nvSpPr>
          <p:spPr>
            <a:xfrm>
              <a:off x="6032500" y="5063911"/>
              <a:ext cx="1001233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Third-Party App Store</a:t>
              </a:r>
            </a:p>
          </p:txBody>
        </p:sp>
        <p:pic>
          <p:nvPicPr>
            <p:cNvPr id="43" name="Picture 2" descr="F:\Prashant DATA\ICONS\Web2.0 PNG Icons\building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5771" y="3943838"/>
              <a:ext cx="1018229" cy="692731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4" name="Straight Arrow Connector 43"/>
            <p:cNvCxnSpPr/>
            <p:nvPr/>
          </p:nvCxnSpPr>
          <p:spPr>
            <a:xfrm>
              <a:off x="2767034" y="4926013"/>
              <a:ext cx="762000" cy="0"/>
            </a:xfrm>
            <a:prstGeom prst="straightConnector1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/>
            <p:nvPr/>
          </p:nvCxnSpPr>
          <p:spPr>
            <a:xfrm>
              <a:off x="4284894" y="4926013"/>
              <a:ext cx="572502" cy="0"/>
            </a:xfrm>
            <a:prstGeom prst="straightConnector1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Elbow Connector 45"/>
            <p:cNvCxnSpPr/>
            <p:nvPr/>
          </p:nvCxnSpPr>
          <p:spPr>
            <a:xfrm rot="10800000" flipH="1" flipV="1">
              <a:off x="6795921" y="4290204"/>
              <a:ext cx="151419" cy="1257416"/>
            </a:xfrm>
            <a:prstGeom prst="bentConnector3">
              <a:avLst>
                <a:gd name="adj1" fmla="val -430736"/>
              </a:avLst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Elbow Connector 46"/>
            <p:cNvCxnSpPr/>
            <p:nvPr/>
          </p:nvCxnSpPr>
          <p:spPr>
            <a:xfrm flipH="1">
              <a:off x="7848693" y="4290204"/>
              <a:ext cx="53072" cy="1257416"/>
            </a:xfrm>
            <a:prstGeom prst="bentConnector3">
              <a:avLst>
                <a:gd name="adj1" fmla="val -811386"/>
              </a:avLst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Arrow Connector 47"/>
            <p:cNvCxnSpPr/>
            <p:nvPr/>
          </p:nvCxnSpPr>
          <p:spPr>
            <a:xfrm>
              <a:off x="8360038" y="4932505"/>
              <a:ext cx="692727" cy="0"/>
            </a:xfrm>
            <a:prstGeom prst="straightConnector1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ctangle 48"/>
            <p:cNvSpPr/>
            <p:nvPr/>
          </p:nvSpPr>
          <p:spPr>
            <a:xfrm>
              <a:off x="6127641" y="3811062"/>
              <a:ext cx="817192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Official App Store</a:t>
              </a:r>
            </a:p>
          </p:txBody>
        </p:sp>
        <p:cxnSp>
          <p:nvCxnSpPr>
            <p:cNvPr id="50" name="Elbow Connector 49"/>
            <p:cNvCxnSpPr/>
            <p:nvPr/>
          </p:nvCxnSpPr>
          <p:spPr>
            <a:xfrm rot="5400000" flipH="1">
              <a:off x="5945664" y="1755816"/>
              <a:ext cx="11112" cy="7191756"/>
            </a:xfrm>
            <a:prstGeom prst="bentConnector3">
              <a:avLst>
                <a:gd name="adj1" fmla="val -7350520"/>
              </a:avLst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51"/>
            <p:cNvSpPr/>
            <p:nvPr/>
          </p:nvSpPr>
          <p:spPr>
            <a:xfrm>
              <a:off x="3405369" y="5314899"/>
              <a:ext cx="995785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Mobile App</a:t>
              </a:r>
            </a:p>
          </p:txBody>
        </p:sp>
        <p:pic>
          <p:nvPicPr>
            <p:cNvPr id="53" name="Picture 3" descr="F:\Prashant DATA\ICONS\Icon Shock\CLEAN\General\clean_general_hourglass_256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3294" y="4490431"/>
              <a:ext cx="854645" cy="8546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4" name="Straight Arrow Connector 53"/>
            <p:cNvCxnSpPr/>
            <p:nvPr/>
          </p:nvCxnSpPr>
          <p:spPr>
            <a:xfrm>
              <a:off x="5424613" y="4932505"/>
              <a:ext cx="692727" cy="0"/>
            </a:xfrm>
            <a:prstGeom prst="straightConnector1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54"/>
            <p:cNvSpPr/>
            <p:nvPr/>
          </p:nvSpPr>
          <p:spPr>
            <a:xfrm>
              <a:off x="4670562" y="5314899"/>
              <a:ext cx="940109" cy="29238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No Vetting</a:t>
              </a:r>
              <a:endPara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3492202" y="5903291"/>
              <a:ext cx="3116302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Malicious app sends sensitive data to attacker</a:t>
              </a: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3755255" y="6177439"/>
              <a:ext cx="2590196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Call logs/photo/videos/sensitive docs</a:t>
              </a:r>
            </a:p>
          </p:txBody>
        </p:sp>
        <p:pic>
          <p:nvPicPr>
            <p:cNvPr id="9" name="Picture 8" descr="A close up of a logo&#10;&#10;Description automatically generated">
              <a:extLst>
                <a:ext uri="{FF2B5EF4-FFF2-40B4-BE49-F238E27FC236}">
                  <a16:creationId xmlns:a16="http://schemas.microsoft.com/office/drawing/2014/main" id="{2B6C9A7A-B14C-424A-8B51-F6F38CF88C6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62378" y="4291574"/>
              <a:ext cx="1012573" cy="962910"/>
            </a:xfrm>
            <a:prstGeom prst="rect">
              <a:avLst/>
            </a:prstGeom>
          </p:spPr>
        </p:pic>
        <p:pic>
          <p:nvPicPr>
            <p:cNvPr id="11" name="Picture 10" descr="A picture containing toy&#10;&#10;Description automatically generated">
              <a:extLst>
                <a:ext uri="{FF2B5EF4-FFF2-40B4-BE49-F238E27FC236}">
                  <a16:creationId xmlns:a16="http://schemas.microsoft.com/office/drawing/2014/main" id="{908A9F31-05F9-4758-BD08-F3161391861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59321" y="4250690"/>
              <a:ext cx="935384" cy="1062156"/>
            </a:xfrm>
            <a:prstGeom prst="rect">
              <a:avLst/>
            </a:prstGeom>
          </p:spPr>
        </p:pic>
        <p:pic>
          <p:nvPicPr>
            <p:cNvPr id="15" name="Picture 14" descr="A picture containing food&#10;&#10;Description automatically generated">
              <a:extLst>
                <a:ext uri="{FF2B5EF4-FFF2-40B4-BE49-F238E27FC236}">
                  <a16:creationId xmlns:a16="http://schemas.microsoft.com/office/drawing/2014/main" id="{075673AD-AD6F-43AF-8D02-9ACFD71EE1E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2897" y="4580715"/>
              <a:ext cx="704111" cy="685901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4" name="Title 1">
            <a:extLst>
              <a:ext uri="{FF2B5EF4-FFF2-40B4-BE49-F238E27FC236}">
                <a16:creationId xmlns:a16="http://schemas.microsoft.com/office/drawing/2014/main" id="{D9ECFB41-5F14-4470-8382-8AD5D3FA03FD}"/>
              </a:ext>
            </a:extLst>
          </p:cNvPr>
          <p:cNvSpPr txBox="1">
            <a:spLocks/>
          </p:cNvSpPr>
          <p:nvPr/>
        </p:nvSpPr>
        <p:spPr>
          <a:xfrm>
            <a:off x="2806700" y="138192"/>
            <a:ext cx="9385300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Security Issues Arising from App Stores</a:t>
            </a:r>
          </a:p>
        </p:txBody>
      </p:sp>
    </p:spTree>
    <p:extLst>
      <p:ext uri="{BB962C8B-B14F-4D97-AF65-F5344CB8AC3E}">
        <p14:creationId xmlns:p14="http://schemas.microsoft.com/office/powerpoint/2010/main" val="2810189794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A530040D-8532-4C59-985E-6A6714DFB74F}"/>
              </a:ext>
            </a:extLst>
          </p:cNvPr>
          <p:cNvSpPr/>
          <p:nvPr/>
        </p:nvSpPr>
        <p:spPr bwMode="auto">
          <a:xfrm rot="16200000">
            <a:off x="6092732" y="-3835482"/>
            <a:ext cx="1256229" cy="109727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344310" y="1176788"/>
            <a:ext cx="1025173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39725" marR="0" lvl="0" indent="-339725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Sandboxing helps </a:t>
            </a:r>
            <a:r>
              <a:rPr kumimoji="0" lang="en-IN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protect systems and users</a:t>
            </a:r>
            <a:r>
              <a:rPr kumimoji="0" lang="en-I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by limiting the resources the app can access to the mobile platform; however, malicious applications may exploit vulnerabilities and bypass the sandbox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638419" y="3001732"/>
            <a:ext cx="3538021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Vulnerable Sandbox Environment</a:t>
            </a:r>
          </a:p>
        </p:txBody>
      </p:sp>
      <p:sp>
        <p:nvSpPr>
          <p:cNvPr id="72" name="Rectangle 71"/>
          <p:cNvSpPr/>
          <p:nvPr/>
        </p:nvSpPr>
        <p:spPr bwMode="auto">
          <a:xfrm>
            <a:off x="8915030" y="3514475"/>
            <a:ext cx="2808880" cy="2729831"/>
          </a:xfrm>
          <a:prstGeom prst="rect">
            <a:avLst/>
          </a:prstGeom>
          <a:solidFill>
            <a:schemeClr val="bg1"/>
          </a:solidFill>
          <a:ln w="28575">
            <a:solidFill>
              <a:srgbClr val="CDF2FF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3" name="Picture 2" descr="F:\Prashant DATA\ICONS\Web2.0 PNG Icons\Games Icons\Game1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7546" y="4514980"/>
            <a:ext cx="725233" cy="728822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3" descr="F:\Prashant DATA\ICONS\Icon Shock\CLEAN\Accounting\clean_accounting_availability_25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444" y="5311612"/>
            <a:ext cx="697444" cy="704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Rectangle 75"/>
          <p:cNvSpPr/>
          <p:nvPr/>
        </p:nvSpPr>
        <p:spPr>
          <a:xfrm>
            <a:off x="9039395" y="3843313"/>
            <a:ext cx="343560" cy="207215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</a:t>
            </a:r>
            <a:b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  <a:b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</a:t>
            </a:r>
            <a:b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</a:t>
            </a:r>
            <a:b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</a:t>
            </a:r>
          </a:p>
        </p:txBody>
      </p:sp>
      <p:sp>
        <p:nvSpPr>
          <p:cNvPr id="77" name="Rectangle 76"/>
          <p:cNvSpPr/>
          <p:nvPr/>
        </p:nvSpPr>
        <p:spPr>
          <a:xfrm>
            <a:off x="9662227" y="4338165"/>
            <a:ext cx="819879" cy="2825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Data</a:t>
            </a:r>
          </a:p>
        </p:txBody>
      </p:sp>
      <p:sp>
        <p:nvSpPr>
          <p:cNvPr id="78" name="Rectangle 77"/>
          <p:cNvSpPr/>
          <p:nvPr/>
        </p:nvSpPr>
        <p:spPr>
          <a:xfrm>
            <a:off x="9407359" y="5972239"/>
            <a:ext cx="1329616" cy="2825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System Resources</a:t>
            </a:r>
          </a:p>
        </p:txBody>
      </p:sp>
      <p:sp>
        <p:nvSpPr>
          <p:cNvPr id="80" name="Rectangle 79"/>
          <p:cNvSpPr/>
          <p:nvPr/>
        </p:nvSpPr>
        <p:spPr>
          <a:xfrm>
            <a:off x="11021347" y="5276391"/>
            <a:ext cx="490890" cy="31396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</a:t>
            </a:r>
          </a:p>
        </p:txBody>
      </p:sp>
      <p:sp>
        <p:nvSpPr>
          <p:cNvPr id="82" name="Rectangle 81"/>
          <p:cNvSpPr/>
          <p:nvPr/>
        </p:nvSpPr>
        <p:spPr>
          <a:xfrm>
            <a:off x="9312423" y="4638840"/>
            <a:ext cx="1301924" cy="53373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Unrestricted Access</a:t>
            </a:r>
          </a:p>
        </p:txBody>
      </p:sp>
      <p:sp>
        <p:nvSpPr>
          <p:cNvPr id="85" name="Rectangle 84"/>
          <p:cNvSpPr/>
          <p:nvPr/>
        </p:nvSpPr>
        <p:spPr>
          <a:xfrm>
            <a:off x="6532795" y="3815857"/>
            <a:ext cx="819880" cy="47094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Other</a:t>
            </a:r>
            <a:b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Data</a:t>
            </a:r>
          </a:p>
        </p:txBody>
      </p:sp>
      <p:sp>
        <p:nvSpPr>
          <p:cNvPr id="86" name="Rectangle 85"/>
          <p:cNvSpPr/>
          <p:nvPr/>
        </p:nvSpPr>
        <p:spPr>
          <a:xfrm>
            <a:off x="6471226" y="5487357"/>
            <a:ext cx="836134" cy="65932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Other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System </a:t>
            </a:r>
            <a:b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Resources</a:t>
            </a:r>
          </a:p>
        </p:txBody>
      </p:sp>
      <p:sp>
        <p:nvSpPr>
          <p:cNvPr id="87" name="Rectangle 86"/>
          <p:cNvSpPr/>
          <p:nvPr/>
        </p:nvSpPr>
        <p:spPr>
          <a:xfrm>
            <a:off x="6971291" y="4733030"/>
            <a:ext cx="1005217" cy="34535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</a:t>
            </a:r>
          </a:p>
        </p:txBody>
      </p:sp>
      <p:pic>
        <p:nvPicPr>
          <p:cNvPr id="88" name="Picture 5" descr="C:\Users\admin\Desktop\Picture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2763" y="4620195"/>
            <a:ext cx="400592" cy="51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5" descr="C:\Users\admin\Desktop\Picture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207" y="4620195"/>
            <a:ext cx="400592" cy="51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" name="Rectangle 89"/>
          <p:cNvSpPr/>
          <p:nvPr/>
        </p:nvSpPr>
        <p:spPr>
          <a:xfrm>
            <a:off x="7904339" y="5082061"/>
            <a:ext cx="988072" cy="47094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Bypass </a:t>
            </a:r>
            <a:b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Sandbox</a:t>
            </a:r>
          </a:p>
        </p:txBody>
      </p:sp>
      <p:pic>
        <p:nvPicPr>
          <p:cNvPr id="91" name="Picture 5" descr="C:\Users\admin\Desktop\Picture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7724" y="4620195"/>
            <a:ext cx="400592" cy="51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" name="Freeform 6"/>
          <p:cNvSpPr>
            <a:spLocks noChangeAspect="1" noEditPoints="1"/>
          </p:cNvSpPr>
          <p:nvPr/>
        </p:nvSpPr>
        <p:spPr bwMode="auto">
          <a:xfrm rot="20370176">
            <a:off x="10491729" y="4217031"/>
            <a:ext cx="355010" cy="358589"/>
          </a:xfrm>
          <a:custGeom>
            <a:avLst/>
            <a:gdLst/>
            <a:ahLst/>
            <a:cxnLst>
              <a:cxn ang="0">
                <a:pos x="0" y="9457"/>
              </a:cxn>
              <a:cxn ang="0">
                <a:pos x="11414" y="20871"/>
              </a:cxn>
              <a:cxn ang="0">
                <a:pos x="20870" y="20871"/>
              </a:cxn>
              <a:cxn ang="0">
                <a:pos x="20870" y="11414"/>
              </a:cxn>
              <a:cxn ang="0">
                <a:pos x="9457" y="0"/>
              </a:cxn>
              <a:cxn ang="0">
                <a:pos x="0" y="0"/>
              </a:cxn>
              <a:cxn ang="0">
                <a:pos x="0" y="9457"/>
              </a:cxn>
              <a:cxn ang="0">
                <a:pos x="12845" y="19814"/>
              </a:cxn>
              <a:cxn ang="0">
                <a:pos x="20005" y="12656"/>
              </a:cxn>
              <a:cxn ang="0">
                <a:pos x="20005" y="19814"/>
              </a:cxn>
              <a:cxn ang="0">
                <a:pos x="12845" y="19814"/>
              </a:cxn>
              <a:cxn ang="0">
                <a:pos x="8070" y="892"/>
              </a:cxn>
              <a:cxn ang="0">
                <a:pos x="910" y="8052"/>
              </a:cxn>
              <a:cxn ang="0">
                <a:pos x="910" y="892"/>
              </a:cxn>
              <a:cxn ang="0">
                <a:pos x="8070" y="892"/>
              </a:cxn>
            </a:cxnLst>
            <a:rect l="0" t="0" r="r" b="b"/>
            <a:pathLst>
              <a:path w="20870" h="20871">
                <a:moveTo>
                  <a:pt x="0" y="9457"/>
                </a:moveTo>
                <a:cubicBezTo>
                  <a:pt x="6302" y="9457"/>
                  <a:pt x="11414" y="14568"/>
                  <a:pt x="11414" y="20871"/>
                </a:cubicBezTo>
                <a:cubicBezTo>
                  <a:pt x="20870" y="20871"/>
                  <a:pt x="20870" y="20871"/>
                  <a:pt x="20870" y="20871"/>
                </a:cubicBezTo>
                <a:cubicBezTo>
                  <a:pt x="20870" y="11414"/>
                  <a:pt x="20870" y="11414"/>
                  <a:pt x="20870" y="11414"/>
                </a:cubicBezTo>
                <a:cubicBezTo>
                  <a:pt x="14569" y="11414"/>
                  <a:pt x="9457" y="6303"/>
                  <a:pt x="945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9457"/>
                  <a:pt x="0" y="9457"/>
                  <a:pt x="0" y="9457"/>
                </a:cubicBezTo>
                <a:close/>
                <a:moveTo>
                  <a:pt x="12845" y="19814"/>
                </a:moveTo>
                <a:cubicBezTo>
                  <a:pt x="12845" y="15861"/>
                  <a:pt x="16051" y="12656"/>
                  <a:pt x="20005" y="12656"/>
                </a:cubicBezTo>
                <a:cubicBezTo>
                  <a:pt x="20005" y="19814"/>
                  <a:pt x="20005" y="19814"/>
                  <a:pt x="20005" y="19814"/>
                </a:cubicBezTo>
                <a:cubicBezTo>
                  <a:pt x="12845" y="19814"/>
                  <a:pt x="12845" y="19814"/>
                  <a:pt x="12845" y="19814"/>
                </a:cubicBezTo>
                <a:close/>
                <a:moveTo>
                  <a:pt x="8070" y="892"/>
                </a:moveTo>
                <a:cubicBezTo>
                  <a:pt x="8070" y="4846"/>
                  <a:pt x="4865" y="8052"/>
                  <a:pt x="910" y="8052"/>
                </a:cubicBezTo>
                <a:cubicBezTo>
                  <a:pt x="910" y="892"/>
                  <a:pt x="910" y="892"/>
                  <a:pt x="910" y="892"/>
                </a:cubicBezTo>
                <a:lnTo>
                  <a:pt x="8070" y="892"/>
                </a:lnTo>
                <a:close/>
              </a:path>
            </a:pathLst>
          </a:cu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Freeform 6"/>
          <p:cNvSpPr>
            <a:spLocks noChangeAspect="1" noEditPoints="1"/>
          </p:cNvSpPr>
          <p:nvPr/>
        </p:nvSpPr>
        <p:spPr bwMode="auto">
          <a:xfrm rot="6437493">
            <a:off x="10436803" y="5070697"/>
            <a:ext cx="358560" cy="355038"/>
          </a:xfrm>
          <a:custGeom>
            <a:avLst/>
            <a:gdLst/>
            <a:ahLst/>
            <a:cxnLst>
              <a:cxn ang="0">
                <a:pos x="0" y="9457"/>
              </a:cxn>
              <a:cxn ang="0">
                <a:pos x="11414" y="20871"/>
              </a:cxn>
              <a:cxn ang="0">
                <a:pos x="20870" y="20871"/>
              </a:cxn>
              <a:cxn ang="0">
                <a:pos x="20870" y="11414"/>
              </a:cxn>
              <a:cxn ang="0">
                <a:pos x="9457" y="0"/>
              </a:cxn>
              <a:cxn ang="0">
                <a:pos x="0" y="0"/>
              </a:cxn>
              <a:cxn ang="0">
                <a:pos x="0" y="9457"/>
              </a:cxn>
              <a:cxn ang="0">
                <a:pos x="12845" y="19814"/>
              </a:cxn>
              <a:cxn ang="0">
                <a:pos x="20005" y="12656"/>
              </a:cxn>
              <a:cxn ang="0">
                <a:pos x="20005" y="19814"/>
              </a:cxn>
              <a:cxn ang="0">
                <a:pos x="12845" y="19814"/>
              </a:cxn>
              <a:cxn ang="0">
                <a:pos x="8070" y="892"/>
              </a:cxn>
              <a:cxn ang="0">
                <a:pos x="910" y="8052"/>
              </a:cxn>
              <a:cxn ang="0">
                <a:pos x="910" y="892"/>
              </a:cxn>
              <a:cxn ang="0">
                <a:pos x="8070" y="892"/>
              </a:cxn>
            </a:cxnLst>
            <a:rect l="0" t="0" r="r" b="b"/>
            <a:pathLst>
              <a:path w="20870" h="20871">
                <a:moveTo>
                  <a:pt x="0" y="9457"/>
                </a:moveTo>
                <a:cubicBezTo>
                  <a:pt x="6302" y="9457"/>
                  <a:pt x="11414" y="14568"/>
                  <a:pt x="11414" y="20871"/>
                </a:cubicBezTo>
                <a:cubicBezTo>
                  <a:pt x="20870" y="20871"/>
                  <a:pt x="20870" y="20871"/>
                  <a:pt x="20870" y="20871"/>
                </a:cubicBezTo>
                <a:cubicBezTo>
                  <a:pt x="20870" y="11414"/>
                  <a:pt x="20870" y="11414"/>
                  <a:pt x="20870" y="11414"/>
                </a:cubicBezTo>
                <a:cubicBezTo>
                  <a:pt x="14569" y="11414"/>
                  <a:pt x="9457" y="6303"/>
                  <a:pt x="945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9457"/>
                  <a:pt x="0" y="9457"/>
                  <a:pt x="0" y="9457"/>
                </a:cubicBezTo>
                <a:close/>
                <a:moveTo>
                  <a:pt x="12845" y="19814"/>
                </a:moveTo>
                <a:cubicBezTo>
                  <a:pt x="12845" y="15861"/>
                  <a:pt x="16051" y="12656"/>
                  <a:pt x="20005" y="12656"/>
                </a:cubicBezTo>
                <a:cubicBezTo>
                  <a:pt x="20005" y="19814"/>
                  <a:pt x="20005" y="19814"/>
                  <a:pt x="20005" y="19814"/>
                </a:cubicBezTo>
                <a:cubicBezTo>
                  <a:pt x="12845" y="19814"/>
                  <a:pt x="12845" y="19814"/>
                  <a:pt x="12845" y="19814"/>
                </a:cubicBezTo>
                <a:close/>
                <a:moveTo>
                  <a:pt x="8070" y="892"/>
                </a:moveTo>
                <a:cubicBezTo>
                  <a:pt x="8070" y="4846"/>
                  <a:pt x="4865" y="8052"/>
                  <a:pt x="910" y="8052"/>
                </a:cubicBezTo>
                <a:cubicBezTo>
                  <a:pt x="910" y="892"/>
                  <a:pt x="910" y="892"/>
                  <a:pt x="910" y="892"/>
                </a:cubicBezTo>
                <a:lnTo>
                  <a:pt x="8070" y="892"/>
                </a:lnTo>
                <a:close/>
              </a:path>
            </a:pathLst>
          </a:cu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2419608" y="3001732"/>
            <a:ext cx="3113161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Secure Sandbox Environment</a:t>
            </a:r>
          </a:p>
        </p:txBody>
      </p:sp>
      <p:sp>
        <p:nvSpPr>
          <p:cNvPr id="99" name="Rectangle 98"/>
          <p:cNvSpPr/>
          <p:nvPr/>
        </p:nvSpPr>
        <p:spPr bwMode="auto">
          <a:xfrm>
            <a:off x="2672404" y="3503394"/>
            <a:ext cx="2808880" cy="2729831"/>
          </a:xfrm>
          <a:prstGeom prst="rect">
            <a:avLst/>
          </a:prstGeom>
          <a:solidFill>
            <a:schemeClr val="bg1"/>
          </a:solidFill>
          <a:ln w="28575">
            <a:solidFill>
              <a:srgbClr val="CDF2FF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0" name="Picture 2" descr="F:\Prashant DATA\ICONS\Web2.0 PNG Icons\Games Icons\Game1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920" y="4503899"/>
            <a:ext cx="725233" cy="728822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3" descr="F:\Prashant DATA\ICONS\Icon Shock\CLEAN\Accounting\clean_accounting_availability_25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818" y="5300531"/>
            <a:ext cx="697444" cy="704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" name="Rectangle 102"/>
          <p:cNvSpPr/>
          <p:nvPr/>
        </p:nvSpPr>
        <p:spPr>
          <a:xfrm>
            <a:off x="2796769" y="3832232"/>
            <a:ext cx="343560" cy="207215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</a:t>
            </a:r>
            <a:b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  <a:b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</a:t>
            </a:r>
            <a:b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</a:t>
            </a:r>
            <a:b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</a:t>
            </a:r>
          </a:p>
        </p:txBody>
      </p:sp>
      <p:sp>
        <p:nvSpPr>
          <p:cNvPr id="104" name="Rectangle 103"/>
          <p:cNvSpPr/>
          <p:nvPr/>
        </p:nvSpPr>
        <p:spPr>
          <a:xfrm>
            <a:off x="3419601" y="4327084"/>
            <a:ext cx="819879" cy="2825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Data</a:t>
            </a:r>
          </a:p>
        </p:txBody>
      </p:sp>
      <p:sp>
        <p:nvSpPr>
          <p:cNvPr id="105" name="Rectangle 104"/>
          <p:cNvSpPr/>
          <p:nvPr/>
        </p:nvSpPr>
        <p:spPr>
          <a:xfrm>
            <a:off x="3164733" y="5961158"/>
            <a:ext cx="1329616" cy="2825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System Resources</a:t>
            </a:r>
          </a:p>
        </p:txBody>
      </p:sp>
      <p:sp>
        <p:nvSpPr>
          <p:cNvPr id="106" name="Rectangle 105"/>
          <p:cNvSpPr/>
          <p:nvPr/>
        </p:nvSpPr>
        <p:spPr>
          <a:xfrm>
            <a:off x="4778721" y="5265310"/>
            <a:ext cx="490890" cy="31396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</a:t>
            </a:r>
          </a:p>
        </p:txBody>
      </p:sp>
      <p:sp>
        <p:nvSpPr>
          <p:cNvPr id="107" name="Rectangle 106"/>
          <p:cNvSpPr/>
          <p:nvPr/>
        </p:nvSpPr>
        <p:spPr>
          <a:xfrm>
            <a:off x="3069797" y="4627759"/>
            <a:ext cx="1301924" cy="53373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Unrestricted Access</a:t>
            </a:r>
          </a:p>
        </p:txBody>
      </p:sp>
      <p:sp>
        <p:nvSpPr>
          <p:cNvPr id="110" name="Rectangle 109"/>
          <p:cNvSpPr/>
          <p:nvPr/>
        </p:nvSpPr>
        <p:spPr>
          <a:xfrm>
            <a:off x="490468" y="3804776"/>
            <a:ext cx="819880" cy="47094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Other</a:t>
            </a:r>
            <a:b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Data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428899" y="5476276"/>
            <a:ext cx="836134" cy="65932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Other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System </a:t>
            </a:r>
            <a:b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Resources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823417" y="4690911"/>
            <a:ext cx="1216312" cy="40743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Access</a:t>
            </a:r>
          </a:p>
        </p:txBody>
      </p:sp>
      <p:sp>
        <p:nvSpPr>
          <p:cNvPr id="117" name="Freeform 6"/>
          <p:cNvSpPr>
            <a:spLocks noChangeAspect="1" noEditPoints="1"/>
          </p:cNvSpPr>
          <p:nvPr/>
        </p:nvSpPr>
        <p:spPr bwMode="auto">
          <a:xfrm rot="20370176">
            <a:off x="4249103" y="4205950"/>
            <a:ext cx="355010" cy="358589"/>
          </a:xfrm>
          <a:custGeom>
            <a:avLst/>
            <a:gdLst/>
            <a:ahLst/>
            <a:cxnLst>
              <a:cxn ang="0">
                <a:pos x="0" y="9457"/>
              </a:cxn>
              <a:cxn ang="0">
                <a:pos x="11414" y="20871"/>
              </a:cxn>
              <a:cxn ang="0">
                <a:pos x="20870" y="20871"/>
              </a:cxn>
              <a:cxn ang="0">
                <a:pos x="20870" y="11414"/>
              </a:cxn>
              <a:cxn ang="0">
                <a:pos x="9457" y="0"/>
              </a:cxn>
              <a:cxn ang="0">
                <a:pos x="0" y="0"/>
              </a:cxn>
              <a:cxn ang="0">
                <a:pos x="0" y="9457"/>
              </a:cxn>
              <a:cxn ang="0">
                <a:pos x="12845" y="19814"/>
              </a:cxn>
              <a:cxn ang="0">
                <a:pos x="20005" y="12656"/>
              </a:cxn>
              <a:cxn ang="0">
                <a:pos x="20005" y="19814"/>
              </a:cxn>
              <a:cxn ang="0">
                <a:pos x="12845" y="19814"/>
              </a:cxn>
              <a:cxn ang="0">
                <a:pos x="8070" y="892"/>
              </a:cxn>
              <a:cxn ang="0">
                <a:pos x="910" y="8052"/>
              </a:cxn>
              <a:cxn ang="0">
                <a:pos x="910" y="892"/>
              </a:cxn>
              <a:cxn ang="0">
                <a:pos x="8070" y="892"/>
              </a:cxn>
            </a:cxnLst>
            <a:rect l="0" t="0" r="r" b="b"/>
            <a:pathLst>
              <a:path w="20870" h="20871">
                <a:moveTo>
                  <a:pt x="0" y="9457"/>
                </a:moveTo>
                <a:cubicBezTo>
                  <a:pt x="6302" y="9457"/>
                  <a:pt x="11414" y="14568"/>
                  <a:pt x="11414" y="20871"/>
                </a:cubicBezTo>
                <a:cubicBezTo>
                  <a:pt x="20870" y="20871"/>
                  <a:pt x="20870" y="20871"/>
                  <a:pt x="20870" y="20871"/>
                </a:cubicBezTo>
                <a:cubicBezTo>
                  <a:pt x="20870" y="11414"/>
                  <a:pt x="20870" y="11414"/>
                  <a:pt x="20870" y="11414"/>
                </a:cubicBezTo>
                <a:cubicBezTo>
                  <a:pt x="14569" y="11414"/>
                  <a:pt x="9457" y="6303"/>
                  <a:pt x="945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9457"/>
                  <a:pt x="0" y="9457"/>
                  <a:pt x="0" y="9457"/>
                </a:cubicBezTo>
                <a:close/>
                <a:moveTo>
                  <a:pt x="12845" y="19814"/>
                </a:moveTo>
                <a:cubicBezTo>
                  <a:pt x="12845" y="15861"/>
                  <a:pt x="16051" y="12656"/>
                  <a:pt x="20005" y="12656"/>
                </a:cubicBezTo>
                <a:cubicBezTo>
                  <a:pt x="20005" y="19814"/>
                  <a:pt x="20005" y="19814"/>
                  <a:pt x="20005" y="19814"/>
                </a:cubicBezTo>
                <a:cubicBezTo>
                  <a:pt x="12845" y="19814"/>
                  <a:pt x="12845" y="19814"/>
                  <a:pt x="12845" y="19814"/>
                </a:cubicBezTo>
                <a:close/>
                <a:moveTo>
                  <a:pt x="8070" y="892"/>
                </a:moveTo>
                <a:cubicBezTo>
                  <a:pt x="8070" y="4846"/>
                  <a:pt x="4865" y="8052"/>
                  <a:pt x="910" y="8052"/>
                </a:cubicBezTo>
                <a:cubicBezTo>
                  <a:pt x="910" y="892"/>
                  <a:pt x="910" y="892"/>
                  <a:pt x="910" y="892"/>
                </a:cubicBezTo>
                <a:lnTo>
                  <a:pt x="8070" y="892"/>
                </a:lnTo>
                <a:close/>
              </a:path>
            </a:pathLst>
          </a:cu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8" name="Freeform 6"/>
          <p:cNvSpPr>
            <a:spLocks noChangeAspect="1" noEditPoints="1"/>
          </p:cNvSpPr>
          <p:nvPr/>
        </p:nvSpPr>
        <p:spPr bwMode="auto">
          <a:xfrm rot="6437493">
            <a:off x="4194177" y="5059616"/>
            <a:ext cx="358560" cy="355038"/>
          </a:xfrm>
          <a:custGeom>
            <a:avLst/>
            <a:gdLst/>
            <a:ahLst/>
            <a:cxnLst>
              <a:cxn ang="0">
                <a:pos x="0" y="9457"/>
              </a:cxn>
              <a:cxn ang="0">
                <a:pos x="11414" y="20871"/>
              </a:cxn>
              <a:cxn ang="0">
                <a:pos x="20870" y="20871"/>
              </a:cxn>
              <a:cxn ang="0">
                <a:pos x="20870" y="11414"/>
              </a:cxn>
              <a:cxn ang="0">
                <a:pos x="9457" y="0"/>
              </a:cxn>
              <a:cxn ang="0">
                <a:pos x="0" y="0"/>
              </a:cxn>
              <a:cxn ang="0">
                <a:pos x="0" y="9457"/>
              </a:cxn>
              <a:cxn ang="0">
                <a:pos x="12845" y="19814"/>
              </a:cxn>
              <a:cxn ang="0">
                <a:pos x="20005" y="12656"/>
              </a:cxn>
              <a:cxn ang="0">
                <a:pos x="20005" y="19814"/>
              </a:cxn>
              <a:cxn ang="0">
                <a:pos x="12845" y="19814"/>
              </a:cxn>
              <a:cxn ang="0">
                <a:pos x="8070" y="892"/>
              </a:cxn>
              <a:cxn ang="0">
                <a:pos x="910" y="8052"/>
              </a:cxn>
              <a:cxn ang="0">
                <a:pos x="910" y="892"/>
              </a:cxn>
              <a:cxn ang="0">
                <a:pos x="8070" y="892"/>
              </a:cxn>
            </a:cxnLst>
            <a:rect l="0" t="0" r="r" b="b"/>
            <a:pathLst>
              <a:path w="20870" h="20871">
                <a:moveTo>
                  <a:pt x="0" y="9457"/>
                </a:moveTo>
                <a:cubicBezTo>
                  <a:pt x="6302" y="9457"/>
                  <a:pt x="11414" y="14568"/>
                  <a:pt x="11414" y="20871"/>
                </a:cubicBezTo>
                <a:cubicBezTo>
                  <a:pt x="20870" y="20871"/>
                  <a:pt x="20870" y="20871"/>
                  <a:pt x="20870" y="20871"/>
                </a:cubicBezTo>
                <a:cubicBezTo>
                  <a:pt x="20870" y="11414"/>
                  <a:pt x="20870" y="11414"/>
                  <a:pt x="20870" y="11414"/>
                </a:cubicBezTo>
                <a:cubicBezTo>
                  <a:pt x="14569" y="11414"/>
                  <a:pt x="9457" y="6303"/>
                  <a:pt x="945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9457"/>
                  <a:pt x="0" y="9457"/>
                  <a:pt x="0" y="9457"/>
                </a:cubicBezTo>
                <a:close/>
                <a:moveTo>
                  <a:pt x="12845" y="19814"/>
                </a:moveTo>
                <a:cubicBezTo>
                  <a:pt x="12845" y="15861"/>
                  <a:pt x="16051" y="12656"/>
                  <a:pt x="20005" y="12656"/>
                </a:cubicBezTo>
                <a:cubicBezTo>
                  <a:pt x="20005" y="19814"/>
                  <a:pt x="20005" y="19814"/>
                  <a:pt x="20005" y="19814"/>
                </a:cubicBezTo>
                <a:cubicBezTo>
                  <a:pt x="12845" y="19814"/>
                  <a:pt x="12845" y="19814"/>
                  <a:pt x="12845" y="19814"/>
                </a:cubicBezTo>
                <a:close/>
                <a:moveTo>
                  <a:pt x="8070" y="892"/>
                </a:moveTo>
                <a:cubicBezTo>
                  <a:pt x="8070" y="4846"/>
                  <a:pt x="4865" y="8052"/>
                  <a:pt x="910" y="8052"/>
                </a:cubicBezTo>
                <a:cubicBezTo>
                  <a:pt x="910" y="892"/>
                  <a:pt x="910" y="892"/>
                  <a:pt x="910" y="892"/>
                </a:cubicBezTo>
                <a:lnTo>
                  <a:pt x="8070" y="892"/>
                </a:lnTo>
                <a:close/>
              </a:path>
            </a:pathLst>
          </a:cu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 descr="A picture containing drawing, plate, clock&#10;&#10;Description automatically generated">
            <a:extLst>
              <a:ext uri="{FF2B5EF4-FFF2-40B4-BE49-F238E27FC236}">
                <a16:creationId xmlns:a16="http://schemas.microsoft.com/office/drawing/2014/main" id="{8DC2A19A-18E5-4D25-B6A9-8067F407668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38" y="3681555"/>
            <a:ext cx="584229" cy="817922"/>
          </a:xfrm>
          <a:prstGeom prst="rect">
            <a:avLst/>
          </a:prstGeom>
        </p:spPr>
      </p:pic>
      <p:pic>
        <p:nvPicPr>
          <p:cNvPr id="48" name="Picture 47" descr="A picture containing drawing, plate, clock&#10;&#10;Description automatically generated">
            <a:extLst>
              <a:ext uri="{FF2B5EF4-FFF2-40B4-BE49-F238E27FC236}">
                <a16:creationId xmlns:a16="http://schemas.microsoft.com/office/drawing/2014/main" id="{8934E8BF-CEA8-4EB3-88DE-A113E9720D6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3929" y="3690609"/>
            <a:ext cx="584229" cy="817922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7EBE9EBB-A771-4124-AED4-F9DE64B7F3A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977" y="3710612"/>
            <a:ext cx="691971" cy="69804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0" name="Picture 4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9A954F7-0D12-41E6-B68B-3D0ED3E85F2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863" y="3760250"/>
            <a:ext cx="691971" cy="69804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587CC26E-F187-4530-B22B-B92D9B7C550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795" y="5510474"/>
            <a:ext cx="862334" cy="626022"/>
          </a:xfrm>
          <a:prstGeom prst="rect">
            <a:avLst/>
          </a:prstGeom>
        </p:spPr>
      </p:pic>
      <p:pic>
        <p:nvPicPr>
          <p:cNvPr id="49" name="Picture 48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2F2EE38B-8CB0-40D8-A7F9-41862CAB7CD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681" y="5508289"/>
            <a:ext cx="862334" cy="626022"/>
          </a:xfrm>
          <a:prstGeom prst="rect">
            <a:avLst/>
          </a:prstGeo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4A9A004B-1361-415B-BAC9-DC0C5E2B11B9}"/>
              </a:ext>
            </a:extLst>
          </p:cNvPr>
          <p:cNvGrpSpPr>
            <a:grpSpLocks noChangeAspect="1"/>
          </p:cNvGrpSpPr>
          <p:nvPr/>
        </p:nvGrpSpPr>
        <p:grpSpPr>
          <a:xfrm>
            <a:off x="143211" y="1218495"/>
            <a:ext cx="847403" cy="847403"/>
            <a:chOff x="5632609" y="3667046"/>
            <a:chExt cx="524512" cy="524512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D16F5160-E464-4353-B798-CB8A4615504B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53" name="Right Arrow 365">
              <a:extLst>
                <a:ext uri="{FF2B5EF4-FFF2-40B4-BE49-F238E27FC236}">
                  <a16:creationId xmlns:a16="http://schemas.microsoft.com/office/drawing/2014/main" id="{F2337322-FDB5-4162-A635-A6B007D65598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AA7AA75E-41E9-4797-9270-B82CA9CC9657}"/>
              </a:ext>
            </a:extLst>
          </p:cNvPr>
          <p:cNvGrpSpPr/>
          <p:nvPr/>
        </p:nvGrpSpPr>
        <p:grpSpPr>
          <a:xfrm>
            <a:off x="5991591" y="2460692"/>
            <a:ext cx="254986" cy="4103650"/>
            <a:chOff x="5972712" y="1086354"/>
            <a:chExt cx="284480" cy="5476338"/>
          </a:xfrm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993767D2-6EB6-4756-889E-EE88746F6A65}"/>
                </a:ext>
              </a:extLst>
            </p:cNvPr>
            <p:cNvGrpSpPr/>
            <p:nvPr/>
          </p:nvGrpSpPr>
          <p:grpSpPr>
            <a:xfrm>
              <a:off x="6065107" y="1300436"/>
              <a:ext cx="84613" cy="5262256"/>
              <a:chOff x="6081906" y="1872958"/>
              <a:chExt cx="61784" cy="4985041"/>
            </a:xfrm>
          </p:grpSpPr>
          <p:cxnSp>
            <p:nvCxnSpPr>
              <p:cNvPr id="122" name="Straight Connector 121">
                <a:extLst>
                  <a:ext uri="{FF2B5EF4-FFF2-40B4-BE49-F238E27FC236}">
                    <a16:creationId xmlns:a16="http://schemas.microsoft.com/office/drawing/2014/main" id="{A7ACE3B9-0652-4B8A-A2E4-AD08225FF352}"/>
                  </a:ext>
                </a:extLst>
              </p:cNvPr>
              <p:cNvCxnSpPr/>
              <p:nvPr/>
            </p:nvCxnSpPr>
            <p:spPr>
              <a:xfrm>
                <a:off x="6081906" y="1872958"/>
                <a:ext cx="0" cy="4985041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>
                <a:extLst>
                  <a:ext uri="{FF2B5EF4-FFF2-40B4-BE49-F238E27FC236}">
                    <a16:creationId xmlns:a16="http://schemas.microsoft.com/office/drawing/2014/main" id="{5F1AE683-3657-48DC-8997-51CA9AF15053}"/>
                  </a:ext>
                </a:extLst>
              </p:cNvPr>
              <p:cNvCxnSpPr/>
              <p:nvPr/>
            </p:nvCxnSpPr>
            <p:spPr>
              <a:xfrm>
                <a:off x="6143690" y="1872958"/>
                <a:ext cx="0" cy="4985041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4AD12F52-E809-49A5-9CFA-9816EBBC1AB9}"/>
                </a:ext>
              </a:extLst>
            </p:cNvPr>
            <p:cNvGrpSpPr/>
            <p:nvPr/>
          </p:nvGrpSpPr>
          <p:grpSpPr>
            <a:xfrm>
              <a:off x="5972712" y="1086354"/>
              <a:ext cx="284480" cy="284480"/>
              <a:chOff x="5963476" y="1631295"/>
              <a:chExt cx="284480" cy="284480"/>
            </a:xfrm>
          </p:grpSpPr>
          <p:sp>
            <p:nvSpPr>
              <p:cNvPr id="120" name="Oval 119">
                <a:extLst>
                  <a:ext uri="{FF2B5EF4-FFF2-40B4-BE49-F238E27FC236}">
                    <a16:creationId xmlns:a16="http://schemas.microsoft.com/office/drawing/2014/main" id="{5EE43F54-E8EA-431F-8EAE-B2413978B348}"/>
                  </a:ext>
                </a:extLst>
              </p:cNvPr>
              <p:cNvSpPr/>
              <p:nvPr/>
            </p:nvSpPr>
            <p:spPr>
              <a:xfrm>
                <a:off x="5963476" y="1631295"/>
                <a:ext cx="284480" cy="284480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1" name="Oval 120">
                <a:extLst>
                  <a:ext uri="{FF2B5EF4-FFF2-40B4-BE49-F238E27FC236}">
                    <a16:creationId xmlns:a16="http://schemas.microsoft.com/office/drawing/2014/main" id="{74DCC074-690E-4271-B612-82802F2E49B2}"/>
                  </a:ext>
                </a:extLst>
              </p:cNvPr>
              <p:cNvSpPr/>
              <p:nvPr/>
            </p:nvSpPr>
            <p:spPr>
              <a:xfrm>
                <a:off x="6046463" y="1714282"/>
                <a:ext cx="118506" cy="1185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96" name="Group 95">
              <a:extLst>
                <a:ext uri="{FF2B5EF4-FFF2-40B4-BE49-F238E27FC236}">
                  <a16:creationId xmlns:a16="http://schemas.microsoft.com/office/drawing/2014/main" id="{107E2482-BFDE-4488-8BDA-DCA03A6357DA}"/>
                </a:ext>
              </a:extLst>
            </p:cNvPr>
            <p:cNvGrpSpPr/>
            <p:nvPr/>
          </p:nvGrpSpPr>
          <p:grpSpPr>
            <a:xfrm>
              <a:off x="6016996" y="5442723"/>
              <a:ext cx="104939" cy="77562"/>
              <a:chOff x="10956925" y="5140325"/>
              <a:chExt cx="73026" cy="53975"/>
            </a:xfrm>
            <a:solidFill>
              <a:schemeClr val="bg1"/>
            </a:solidFill>
          </p:grpSpPr>
          <p:sp>
            <p:nvSpPr>
              <p:cNvPr id="109" name="Rectangle 181">
                <a:extLst>
                  <a:ext uri="{FF2B5EF4-FFF2-40B4-BE49-F238E27FC236}">
                    <a16:creationId xmlns:a16="http://schemas.microsoft.com/office/drawing/2014/main" id="{0AA6EDFF-5992-4BAE-A2E1-FC32FDCA69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56925" y="5160963"/>
                <a:ext cx="15875" cy="3333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5" name="Rectangle 184">
                <a:extLst>
                  <a:ext uri="{FF2B5EF4-FFF2-40B4-BE49-F238E27FC236}">
                    <a16:creationId xmlns:a16="http://schemas.microsoft.com/office/drawing/2014/main" id="{6D74B294-DB58-495C-BB07-52D5EA2C5D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12488" y="5140325"/>
                <a:ext cx="17463" cy="539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124" name="Isosceles Triangle 123">
            <a:extLst>
              <a:ext uri="{FF2B5EF4-FFF2-40B4-BE49-F238E27FC236}">
                <a16:creationId xmlns:a16="http://schemas.microsoft.com/office/drawing/2014/main" id="{28D541CA-F586-435A-9B1B-D3F39AC5B3F8}"/>
              </a:ext>
            </a:extLst>
          </p:cNvPr>
          <p:cNvSpPr/>
          <p:nvPr/>
        </p:nvSpPr>
        <p:spPr>
          <a:xfrm rot="5400000">
            <a:off x="5926504" y="2933624"/>
            <a:ext cx="961495" cy="47477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5" name="Isosceles Triangle 124">
            <a:extLst>
              <a:ext uri="{FF2B5EF4-FFF2-40B4-BE49-F238E27FC236}">
                <a16:creationId xmlns:a16="http://schemas.microsoft.com/office/drawing/2014/main" id="{8F02E0C0-11F6-4CB3-8C48-C78087B820C3}"/>
              </a:ext>
            </a:extLst>
          </p:cNvPr>
          <p:cNvSpPr/>
          <p:nvPr/>
        </p:nvSpPr>
        <p:spPr>
          <a:xfrm rot="16200000">
            <a:off x="5343031" y="2933624"/>
            <a:ext cx="961495" cy="474771"/>
          </a:xfrm>
          <a:prstGeom prst="triangle">
            <a:avLst>
              <a:gd name="adj" fmla="val 5362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Title 1">
            <a:extLst>
              <a:ext uri="{FF2B5EF4-FFF2-40B4-BE49-F238E27FC236}">
                <a16:creationId xmlns:a16="http://schemas.microsoft.com/office/drawing/2014/main" id="{3329A167-282F-4F91-A084-4DE24EE055ED}"/>
              </a:ext>
            </a:extLst>
          </p:cNvPr>
          <p:cNvSpPr txBox="1">
            <a:spLocks/>
          </p:cNvSpPr>
          <p:nvPr/>
        </p:nvSpPr>
        <p:spPr>
          <a:xfrm>
            <a:off x="2837937" y="220926"/>
            <a:ext cx="6516127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App Sandboxing Issues</a:t>
            </a:r>
            <a:endParaRPr lang="en-US" sz="3600" b="1" dirty="0">
              <a:solidFill>
                <a:prstClr val="black">
                  <a:lumMod val="75000"/>
                  <a:lumOff val="25000"/>
                </a:prstClr>
              </a:solidFill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4768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/>
          <p:cNvSpPr/>
          <p:nvPr/>
        </p:nvSpPr>
        <p:spPr>
          <a:xfrm>
            <a:off x="1587" y="11143"/>
            <a:ext cx="12188828" cy="3230218"/>
          </a:xfrm>
          <a:prstGeom prst="rect">
            <a:avLst/>
          </a:prstGeom>
          <a:solidFill>
            <a:schemeClr val="accent6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 descr="A picture containing text, person, computer, indoor&#10;&#10;Description automatically generated">
            <a:extLst>
              <a:ext uri="{FF2B5EF4-FFF2-40B4-BE49-F238E27FC236}">
                <a16:creationId xmlns:a16="http://schemas.microsoft.com/office/drawing/2014/main" id="{9F1B0437-87B5-49C4-A73A-1AAB831362F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25" b="30125"/>
          <a:stretch>
            <a:fillRect/>
          </a:stretch>
        </p:blipFill>
        <p:spPr>
          <a:xfrm>
            <a:off x="1588" y="-15875"/>
            <a:ext cx="12188825" cy="3230563"/>
          </a:xfrm>
        </p:spPr>
      </p:pic>
      <p:pic>
        <p:nvPicPr>
          <p:cNvPr id="41" name="Picture 40" descr="hands_ipa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1" y="462280"/>
            <a:ext cx="4432391" cy="610522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502C313-D24E-400E-9676-DB4C6179D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480" y="3672840"/>
            <a:ext cx="2256396" cy="521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">
            <a:extLst>
              <a:ext uri="{FF2B5EF4-FFF2-40B4-BE49-F238E27FC236}">
                <a16:creationId xmlns:a16="http://schemas.microsoft.com/office/drawing/2014/main" id="{81EE8FBB-E7E1-40A6-9153-5552923308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658" y="748262"/>
            <a:ext cx="2578447" cy="219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2D8A5721-2400-4222-A7D8-8DF5C8809416}"/>
              </a:ext>
            </a:extLst>
          </p:cNvPr>
          <p:cNvSpPr txBox="1"/>
          <p:nvPr/>
        </p:nvSpPr>
        <p:spPr bwMode="auto">
          <a:xfrm>
            <a:off x="973898" y="1155420"/>
            <a:ext cx="2458157" cy="74892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Congratulations!!!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customersupport@walmart.com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To: abc.123@gmail.com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0038B41C-C114-4E86-9090-AB5194EA35EA}"/>
              </a:ext>
            </a:extLst>
          </p:cNvPr>
          <p:cNvSpPr txBox="1"/>
          <p:nvPr/>
        </p:nvSpPr>
        <p:spPr bwMode="auto">
          <a:xfrm>
            <a:off x="973898" y="1942359"/>
            <a:ext cx="2501699" cy="129266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Dear Walmart shopper,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Congratulations you have won a $2000 Walmart Gift Card.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Click here to claim your gift.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www.WmarkClick.com/price.html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6A70D862-21BE-44D5-996D-56C322D026F5}"/>
              </a:ext>
            </a:extLst>
          </p:cNvPr>
          <p:cNvSpPr/>
          <p:nvPr/>
        </p:nvSpPr>
        <p:spPr>
          <a:xfrm>
            <a:off x="1236336" y="3087835"/>
            <a:ext cx="219571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is a generic email box. Please do not reply to this.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unsubscribe, click </a:t>
            </a: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link </a:t>
            </a: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call our phone banking </a:t>
            </a:r>
            <a:b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register for do not disturb.``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9E53D70-F155-4287-9C59-9217C519E06C}"/>
              </a:ext>
            </a:extLst>
          </p:cNvPr>
          <p:cNvSpPr/>
          <p:nvPr/>
        </p:nvSpPr>
        <p:spPr>
          <a:xfrm>
            <a:off x="4661848" y="3795058"/>
            <a:ext cx="1765298" cy="218521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Unsolicited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text</a:t>
            </a: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email</a:t>
            </a: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messages sent to mobile devices from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known</a:t>
            </a: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unknown</a:t>
            </a: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phone number </a:t>
            </a: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email IDs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60BDB7D4-F325-43E9-AF0B-9D1731550333}"/>
              </a:ext>
            </a:extLst>
          </p:cNvPr>
          <p:cNvSpPr/>
          <p:nvPr/>
        </p:nvSpPr>
        <p:spPr>
          <a:xfrm>
            <a:off x="10651938" y="3795058"/>
            <a:ext cx="1500293" cy="1138773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Spam attacks are performed for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financial gain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712B622A-B048-4C6F-A284-F8ECE5DF6B7C}"/>
              </a:ext>
            </a:extLst>
          </p:cNvPr>
          <p:cNvSpPr/>
          <p:nvPr/>
        </p:nvSpPr>
        <p:spPr>
          <a:xfrm>
            <a:off x="8933419" y="3795058"/>
            <a:ext cx="1271693" cy="1661993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Significant amount of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bandwidth is wasted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by spam messages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1AEF20DC-05DF-4871-A28F-A35EEB91C113}"/>
              </a:ext>
            </a:extLst>
          </p:cNvPr>
          <p:cNvSpPr/>
          <p:nvPr/>
        </p:nvSpPr>
        <p:spPr>
          <a:xfrm>
            <a:off x="6789706" y="3795058"/>
            <a:ext cx="1717398" cy="244682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Spam messages contain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advertisements</a:t>
            </a: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or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</a:t>
            </a: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links</a:t>
            </a: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that can trick users into revealing confidential information</a:t>
            </a: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18EE0BDA-68D4-40FF-8F87-6490AB60C1FF}"/>
              </a:ext>
            </a:extLst>
          </p:cNvPr>
          <p:cNvGrpSpPr/>
          <p:nvPr/>
        </p:nvGrpSpPr>
        <p:grpSpPr>
          <a:xfrm>
            <a:off x="7231179" y="2913966"/>
            <a:ext cx="666296" cy="666468"/>
            <a:chOff x="838200" y="2427295"/>
            <a:chExt cx="550658" cy="550800"/>
          </a:xfrm>
        </p:grpSpPr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E4A97410-C552-43A5-ADAB-354780531C6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38200" y="2427295"/>
              <a:ext cx="550658" cy="5508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Shape 2550">
              <a:extLst>
                <a:ext uri="{FF2B5EF4-FFF2-40B4-BE49-F238E27FC236}">
                  <a16:creationId xmlns:a16="http://schemas.microsoft.com/office/drawing/2014/main" id="{D35198FF-AEDF-45D0-AAB3-D01A4409417B}"/>
                </a:ext>
              </a:extLst>
            </p:cNvPr>
            <p:cNvSpPr/>
            <p:nvPr/>
          </p:nvSpPr>
          <p:spPr>
            <a:xfrm>
              <a:off x="965094" y="2561909"/>
              <a:ext cx="296871" cy="2815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109" y="7364"/>
                  </a:moveTo>
                  <a:cubicBezTo>
                    <a:pt x="20838" y="7364"/>
                    <a:pt x="20618" y="7584"/>
                    <a:pt x="20618" y="7855"/>
                  </a:cubicBezTo>
                  <a:lnTo>
                    <a:pt x="20618" y="18655"/>
                  </a:lnTo>
                  <a:cubicBezTo>
                    <a:pt x="20618" y="19739"/>
                    <a:pt x="19739" y="20618"/>
                    <a:pt x="18655" y="20618"/>
                  </a:cubicBez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2945"/>
                  </a:lnTo>
                  <a:cubicBezTo>
                    <a:pt x="982" y="1861"/>
                    <a:pt x="1861" y="982"/>
                    <a:pt x="2945" y="982"/>
                  </a:cubicBezTo>
                  <a:lnTo>
                    <a:pt x="13745" y="982"/>
                  </a:lnTo>
                  <a:cubicBezTo>
                    <a:pt x="14017" y="982"/>
                    <a:pt x="14236" y="762"/>
                    <a:pt x="14236" y="491"/>
                  </a:cubicBezTo>
                  <a:cubicBezTo>
                    <a:pt x="14236" y="220"/>
                    <a:pt x="14017" y="0"/>
                    <a:pt x="13745" y="0"/>
                  </a:cubicBezTo>
                  <a:lnTo>
                    <a:pt x="2945" y="0"/>
                  </a:lnTo>
                  <a:cubicBezTo>
                    <a:pt x="1318" y="0"/>
                    <a:pt x="0" y="1319"/>
                    <a:pt x="0" y="2945"/>
                  </a:cubicBezTo>
                  <a:lnTo>
                    <a:pt x="0" y="18655"/>
                  </a:lnTo>
                  <a:cubicBezTo>
                    <a:pt x="0" y="20282"/>
                    <a:pt x="1318" y="21600"/>
                    <a:pt x="2945" y="21600"/>
                  </a:cubicBezTo>
                  <a:lnTo>
                    <a:pt x="18655" y="21600"/>
                  </a:lnTo>
                  <a:cubicBezTo>
                    <a:pt x="20282" y="21600"/>
                    <a:pt x="21600" y="20282"/>
                    <a:pt x="21600" y="18655"/>
                  </a:cubicBezTo>
                  <a:lnTo>
                    <a:pt x="21600" y="7855"/>
                  </a:lnTo>
                  <a:cubicBezTo>
                    <a:pt x="21600" y="7584"/>
                    <a:pt x="21380" y="7364"/>
                    <a:pt x="21109" y="7364"/>
                  </a:cubicBezTo>
                  <a:moveTo>
                    <a:pt x="7006" y="12764"/>
                  </a:moveTo>
                  <a:lnTo>
                    <a:pt x="8836" y="12764"/>
                  </a:lnTo>
                  <a:lnTo>
                    <a:pt x="8836" y="14594"/>
                  </a:lnTo>
                  <a:lnTo>
                    <a:pt x="6627" y="14973"/>
                  </a:lnTo>
                  <a:cubicBezTo>
                    <a:pt x="6627" y="14973"/>
                    <a:pt x="7006" y="12764"/>
                    <a:pt x="7006" y="12764"/>
                  </a:cubicBezTo>
                  <a:close/>
                  <a:moveTo>
                    <a:pt x="16775" y="2742"/>
                  </a:moveTo>
                  <a:lnTo>
                    <a:pt x="18858" y="4825"/>
                  </a:lnTo>
                  <a:lnTo>
                    <a:pt x="9818" y="13865"/>
                  </a:lnTo>
                  <a:lnTo>
                    <a:pt x="9818" y="11782"/>
                  </a:lnTo>
                  <a:lnTo>
                    <a:pt x="7736" y="11782"/>
                  </a:lnTo>
                  <a:cubicBezTo>
                    <a:pt x="7736" y="11782"/>
                    <a:pt x="16775" y="2742"/>
                    <a:pt x="16775" y="2742"/>
                  </a:cubicBezTo>
                  <a:close/>
                  <a:moveTo>
                    <a:pt x="18104" y="1414"/>
                  </a:moveTo>
                  <a:cubicBezTo>
                    <a:pt x="18371" y="1147"/>
                    <a:pt x="18739" y="982"/>
                    <a:pt x="19145" y="982"/>
                  </a:cubicBezTo>
                  <a:cubicBezTo>
                    <a:pt x="19959" y="982"/>
                    <a:pt x="20618" y="1642"/>
                    <a:pt x="20618" y="2455"/>
                  </a:cubicBezTo>
                  <a:cubicBezTo>
                    <a:pt x="20618" y="2861"/>
                    <a:pt x="20453" y="3230"/>
                    <a:pt x="20187" y="3496"/>
                  </a:cubicBezTo>
                  <a:lnTo>
                    <a:pt x="19552" y="4131"/>
                  </a:lnTo>
                  <a:lnTo>
                    <a:pt x="17469" y="2048"/>
                  </a:lnTo>
                  <a:cubicBezTo>
                    <a:pt x="17469" y="2048"/>
                    <a:pt x="18104" y="1414"/>
                    <a:pt x="18104" y="1414"/>
                  </a:cubicBezTo>
                  <a:close/>
                  <a:moveTo>
                    <a:pt x="5400" y="16200"/>
                  </a:moveTo>
                  <a:lnTo>
                    <a:pt x="9590" y="15481"/>
                  </a:lnTo>
                  <a:lnTo>
                    <a:pt x="20881" y="4190"/>
                  </a:lnTo>
                  <a:cubicBezTo>
                    <a:pt x="21325" y="3746"/>
                    <a:pt x="21600" y="3133"/>
                    <a:pt x="21600" y="2455"/>
                  </a:cubicBezTo>
                  <a:cubicBezTo>
                    <a:pt x="21600" y="1099"/>
                    <a:pt x="20501" y="0"/>
                    <a:pt x="19145" y="0"/>
                  </a:cubicBezTo>
                  <a:cubicBezTo>
                    <a:pt x="18468" y="0"/>
                    <a:pt x="17854" y="275"/>
                    <a:pt x="17410" y="719"/>
                  </a:cubicBezTo>
                  <a:lnTo>
                    <a:pt x="6119" y="12010"/>
                  </a:lnTo>
                  <a:cubicBezTo>
                    <a:pt x="6119" y="12010"/>
                    <a:pt x="5400" y="16200"/>
                    <a:pt x="5400" y="1620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Lato Light" charset="0"/>
                <a:ea typeface="Lato Light" charset="0"/>
                <a:cs typeface="Lato Light" charset="0"/>
                <a:sym typeface="Gill Sans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E83215F7-91FE-42B9-AF01-9B56DE87DFE6}"/>
              </a:ext>
            </a:extLst>
          </p:cNvPr>
          <p:cNvGrpSpPr/>
          <p:nvPr/>
        </p:nvGrpSpPr>
        <p:grpSpPr>
          <a:xfrm>
            <a:off x="5115975" y="2913994"/>
            <a:ext cx="665972" cy="666145"/>
            <a:chOff x="605383" y="1524000"/>
            <a:chExt cx="550390" cy="550533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675B63C7-141A-492A-AE0E-307FA9F298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5383" y="1524000"/>
              <a:ext cx="550390" cy="5505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Freeform 176">
              <a:extLst>
                <a:ext uri="{FF2B5EF4-FFF2-40B4-BE49-F238E27FC236}">
                  <a16:creationId xmlns:a16="http://schemas.microsoft.com/office/drawing/2014/main" id="{E48EFBE3-C3B5-474E-AD8B-FFEAAB5179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1309" y="1631378"/>
              <a:ext cx="218539" cy="335777"/>
            </a:xfrm>
            <a:custGeom>
              <a:avLst/>
              <a:gdLst>
                <a:gd name="T0" fmla="*/ 127887 w 428"/>
                <a:gd name="T1" fmla="*/ 116825 h 634"/>
                <a:gd name="T2" fmla="*/ 127887 w 428"/>
                <a:gd name="T3" fmla="*/ 116825 h 634"/>
                <a:gd name="T4" fmla="*/ 143783 w 428"/>
                <a:gd name="T5" fmla="*/ 68869 h 634"/>
                <a:gd name="T6" fmla="*/ 79839 w 428"/>
                <a:gd name="T7" fmla="*/ 0 h 634"/>
                <a:gd name="T8" fmla="*/ 16257 w 428"/>
                <a:gd name="T9" fmla="*/ 68869 h 634"/>
                <a:gd name="T10" fmla="*/ 26734 w 428"/>
                <a:gd name="T11" fmla="*/ 116825 h 634"/>
                <a:gd name="T12" fmla="*/ 0 w 428"/>
                <a:gd name="T13" fmla="*/ 153964 h 634"/>
                <a:gd name="T14" fmla="*/ 0 w 428"/>
                <a:gd name="T15" fmla="*/ 185694 h 634"/>
                <a:gd name="T16" fmla="*/ 42629 w 428"/>
                <a:gd name="T17" fmla="*/ 228241 h 634"/>
                <a:gd name="T18" fmla="*/ 111631 w 428"/>
                <a:gd name="T19" fmla="*/ 228241 h 634"/>
                <a:gd name="T20" fmla="*/ 154260 w 428"/>
                <a:gd name="T21" fmla="*/ 185694 h 634"/>
                <a:gd name="T22" fmla="*/ 154260 w 428"/>
                <a:gd name="T23" fmla="*/ 153964 h 634"/>
                <a:gd name="T24" fmla="*/ 127887 w 428"/>
                <a:gd name="T25" fmla="*/ 116825 h 634"/>
                <a:gd name="T26" fmla="*/ 26734 w 428"/>
                <a:gd name="T27" fmla="*/ 68869 h 634"/>
                <a:gd name="T28" fmla="*/ 26734 w 428"/>
                <a:gd name="T29" fmla="*/ 68869 h 634"/>
                <a:gd name="T30" fmla="*/ 79839 w 428"/>
                <a:gd name="T31" fmla="*/ 15865 h 634"/>
                <a:gd name="T32" fmla="*/ 127887 w 428"/>
                <a:gd name="T33" fmla="*/ 68869 h 634"/>
                <a:gd name="T34" fmla="*/ 79839 w 428"/>
                <a:gd name="T35" fmla="*/ 127282 h 634"/>
                <a:gd name="T36" fmla="*/ 26734 w 428"/>
                <a:gd name="T37" fmla="*/ 68869 h 634"/>
                <a:gd name="T38" fmla="*/ 143783 w 428"/>
                <a:gd name="T39" fmla="*/ 180646 h 634"/>
                <a:gd name="T40" fmla="*/ 143783 w 428"/>
                <a:gd name="T41" fmla="*/ 180646 h 634"/>
                <a:gd name="T42" fmla="*/ 106573 w 428"/>
                <a:gd name="T43" fmla="*/ 212376 h 634"/>
                <a:gd name="T44" fmla="*/ 48048 w 428"/>
                <a:gd name="T45" fmla="*/ 212376 h 634"/>
                <a:gd name="T46" fmla="*/ 16257 w 428"/>
                <a:gd name="T47" fmla="*/ 180646 h 634"/>
                <a:gd name="T48" fmla="*/ 16257 w 428"/>
                <a:gd name="T49" fmla="*/ 159372 h 634"/>
                <a:gd name="T50" fmla="*/ 42629 w 428"/>
                <a:gd name="T51" fmla="*/ 127282 h 634"/>
                <a:gd name="T52" fmla="*/ 79839 w 428"/>
                <a:gd name="T53" fmla="*/ 143507 h 634"/>
                <a:gd name="T54" fmla="*/ 117411 w 428"/>
                <a:gd name="T55" fmla="*/ 127282 h 634"/>
                <a:gd name="T56" fmla="*/ 143783 w 428"/>
                <a:gd name="T57" fmla="*/ 159372 h 634"/>
                <a:gd name="T58" fmla="*/ 143783 w 428"/>
                <a:gd name="T59" fmla="*/ 180646 h 63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428" h="634">
                  <a:moveTo>
                    <a:pt x="354" y="324"/>
                  </a:moveTo>
                  <a:lnTo>
                    <a:pt x="354" y="324"/>
                  </a:lnTo>
                  <a:cubicBezTo>
                    <a:pt x="383" y="280"/>
                    <a:pt x="398" y="250"/>
                    <a:pt x="398" y="191"/>
                  </a:cubicBezTo>
                  <a:cubicBezTo>
                    <a:pt x="398" y="89"/>
                    <a:pt x="309" y="0"/>
                    <a:pt x="221" y="0"/>
                  </a:cubicBezTo>
                  <a:cubicBezTo>
                    <a:pt x="118" y="0"/>
                    <a:pt x="45" y="89"/>
                    <a:pt x="45" y="191"/>
                  </a:cubicBezTo>
                  <a:cubicBezTo>
                    <a:pt x="45" y="250"/>
                    <a:pt x="59" y="280"/>
                    <a:pt x="74" y="324"/>
                  </a:cubicBezTo>
                  <a:cubicBezTo>
                    <a:pt x="30" y="339"/>
                    <a:pt x="0" y="383"/>
                    <a:pt x="0" y="427"/>
                  </a:cubicBezTo>
                  <a:cubicBezTo>
                    <a:pt x="0" y="515"/>
                    <a:pt x="0" y="515"/>
                    <a:pt x="0" y="515"/>
                  </a:cubicBezTo>
                  <a:cubicBezTo>
                    <a:pt x="0" y="574"/>
                    <a:pt x="59" y="633"/>
                    <a:pt x="118" y="633"/>
                  </a:cubicBezTo>
                  <a:cubicBezTo>
                    <a:pt x="309" y="633"/>
                    <a:pt x="309" y="633"/>
                    <a:pt x="309" y="633"/>
                  </a:cubicBezTo>
                  <a:cubicBezTo>
                    <a:pt x="383" y="633"/>
                    <a:pt x="427" y="574"/>
                    <a:pt x="427" y="515"/>
                  </a:cubicBezTo>
                  <a:cubicBezTo>
                    <a:pt x="427" y="427"/>
                    <a:pt x="427" y="427"/>
                    <a:pt x="427" y="427"/>
                  </a:cubicBezTo>
                  <a:cubicBezTo>
                    <a:pt x="427" y="383"/>
                    <a:pt x="398" y="339"/>
                    <a:pt x="354" y="324"/>
                  </a:cubicBezTo>
                  <a:close/>
                  <a:moveTo>
                    <a:pt x="74" y="191"/>
                  </a:moveTo>
                  <a:lnTo>
                    <a:pt x="74" y="191"/>
                  </a:lnTo>
                  <a:cubicBezTo>
                    <a:pt x="74" y="103"/>
                    <a:pt x="148" y="44"/>
                    <a:pt x="221" y="44"/>
                  </a:cubicBezTo>
                  <a:cubicBezTo>
                    <a:pt x="295" y="44"/>
                    <a:pt x="354" y="103"/>
                    <a:pt x="354" y="191"/>
                  </a:cubicBezTo>
                  <a:cubicBezTo>
                    <a:pt x="354" y="280"/>
                    <a:pt x="295" y="353"/>
                    <a:pt x="221" y="353"/>
                  </a:cubicBezTo>
                  <a:cubicBezTo>
                    <a:pt x="148" y="353"/>
                    <a:pt x="74" y="280"/>
                    <a:pt x="74" y="191"/>
                  </a:cubicBezTo>
                  <a:close/>
                  <a:moveTo>
                    <a:pt x="398" y="501"/>
                  </a:moveTo>
                  <a:lnTo>
                    <a:pt x="398" y="501"/>
                  </a:lnTo>
                  <a:cubicBezTo>
                    <a:pt x="398" y="545"/>
                    <a:pt x="354" y="589"/>
                    <a:pt x="295" y="589"/>
                  </a:cubicBezTo>
                  <a:cubicBezTo>
                    <a:pt x="133" y="589"/>
                    <a:pt x="133" y="589"/>
                    <a:pt x="133" y="589"/>
                  </a:cubicBezTo>
                  <a:cubicBezTo>
                    <a:pt x="89" y="589"/>
                    <a:pt x="45" y="545"/>
                    <a:pt x="45" y="501"/>
                  </a:cubicBezTo>
                  <a:cubicBezTo>
                    <a:pt x="45" y="442"/>
                    <a:pt x="45" y="442"/>
                    <a:pt x="45" y="442"/>
                  </a:cubicBezTo>
                  <a:cubicBezTo>
                    <a:pt x="45" y="398"/>
                    <a:pt x="74" y="368"/>
                    <a:pt x="118" y="353"/>
                  </a:cubicBezTo>
                  <a:cubicBezTo>
                    <a:pt x="148" y="383"/>
                    <a:pt x="177" y="398"/>
                    <a:pt x="221" y="398"/>
                  </a:cubicBezTo>
                  <a:cubicBezTo>
                    <a:pt x="251" y="398"/>
                    <a:pt x="295" y="383"/>
                    <a:pt x="325" y="353"/>
                  </a:cubicBezTo>
                  <a:cubicBezTo>
                    <a:pt x="368" y="368"/>
                    <a:pt x="398" y="398"/>
                    <a:pt x="398" y="442"/>
                  </a:cubicBezTo>
                  <a:lnTo>
                    <a:pt x="398" y="5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31" tIns="45716" rIns="91431" bIns="45716" anchor="ctr"/>
            <a:lstStyle/>
            <a:p>
              <a:endParaRPr lang="en-US" dirty="0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6DA2F383-DA5A-44E8-B015-09D9901705CD}"/>
              </a:ext>
            </a:extLst>
          </p:cNvPr>
          <p:cNvGrpSpPr/>
          <p:nvPr/>
        </p:nvGrpSpPr>
        <p:grpSpPr>
          <a:xfrm>
            <a:off x="9214043" y="2913966"/>
            <a:ext cx="666295" cy="666468"/>
            <a:chOff x="838200" y="3471409"/>
            <a:chExt cx="550657" cy="550800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DACA715B-6434-44B9-ACE4-3FEB405D4A1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38200" y="3471409"/>
              <a:ext cx="550657" cy="5508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Freeform 86">
              <a:extLst>
                <a:ext uri="{FF2B5EF4-FFF2-40B4-BE49-F238E27FC236}">
                  <a16:creationId xmlns:a16="http://schemas.microsoft.com/office/drawing/2014/main" id="{984B24A9-79C1-4F92-95D6-7CD06F59AF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3080" y="3609135"/>
              <a:ext cx="340897" cy="275348"/>
            </a:xfrm>
            <a:custGeom>
              <a:avLst/>
              <a:gdLst>
                <a:gd name="T0" fmla="*/ 390376 w 256"/>
                <a:gd name="T1" fmla="*/ 255587 h 160"/>
                <a:gd name="T2" fmla="*/ 371177 w 256"/>
                <a:gd name="T3" fmla="*/ 255587 h 160"/>
                <a:gd name="T4" fmla="*/ 38398 w 256"/>
                <a:gd name="T5" fmla="*/ 255587 h 160"/>
                <a:gd name="T6" fmla="*/ 19199 w 256"/>
                <a:gd name="T7" fmla="*/ 255587 h 160"/>
                <a:gd name="T8" fmla="*/ 0 w 256"/>
                <a:gd name="T9" fmla="*/ 236418 h 160"/>
                <a:gd name="T10" fmla="*/ 0 w 256"/>
                <a:gd name="T11" fmla="*/ 204470 h 160"/>
                <a:gd name="T12" fmla="*/ 38398 w 256"/>
                <a:gd name="T13" fmla="*/ 204470 h 160"/>
                <a:gd name="T14" fmla="*/ 38398 w 256"/>
                <a:gd name="T15" fmla="*/ 19169 h 160"/>
                <a:gd name="T16" fmla="*/ 57596 w 256"/>
                <a:gd name="T17" fmla="*/ 0 h 160"/>
                <a:gd name="T18" fmla="*/ 351979 w 256"/>
                <a:gd name="T19" fmla="*/ 0 h 160"/>
                <a:gd name="T20" fmla="*/ 371177 w 256"/>
                <a:gd name="T21" fmla="*/ 19169 h 160"/>
                <a:gd name="T22" fmla="*/ 371177 w 256"/>
                <a:gd name="T23" fmla="*/ 204470 h 160"/>
                <a:gd name="T24" fmla="*/ 409575 w 256"/>
                <a:gd name="T25" fmla="*/ 204470 h 160"/>
                <a:gd name="T26" fmla="*/ 409575 w 256"/>
                <a:gd name="T27" fmla="*/ 236418 h 160"/>
                <a:gd name="T28" fmla="*/ 390376 w 256"/>
                <a:gd name="T29" fmla="*/ 255587 h 160"/>
                <a:gd name="T30" fmla="*/ 159990 w 256"/>
                <a:gd name="T31" fmla="*/ 236418 h 160"/>
                <a:gd name="T32" fmla="*/ 249585 w 256"/>
                <a:gd name="T33" fmla="*/ 236418 h 160"/>
                <a:gd name="T34" fmla="*/ 249585 w 256"/>
                <a:gd name="T35" fmla="*/ 223639 h 160"/>
                <a:gd name="T36" fmla="*/ 159990 w 256"/>
                <a:gd name="T37" fmla="*/ 223639 h 160"/>
                <a:gd name="T38" fmla="*/ 159990 w 256"/>
                <a:gd name="T39" fmla="*/ 236418 h 160"/>
                <a:gd name="T40" fmla="*/ 345579 w 256"/>
                <a:gd name="T41" fmla="*/ 25559 h 160"/>
                <a:gd name="T42" fmla="*/ 63996 w 256"/>
                <a:gd name="T43" fmla="*/ 25559 h 160"/>
                <a:gd name="T44" fmla="*/ 63996 w 256"/>
                <a:gd name="T45" fmla="*/ 191690 h 160"/>
                <a:gd name="T46" fmla="*/ 345579 w 256"/>
                <a:gd name="T47" fmla="*/ 191690 h 160"/>
                <a:gd name="T48" fmla="*/ 345579 w 256"/>
                <a:gd name="T49" fmla="*/ 25559 h 16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256" h="160">
                  <a:moveTo>
                    <a:pt x="244" y="160"/>
                  </a:moveTo>
                  <a:cubicBezTo>
                    <a:pt x="232" y="160"/>
                    <a:pt x="232" y="160"/>
                    <a:pt x="232" y="160"/>
                  </a:cubicBezTo>
                  <a:cubicBezTo>
                    <a:pt x="24" y="160"/>
                    <a:pt x="24" y="160"/>
                    <a:pt x="24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5" y="160"/>
                    <a:pt x="0" y="155"/>
                    <a:pt x="0" y="14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29" y="0"/>
                    <a:pt x="36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7" y="0"/>
                    <a:pt x="232" y="5"/>
                    <a:pt x="232" y="12"/>
                  </a:cubicBezTo>
                  <a:cubicBezTo>
                    <a:pt x="232" y="128"/>
                    <a:pt x="232" y="128"/>
                    <a:pt x="232" y="128"/>
                  </a:cubicBezTo>
                  <a:cubicBezTo>
                    <a:pt x="256" y="128"/>
                    <a:pt x="256" y="128"/>
                    <a:pt x="256" y="128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55"/>
                    <a:pt x="251" y="160"/>
                    <a:pt x="244" y="160"/>
                  </a:cubicBezTo>
                  <a:moveTo>
                    <a:pt x="100" y="148"/>
                  </a:moveTo>
                  <a:cubicBezTo>
                    <a:pt x="156" y="148"/>
                    <a:pt x="156" y="148"/>
                    <a:pt x="156" y="148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00" y="140"/>
                    <a:pt x="100" y="140"/>
                    <a:pt x="100" y="140"/>
                  </a:cubicBezTo>
                  <a:lnTo>
                    <a:pt x="100" y="148"/>
                  </a:lnTo>
                  <a:close/>
                  <a:moveTo>
                    <a:pt x="216" y="16"/>
                  </a:moveTo>
                  <a:cubicBezTo>
                    <a:pt x="40" y="16"/>
                    <a:pt x="40" y="16"/>
                    <a:pt x="40" y="16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216" y="120"/>
                    <a:pt x="216" y="120"/>
                    <a:pt x="216" y="120"/>
                  </a:cubicBezTo>
                  <a:lnTo>
                    <a:pt x="216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992806A7-149A-4D0B-A86A-7345ECAE90C1}"/>
              </a:ext>
            </a:extLst>
          </p:cNvPr>
          <p:cNvGrpSpPr/>
          <p:nvPr/>
        </p:nvGrpSpPr>
        <p:grpSpPr>
          <a:xfrm>
            <a:off x="11041641" y="2913966"/>
            <a:ext cx="666295" cy="666468"/>
            <a:chOff x="838200" y="5322895"/>
            <a:chExt cx="550657" cy="550800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269DEB45-E0E2-4F0C-97B7-D281F5E2AA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38200" y="5322895"/>
              <a:ext cx="550657" cy="5508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84" name="Group 77">
              <a:extLst>
                <a:ext uri="{FF2B5EF4-FFF2-40B4-BE49-F238E27FC236}">
                  <a16:creationId xmlns:a16="http://schemas.microsoft.com/office/drawing/2014/main" id="{AC3B43BA-B350-4093-BD02-D4D9C254BD46}"/>
                </a:ext>
              </a:extLst>
            </p:cNvPr>
            <p:cNvGrpSpPr/>
            <p:nvPr/>
          </p:nvGrpSpPr>
          <p:grpSpPr>
            <a:xfrm>
              <a:off x="941360" y="5450450"/>
              <a:ext cx="344337" cy="295691"/>
              <a:chOff x="5552261" y="1554043"/>
              <a:chExt cx="363359" cy="278229"/>
            </a:xfrm>
            <a:solidFill>
              <a:schemeClr val="bg1"/>
            </a:solidFill>
          </p:grpSpPr>
          <p:sp>
            <p:nvSpPr>
              <p:cNvPr id="85" name="Freeform 96">
                <a:extLst>
                  <a:ext uri="{FF2B5EF4-FFF2-40B4-BE49-F238E27FC236}">
                    <a16:creationId xmlns:a16="http://schemas.microsoft.com/office/drawing/2014/main" id="{D19C682C-B66B-4873-91C7-8470E5545F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2261" y="1715997"/>
                <a:ext cx="363359" cy="116275"/>
              </a:xfrm>
              <a:custGeom>
                <a:avLst/>
                <a:gdLst/>
                <a:ahLst/>
                <a:cxnLst>
                  <a:cxn ang="0">
                    <a:pos x="211" y="31"/>
                  </a:cxn>
                  <a:cxn ang="0">
                    <a:pos x="140" y="31"/>
                  </a:cxn>
                  <a:cxn ang="0">
                    <a:pos x="140" y="0"/>
                  </a:cxn>
                  <a:cxn ang="0">
                    <a:pos x="0" y="0"/>
                  </a:cxn>
                  <a:cxn ang="0">
                    <a:pos x="0" y="96"/>
                  </a:cxn>
                  <a:cxn ang="0">
                    <a:pos x="0" y="96"/>
                  </a:cxn>
                  <a:cxn ang="0">
                    <a:pos x="2" y="102"/>
                  </a:cxn>
                  <a:cxn ang="0">
                    <a:pos x="4" y="107"/>
                  </a:cxn>
                  <a:cxn ang="0">
                    <a:pos x="9" y="111"/>
                  </a:cxn>
                  <a:cxn ang="0">
                    <a:pos x="17" y="112"/>
                  </a:cxn>
                  <a:cxn ang="0">
                    <a:pos x="334" y="112"/>
                  </a:cxn>
                  <a:cxn ang="0">
                    <a:pos x="334" y="112"/>
                  </a:cxn>
                  <a:cxn ang="0">
                    <a:pos x="341" y="111"/>
                  </a:cxn>
                  <a:cxn ang="0">
                    <a:pos x="347" y="107"/>
                  </a:cxn>
                  <a:cxn ang="0">
                    <a:pos x="350" y="102"/>
                  </a:cxn>
                  <a:cxn ang="0">
                    <a:pos x="350" y="96"/>
                  </a:cxn>
                  <a:cxn ang="0">
                    <a:pos x="350" y="0"/>
                  </a:cxn>
                  <a:cxn ang="0">
                    <a:pos x="211" y="0"/>
                  </a:cxn>
                  <a:cxn ang="0">
                    <a:pos x="211" y="31"/>
                  </a:cxn>
                </a:cxnLst>
                <a:rect l="0" t="0" r="r" b="b"/>
                <a:pathLst>
                  <a:path w="350" h="112">
                    <a:moveTo>
                      <a:pt x="211" y="31"/>
                    </a:moveTo>
                    <a:lnTo>
                      <a:pt x="140" y="31"/>
                    </a:lnTo>
                    <a:lnTo>
                      <a:pt x="140" y="0"/>
                    </a:lnTo>
                    <a:lnTo>
                      <a:pt x="0" y="0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2" y="102"/>
                    </a:lnTo>
                    <a:lnTo>
                      <a:pt x="4" y="107"/>
                    </a:lnTo>
                    <a:lnTo>
                      <a:pt x="9" y="111"/>
                    </a:lnTo>
                    <a:lnTo>
                      <a:pt x="17" y="112"/>
                    </a:lnTo>
                    <a:lnTo>
                      <a:pt x="334" y="112"/>
                    </a:lnTo>
                    <a:lnTo>
                      <a:pt x="334" y="112"/>
                    </a:lnTo>
                    <a:lnTo>
                      <a:pt x="341" y="111"/>
                    </a:lnTo>
                    <a:lnTo>
                      <a:pt x="347" y="107"/>
                    </a:lnTo>
                    <a:lnTo>
                      <a:pt x="350" y="102"/>
                    </a:lnTo>
                    <a:lnTo>
                      <a:pt x="350" y="96"/>
                    </a:lnTo>
                    <a:lnTo>
                      <a:pt x="350" y="0"/>
                    </a:lnTo>
                    <a:lnTo>
                      <a:pt x="211" y="0"/>
                    </a:lnTo>
                    <a:lnTo>
                      <a:pt x="211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86" name="Freeform 97">
                <a:extLst>
                  <a:ext uri="{FF2B5EF4-FFF2-40B4-BE49-F238E27FC236}">
                    <a16:creationId xmlns:a16="http://schemas.microsoft.com/office/drawing/2014/main" id="{590050DC-046A-406D-9E01-6A73C426145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52261" y="1554043"/>
                <a:ext cx="363359" cy="137038"/>
              </a:xfrm>
              <a:custGeom>
                <a:avLst/>
                <a:gdLst/>
                <a:ahLst/>
                <a:cxnLst>
                  <a:cxn ang="0">
                    <a:pos x="334" y="42"/>
                  </a:cxn>
                  <a:cxn ang="0">
                    <a:pos x="225" y="42"/>
                  </a:cxn>
                  <a:cxn ang="0">
                    <a:pos x="225" y="42"/>
                  </a:cxn>
                  <a:cxn ang="0">
                    <a:pos x="225" y="5"/>
                  </a:cxn>
                  <a:cxn ang="0">
                    <a:pos x="225" y="5"/>
                  </a:cxn>
                  <a:cxn ang="0">
                    <a:pos x="225" y="2"/>
                  </a:cxn>
                  <a:cxn ang="0">
                    <a:pos x="223" y="0"/>
                  </a:cxn>
                  <a:cxn ang="0">
                    <a:pos x="222" y="0"/>
                  </a:cxn>
                  <a:cxn ang="0">
                    <a:pos x="120" y="0"/>
                  </a:cxn>
                  <a:cxn ang="0">
                    <a:pos x="120" y="0"/>
                  </a:cxn>
                  <a:cxn ang="0">
                    <a:pos x="118" y="2"/>
                  </a:cxn>
                  <a:cxn ang="0">
                    <a:pos x="116" y="4"/>
                  </a:cxn>
                  <a:cxn ang="0">
                    <a:pos x="115" y="5"/>
                  </a:cxn>
                  <a:cxn ang="0">
                    <a:pos x="115" y="5"/>
                  </a:cxn>
                  <a:cxn ang="0">
                    <a:pos x="115" y="42"/>
                  </a:cxn>
                  <a:cxn ang="0">
                    <a:pos x="17" y="42"/>
                  </a:cxn>
                  <a:cxn ang="0">
                    <a:pos x="17" y="42"/>
                  </a:cxn>
                  <a:cxn ang="0">
                    <a:pos x="9" y="42"/>
                  </a:cxn>
                  <a:cxn ang="0">
                    <a:pos x="4" y="45"/>
                  </a:cxn>
                  <a:cxn ang="0">
                    <a:pos x="2" y="51"/>
                  </a:cxn>
                  <a:cxn ang="0">
                    <a:pos x="0" y="58"/>
                  </a:cxn>
                  <a:cxn ang="0">
                    <a:pos x="0" y="130"/>
                  </a:cxn>
                  <a:cxn ang="0">
                    <a:pos x="350" y="130"/>
                  </a:cxn>
                  <a:cxn ang="0">
                    <a:pos x="350" y="58"/>
                  </a:cxn>
                  <a:cxn ang="0">
                    <a:pos x="350" y="58"/>
                  </a:cxn>
                  <a:cxn ang="0">
                    <a:pos x="350" y="51"/>
                  </a:cxn>
                  <a:cxn ang="0">
                    <a:pos x="347" y="45"/>
                  </a:cxn>
                  <a:cxn ang="0">
                    <a:pos x="341" y="42"/>
                  </a:cxn>
                  <a:cxn ang="0">
                    <a:pos x="334" y="42"/>
                  </a:cxn>
                  <a:cxn ang="0">
                    <a:pos x="334" y="42"/>
                  </a:cxn>
                  <a:cxn ang="0">
                    <a:pos x="133" y="42"/>
                  </a:cxn>
                  <a:cxn ang="0">
                    <a:pos x="133" y="13"/>
                  </a:cxn>
                  <a:cxn ang="0">
                    <a:pos x="209" y="13"/>
                  </a:cxn>
                  <a:cxn ang="0">
                    <a:pos x="209" y="42"/>
                  </a:cxn>
                  <a:cxn ang="0">
                    <a:pos x="133" y="42"/>
                  </a:cxn>
                </a:cxnLst>
                <a:rect l="0" t="0" r="r" b="b"/>
                <a:pathLst>
                  <a:path w="350" h="130">
                    <a:moveTo>
                      <a:pt x="334" y="42"/>
                    </a:moveTo>
                    <a:lnTo>
                      <a:pt x="225" y="42"/>
                    </a:lnTo>
                    <a:lnTo>
                      <a:pt x="225" y="42"/>
                    </a:lnTo>
                    <a:lnTo>
                      <a:pt x="225" y="5"/>
                    </a:lnTo>
                    <a:lnTo>
                      <a:pt x="225" y="5"/>
                    </a:lnTo>
                    <a:lnTo>
                      <a:pt x="225" y="2"/>
                    </a:lnTo>
                    <a:lnTo>
                      <a:pt x="223" y="0"/>
                    </a:lnTo>
                    <a:lnTo>
                      <a:pt x="222" y="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18" y="2"/>
                    </a:lnTo>
                    <a:lnTo>
                      <a:pt x="116" y="4"/>
                    </a:lnTo>
                    <a:lnTo>
                      <a:pt x="115" y="5"/>
                    </a:lnTo>
                    <a:lnTo>
                      <a:pt x="115" y="5"/>
                    </a:lnTo>
                    <a:lnTo>
                      <a:pt x="115" y="42"/>
                    </a:lnTo>
                    <a:lnTo>
                      <a:pt x="17" y="42"/>
                    </a:lnTo>
                    <a:lnTo>
                      <a:pt x="17" y="42"/>
                    </a:lnTo>
                    <a:lnTo>
                      <a:pt x="9" y="42"/>
                    </a:lnTo>
                    <a:lnTo>
                      <a:pt x="4" y="45"/>
                    </a:lnTo>
                    <a:lnTo>
                      <a:pt x="2" y="51"/>
                    </a:lnTo>
                    <a:lnTo>
                      <a:pt x="0" y="58"/>
                    </a:lnTo>
                    <a:lnTo>
                      <a:pt x="0" y="130"/>
                    </a:lnTo>
                    <a:lnTo>
                      <a:pt x="350" y="130"/>
                    </a:lnTo>
                    <a:lnTo>
                      <a:pt x="350" y="58"/>
                    </a:lnTo>
                    <a:lnTo>
                      <a:pt x="350" y="58"/>
                    </a:lnTo>
                    <a:lnTo>
                      <a:pt x="350" y="51"/>
                    </a:lnTo>
                    <a:lnTo>
                      <a:pt x="347" y="45"/>
                    </a:lnTo>
                    <a:lnTo>
                      <a:pt x="341" y="42"/>
                    </a:lnTo>
                    <a:lnTo>
                      <a:pt x="334" y="42"/>
                    </a:lnTo>
                    <a:lnTo>
                      <a:pt x="334" y="42"/>
                    </a:lnTo>
                    <a:close/>
                    <a:moveTo>
                      <a:pt x="133" y="42"/>
                    </a:moveTo>
                    <a:lnTo>
                      <a:pt x="133" y="13"/>
                    </a:lnTo>
                    <a:lnTo>
                      <a:pt x="209" y="13"/>
                    </a:lnTo>
                    <a:lnTo>
                      <a:pt x="209" y="42"/>
                    </a:lnTo>
                    <a:lnTo>
                      <a:pt x="133" y="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91" name="Rectangle 98">
                <a:extLst>
                  <a:ext uri="{FF2B5EF4-FFF2-40B4-BE49-F238E27FC236}">
                    <a16:creationId xmlns:a16="http://schemas.microsoft.com/office/drawing/2014/main" id="{1061A060-D28A-4EB4-83C2-AF29C14C35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10062" y="1715997"/>
                <a:ext cx="45679" cy="186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</p:grpSp>
      </p:grpSp>
      <p:sp>
        <p:nvSpPr>
          <p:cNvPr id="92" name="Round Same Side Corner Rectangle 10">
            <a:extLst>
              <a:ext uri="{FF2B5EF4-FFF2-40B4-BE49-F238E27FC236}">
                <a16:creationId xmlns:a16="http://schemas.microsoft.com/office/drawing/2014/main" id="{BA551928-4D2A-43D7-A9EE-939EA6A676AE}"/>
              </a:ext>
            </a:extLst>
          </p:cNvPr>
          <p:cNvSpPr/>
          <p:nvPr/>
        </p:nvSpPr>
        <p:spPr>
          <a:xfrm rot="16200000" flipV="1">
            <a:off x="5654262" y="-404851"/>
            <a:ext cx="1292661" cy="491870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7F7F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828434"/>
            <a:endParaRPr lang="bg-BG" sz="360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8EB817B0-226E-4BFF-AB88-81A21E2F5A45}"/>
              </a:ext>
            </a:extLst>
          </p:cNvPr>
          <p:cNvSpPr txBox="1">
            <a:spLocks/>
          </p:cNvSpPr>
          <p:nvPr/>
        </p:nvSpPr>
        <p:spPr>
          <a:xfrm>
            <a:off x="3982788" y="1626252"/>
            <a:ext cx="4091065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Mobile Spam</a:t>
            </a:r>
            <a:endParaRPr lang="en-US" sz="4000" b="1" dirty="0">
              <a:solidFill>
                <a:prstClr val="black">
                  <a:lumMod val="75000"/>
                  <a:lumOff val="25000"/>
                </a:prstClr>
              </a:solidFill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30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E5E85C8F-2E83-45B9-9D40-835540EF3CB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5" r="23168"/>
          <a:stretch/>
        </p:blipFill>
        <p:spPr>
          <a:xfrm>
            <a:off x="0" y="0"/>
            <a:ext cx="5029200" cy="6583680"/>
          </a:xfrm>
        </p:spPr>
      </p:pic>
      <p:sp>
        <p:nvSpPr>
          <p:cNvPr id="36" name="Freeform 95">
            <a:extLst>
              <a:ext uri="{FF2B5EF4-FFF2-40B4-BE49-F238E27FC236}">
                <a16:creationId xmlns:a16="http://schemas.microsoft.com/office/drawing/2014/main" id="{423837C4-57F9-4472-94AC-A06CD3944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0" y="1048730"/>
            <a:ext cx="11716290" cy="982705"/>
          </a:xfrm>
          <a:custGeom>
            <a:avLst/>
            <a:gdLst>
              <a:gd name="T0" fmla="*/ 6600 w 7287"/>
              <a:gd name="T1" fmla="*/ 1896 h 1897"/>
              <a:gd name="T2" fmla="*/ 7286 w 7287"/>
              <a:gd name="T3" fmla="*/ 950 h 1897"/>
              <a:gd name="T4" fmla="*/ 6600 w 7287"/>
              <a:gd name="T5" fmla="*/ 0 h 1897"/>
              <a:gd name="T6" fmla="*/ 0 w 7287"/>
              <a:gd name="T7" fmla="*/ 0 h 1897"/>
              <a:gd name="T8" fmla="*/ 0 w 7287"/>
              <a:gd name="T9" fmla="*/ 1896 h 1897"/>
              <a:gd name="T10" fmla="*/ 6600 w 7287"/>
              <a:gd name="T11" fmla="*/ 1896 h 1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87" h="1897">
                <a:moveTo>
                  <a:pt x="6600" y="1896"/>
                </a:moveTo>
                <a:lnTo>
                  <a:pt x="7286" y="950"/>
                </a:lnTo>
                <a:lnTo>
                  <a:pt x="6600" y="0"/>
                </a:lnTo>
                <a:lnTo>
                  <a:pt x="0" y="0"/>
                </a:lnTo>
                <a:lnTo>
                  <a:pt x="0" y="1896"/>
                </a:lnTo>
                <a:lnTo>
                  <a:pt x="6600" y="1896"/>
                </a:lnTo>
              </a:path>
            </a:pathLst>
          </a:custGeom>
          <a:solidFill>
            <a:schemeClr val="accent1">
              <a:lumMod val="10000"/>
              <a:lumOff val="90000"/>
            </a:schemeClr>
          </a:solidFill>
          <a:ln>
            <a:noFill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42ADDD0-E62F-44A4-8AD8-7980060C8BB7}"/>
              </a:ext>
            </a:extLst>
          </p:cNvPr>
          <p:cNvSpPr/>
          <p:nvPr/>
        </p:nvSpPr>
        <p:spPr>
          <a:xfrm>
            <a:off x="228601" y="1201528"/>
            <a:ext cx="10287000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39725" marR="0" lvl="0" indent="-3397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SMS Phishing is the act of trying to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acquire personal and financial information by sending SMSs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(Instant Messages or IMs) containing deceptive links</a:t>
            </a:r>
          </a:p>
        </p:txBody>
      </p:sp>
      <p:sp>
        <p:nvSpPr>
          <p:cNvPr id="71" name="Title 1">
            <a:extLst>
              <a:ext uri="{FF2B5EF4-FFF2-40B4-BE49-F238E27FC236}">
                <a16:creationId xmlns:a16="http://schemas.microsoft.com/office/drawing/2014/main" id="{0B7051D9-EA72-4F03-B625-6E15D28B9627}"/>
              </a:ext>
            </a:extLst>
          </p:cNvPr>
          <p:cNvSpPr txBox="1">
            <a:spLocks/>
          </p:cNvSpPr>
          <p:nvPr/>
        </p:nvSpPr>
        <p:spPr>
          <a:xfrm>
            <a:off x="4800600" y="80336"/>
            <a:ext cx="7200900" cy="91763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SMS Phishing Attack (SMiShing) (Targeted Attack Scan)</a:t>
            </a:r>
          </a:p>
        </p:txBody>
      </p: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D3DFB701-DE16-4A38-95E6-8D93A2DB7660}"/>
              </a:ext>
            </a:extLst>
          </p:cNvPr>
          <p:cNvGrpSpPr/>
          <p:nvPr/>
        </p:nvGrpSpPr>
        <p:grpSpPr>
          <a:xfrm>
            <a:off x="4533207" y="2165353"/>
            <a:ext cx="7658793" cy="4259001"/>
            <a:chOff x="318853" y="2134873"/>
            <a:chExt cx="7658793" cy="4259001"/>
          </a:xfrm>
        </p:grpSpPr>
        <p:cxnSp>
          <p:nvCxnSpPr>
            <p:cNvPr id="107" name="Elbow Connector 75">
              <a:extLst>
                <a:ext uri="{FF2B5EF4-FFF2-40B4-BE49-F238E27FC236}">
                  <a16:creationId xmlns:a16="http://schemas.microsoft.com/office/drawing/2014/main" id="{01BA7466-77A7-44C0-8175-B1685782A7A5}"/>
                </a:ext>
              </a:extLst>
            </p:cNvPr>
            <p:cNvCxnSpPr>
              <a:stCxn id="133" idx="2"/>
            </p:cNvCxnSpPr>
            <p:nvPr/>
          </p:nvCxnSpPr>
          <p:spPr>
            <a:xfrm rot="5400000">
              <a:off x="5071180" y="4048136"/>
              <a:ext cx="1001698" cy="1600200"/>
            </a:xfrm>
            <a:prstGeom prst="bentConnector2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cxnSp>
          <p:nvCxnSpPr>
            <p:cNvPr id="108" name="Elbow Connector 78">
              <a:extLst>
                <a:ext uri="{FF2B5EF4-FFF2-40B4-BE49-F238E27FC236}">
                  <a16:creationId xmlns:a16="http://schemas.microsoft.com/office/drawing/2014/main" id="{87D0F38D-4F14-49F3-BA6D-A19E9E70C4C6}"/>
                </a:ext>
              </a:extLst>
            </p:cNvPr>
            <p:cNvCxnSpPr/>
            <p:nvPr/>
          </p:nvCxnSpPr>
          <p:spPr>
            <a:xfrm rot="10800000">
              <a:off x="1832049" y="4400273"/>
              <a:ext cx="1463040" cy="948813"/>
            </a:xfrm>
            <a:prstGeom prst="bentConnector2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D21551D3-42D0-4651-B03F-8AA5144A8A63}"/>
                </a:ext>
              </a:extLst>
            </p:cNvPr>
            <p:cNvGrpSpPr/>
            <p:nvPr/>
          </p:nvGrpSpPr>
          <p:grpSpPr>
            <a:xfrm>
              <a:off x="5644589" y="2257808"/>
              <a:ext cx="1455080" cy="2089579"/>
              <a:chOff x="5410272" y="1279693"/>
              <a:chExt cx="3568384" cy="5124404"/>
            </a:xfrm>
          </p:grpSpPr>
          <p:pic>
            <p:nvPicPr>
              <p:cNvPr id="133" name="Picture 2" descr="C:\Users\hima.ECCOUNCIL\Pictures\Image-34.png">
                <a:extLst>
                  <a:ext uri="{FF2B5EF4-FFF2-40B4-BE49-F238E27FC236}">
                    <a16:creationId xmlns:a16="http://schemas.microsoft.com/office/drawing/2014/main" id="{7CECED31-D38E-4D69-BB5F-E125D1D1A3A8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10272" y="1279693"/>
                <a:ext cx="3568384" cy="51244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4" name="Rectangle 133">
                <a:extLst>
                  <a:ext uri="{FF2B5EF4-FFF2-40B4-BE49-F238E27FC236}">
                    <a16:creationId xmlns:a16="http://schemas.microsoft.com/office/drawing/2014/main" id="{7E92A893-1A5A-4EAA-9BB5-8417302EEDD7}"/>
                  </a:ext>
                </a:extLst>
              </p:cNvPr>
              <p:cNvSpPr/>
              <p:nvPr/>
            </p:nvSpPr>
            <p:spPr>
              <a:xfrm>
                <a:off x="5874997" y="1994922"/>
                <a:ext cx="2660904" cy="3339078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135" name="Picture 134">
                <a:extLst>
                  <a:ext uri="{FF2B5EF4-FFF2-40B4-BE49-F238E27FC236}">
                    <a16:creationId xmlns:a16="http://schemas.microsoft.com/office/drawing/2014/main" id="{42F8BAE6-B7F0-4097-A022-667D63A6B08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74997" y="5181430"/>
                <a:ext cx="2657475" cy="552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0A430057-A5AF-4966-8C8E-ABC489C9C4B8}"/>
                  </a:ext>
                </a:extLst>
              </p:cNvPr>
              <p:cNvSpPr/>
              <p:nvPr/>
            </p:nvSpPr>
            <p:spPr>
              <a:xfrm>
                <a:off x="5874997" y="2080314"/>
                <a:ext cx="2660904" cy="431405"/>
              </a:xfrm>
              <a:prstGeom prst="rect">
                <a:avLst/>
              </a:prstGeom>
              <a:solidFill>
                <a:sysClr val="window" lastClr="FFFFFF">
                  <a:lumMod val="85000"/>
                </a:sysClr>
              </a:solidFill>
              <a:ln w="127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137" name="Picture 6">
                <a:extLst>
                  <a:ext uri="{FF2B5EF4-FFF2-40B4-BE49-F238E27FC236}">
                    <a16:creationId xmlns:a16="http://schemas.microsoft.com/office/drawing/2014/main" id="{76F023AA-C0A6-4715-83BE-17B6CB7FD7B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74997" y="1881806"/>
                <a:ext cx="2660904" cy="226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8" name="TextBox 137">
                <a:extLst>
                  <a:ext uri="{FF2B5EF4-FFF2-40B4-BE49-F238E27FC236}">
                    <a16:creationId xmlns:a16="http://schemas.microsoft.com/office/drawing/2014/main" id="{573917EC-981A-44B5-B9C8-F86A1E5744CD}"/>
                  </a:ext>
                </a:extLst>
              </p:cNvPr>
              <p:cNvSpPr txBox="1"/>
              <p:nvPr/>
            </p:nvSpPr>
            <p:spPr bwMode="auto">
              <a:xfrm>
                <a:off x="5859305" y="2039827"/>
                <a:ext cx="2458158" cy="528347"/>
              </a:xfrm>
              <a:prstGeom prst="rect">
                <a:avLst/>
              </a:prstGeom>
              <a:noFill/>
              <a:ln w="19050" algn="ctr">
                <a:noFill/>
                <a:miter lim="800000"/>
                <a:headEnd/>
                <a:tailEnd/>
              </a:ln>
              <a:effectLst/>
            </p:spPr>
            <p:txBody>
              <a:bodyPr wrap="square" rtlCol="0"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400"/>
                  </a:spcBef>
                  <a:spcAft>
                    <a:spcPts val="0"/>
                  </a:spcAft>
                  <a:buClr>
                    <a:srgbClr val="4F81BD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Congratulations!!!</a:t>
                </a:r>
              </a:p>
            </p:txBody>
          </p:sp>
          <p:sp>
            <p:nvSpPr>
              <p:cNvPr id="139" name="TextBox 138">
                <a:extLst>
                  <a:ext uri="{FF2B5EF4-FFF2-40B4-BE49-F238E27FC236}">
                    <a16:creationId xmlns:a16="http://schemas.microsoft.com/office/drawing/2014/main" id="{514FFEC9-D0A7-40BF-AD1F-162195DEDBE9}"/>
                  </a:ext>
                </a:extLst>
              </p:cNvPr>
              <p:cNvSpPr txBox="1"/>
              <p:nvPr/>
            </p:nvSpPr>
            <p:spPr bwMode="auto">
              <a:xfrm>
                <a:off x="5723635" y="2477522"/>
                <a:ext cx="2812264" cy="2729785"/>
              </a:xfrm>
              <a:prstGeom prst="rect">
                <a:avLst/>
              </a:prstGeom>
              <a:noFill/>
              <a:ln w="19050" algn="ctr">
                <a:noFill/>
                <a:miter lim="800000"/>
                <a:headEnd/>
                <a:tailEnd/>
              </a:ln>
              <a:effectLst/>
            </p:spPr>
            <p:txBody>
              <a:bodyPr wrap="square" rtlCol="0"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>
                    <a:srgbClr val="4F81BD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Dear, 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>
                    <a:srgbClr val="4F81BD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You have won lottery of 1 million.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>
                    <a:srgbClr val="4F81BD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Go to </a:t>
                </a:r>
                <a:r>
                  <a:rPr kumimoji="0" 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hlinkClick r:id="rId6"/>
                  </a:rPr>
                  <a:t>www.rij.com/abc.html</a:t>
                </a:r>
                <a:r>
                  <a:rPr kumimoji="0" 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to claim your price.</a:t>
                </a:r>
              </a:p>
            </p:txBody>
          </p:sp>
        </p:grp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0BC9A09C-2D42-40A0-B644-205D0729F824}"/>
                </a:ext>
              </a:extLst>
            </p:cNvPr>
            <p:cNvSpPr/>
            <p:nvPr/>
          </p:nvSpPr>
          <p:spPr>
            <a:xfrm>
              <a:off x="7244250" y="4068411"/>
              <a:ext cx="527710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User</a:t>
              </a:r>
            </a:p>
          </p:txBody>
        </p:sp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id="{C2393518-CA31-42C0-9723-A1ABCF456321}"/>
                </a:ext>
              </a:extLst>
            </p:cNvPr>
            <p:cNvGrpSpPr/>
            <p:nvPr/>
          </p:nvGrpSpPr>
          <p:grpSpPr>
            <a:xfrm>
              <a:off x="3320489" y="4304295"/>
              <a:ext cx="1455080" cy="2089579"/>
              <a:chOff x="5410272" y="1279693"/>
              <a:chExt cx="3568384" cy="5124404"/>
            </a:xfrm>
          </p:grpSpPr>
          <p:pic>
            <p:nvPicPr>
              <p:cNvPr id="126" name="Picture 2" descr="C:\Users\hima.ECCOUNCIL\Pictures\Image-34.png">
                <a:extLst>
                  <a:ext uri="{FF2B5EF4-FFF2-40B4-BE49-F238E27FC236}">
                    <a16:creationId xmlns:a16="http://schemas.microsoft.com/office/drawing/2014/main" id="{A1491A3A-F606-4F9F-AEBA-078A3A2FDAF9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10272" y="1279693"/>
                <a:ext cx="3568384" cy="51244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7" name="Rectangle 126">
                <a:extLst>
                  <a:ext uri="{FF2B5EF4-FFF2-40B4-BE49-F238E27FC236}">
                    <a16:creationId xmlns:a16="http://schemas.microsoft.com/office/drawing/2014/main" id="{36033F9A-3087-4722-B18E-9361A89A71A1}"/>
                  </a:ext>
                </a:extLst>
              </p:cNvPr>
              <p:cNvSpPr/>
              <p:nvPr/>
            </p:nvSpPr>
            <p:spPr>
              <a:xfrm>
                <a:off x="5874997" y="1994922"/>
                <a:ext cx="2660904" cy="3339078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128" name="Picture 127">
                <a:extLst>
                  <a:ext uri="{FF2B5EF4-FFF2-40B4-BE49-F238E27FC236}">
                    <a16:creationId xmlns:a16="http://schemas.microsoft.com/office/drawing/2014/main" id="{405E0756-98AE-4660-B615-319D3628A3B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74997" y="5181430"/>
                <a:ext cx="2657475" cy="552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A0805B67-8D8E-429F-9079-417A40367D10}"/>
                  </a:ext>
                </a:extLst>
              </p:cNvPr>
              <p:cNvSpPr/>
              <p:nvPr/>
            </p:nvSpPr>
            <p:spPr>
              <a:xfrm>
                <a:off x="5874997" y="2080314"/>
                <a:ext cx="2660904" cy="431405"/>
              </a:xfrm>
              <a:prstGeom prst="rect">
                <a:avLst/>
              </a:prstGeom>
              <a:solidFill>
                <a:sysClr val="window" lastClr="FFFFFF">
                  <a:lumMod val="85000"/>
                </a:sysClr>
              </a:solidFill>
              <a:ln w="127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130" name="Picture 6">
                <a:extLst>
                  <a:ext uri="{FF2B5EF4-FFF2-40B4-BE49-F238E27FC236}">
                    <a16:creationId xmlns:a16="http://schemas.microsoft.com/office/drawing/2014/main" id="{6CE96001-A4B1-48EB-9406-D02A1FA9E69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74997" y="1881806"/>
                <a:ext cx="2660904" cy="226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015BD057-26D7-482C-9ACF-669D1F91B38E}"/>
                  </a:ext>
                </a:extLst>
              </p:cNvPr>
              <p:cNvSpPr txBox="1"/>
              <p:nvPr/>
            </p:nvSpPr>
            <p:spPr bwMode="auto">
              <a:xfrm>
                <a:off x="5859305" y="2039827"/>
                <a:ext cx="2458158" cy="528347"/>
              </a:xfrm>
              <a:prstGeom prst="rect">
                <a:avLst/>
              </a:prstGeom>
              <a:noFill/>
              <a:ln w="19050" algn="ctr">
                <a:noFill/>
                <a:miter lim="800000"/>
                <a:headEnd/>
                <a:tailEnd/>
              </a:ln>
              <a:effectLst/>
            </p:spPr>
            <p:txBody>
              <a:bodyPr wrap="square" rtlCol="0"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400"/>
                  </a:spcBef>
                  <a:spcAft>
                    <a:spcPts val="0"/>
                  </a:spcAft>
                  <a:buClr>
                    <a:srgbClr val="4F81BD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Congratulations!!!</a:t>
                </a:r>
              </a:p>
            </p:txBody>
          </p:sp>
          <p:sp>
            <p:nvSpPr>
              <p:cNvPr id="132" name="TextBox 131">
                <a:extLst>
                  <a:ext uri="{FF2B5EF4-FFF2-40B4-BE49-F238E27FC236}">
                    <a16:creationId xmlns:a16="http://schemas.microsoft.com/office/drawing/2014/main" id="{C2FCC779-61AF-4096-A94E-F4CF2F8E6313}"/>
                  </a:ext>
                </a:extLst>
              </p:cNvPr>
              <p:cNvSpPr txBox="1"/>
              <p:nvPr/>
            </p:nvSpPr>
            <p:spPr bwMode="auto">
              <a:xfrm>
                <a:off x="5723635" y="2506372"/>
                <a:ext cx="2812264" cy="2717207"/>
              </a:xfrm>
              <a:prstGeom prst="rect">
                <a:avLst/>
              </a:prstGeom>
              <a:noFill/>
              <a:ln w="19050" algn="ctr">
                <a:noFill/>
                <a:miter lim="800000"/>
                <a:headEnd/>
                <a:tailEnd/>
              </a:ln>
              <a:effectLst/>
            </p:spPr>
            <p:txBody>
              <a:bodyPr wrap="square" rtlCol="0"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>
                    <a:srgbClr val="4F81BD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You have won price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>
                    <a:srgbClr val="4F81BD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Name: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>
                    <a:srgbClr val="4F81BD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Ph. Number: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>
                    <a:srgbClr val="4F81BD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Social Security No.: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>
                    <a:srgbClr val="4F81BD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DOB: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>
                    <a:srgbClr val="4F81BD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Credit Card No.: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>
                    <a:srgbClr val="4F81BD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Credit Card Pin:</a:t>
                </a:r>
              </a:p>
            </p:txBody>
          </p:sp>
        </p:grpSp>
        <p:pic>
          <p:nvPicPr>
            <p:cNvPr id="112" name="Picture 8" descr="F:\Prashant DATA\CEHv8 Development\Icons\chat-bubble-36.png">
              <a:extLst>
                <a:ext uri="{FF2B5EF4-FFF2-40B4-BE49-F238E27FC236}">
                  <a16:creationId xmlns:a16="http://schemas.microsoft.com/office/drawing/2014/main" id="{F37C48CC-6B3A-4955-B782-DB7E9F9E5B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srgbClr val="EEECE1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853" y="2259577"/>
              <a:ext cx="1238775" cy="791233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16479B10-2924-4EF9-931C-2C1A3ECF29CE}"/>
                </a:ext>
              </a:extLst>
            </p:cNvPr>
            <p:cNvSpPr/>
            <p:nvPr/>
          </p:nvSpPr>
          <p:spPr>
            <a:xfrm>
              <a:off x="1382796" y="4068411"/>
              <a:ext cx="808363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Attacker</a:t>
              </a: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64E61A7B-1C70-420F-A04B-8CBDCC44152A}"/>
                </a:ext>
              </a:extLst>
            </p:cNvPr>
            <p:cNvSpPr/>
            <p:nvPr/>
          </p:nvSpPr>
          <p:spPr>
            <a:xfrm>
              <a:off x="389544" y="2401642"/>
              <a:ext cx="1109425" cy="6001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Attacker buys prepaid SIM card </a:t>
              </a:r>
            </a:p>
          </p:txBody>
        </p:sp>
        <p:cxnSp>
          <p:nvCxnSpPr>
            <p:cNvPr id="115" name="Straight Arrow Connector 114">
              <a:extLst>
                <a:ext uri="{FF2B5EF4-FFF2-40B4-BE49-F238E27FC236}">
                  <a16:creationId xmlns:a16="http://schemas.microsoft.com/office/drawing/2014/main" id="{E7F7EC92-E258-463D-81E3-1FCA81781CF8}"/>
                </a:ext>
              </a:extLst>
            </p:cNvPr>
            <p:cNvCxnSpPr/>
            <p:nvPr/>
          </p:nvCxnSpPr>
          <p:spPr>
            <a:xfrm>
              <a:off x="2540369" y="3302598"/>
              <a:ext cx="3108960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pic>
          <p:nvPicPr>
            <p:cNvPr id="116" name="Picture 11" descr="E:\ICONS and Diagrams\Web2.0 PNG Icons\Numbers\ONE.png">
              <a:extLst>
                <a:ext uri="{FF2B5EF4-FFF2-40B4-BE49-F238E27FC236}">
                  <a16:creationId xmlns:a16="http://schemas.microsoft.com/office/drawing/2014/main" id="{B289E219-1F5C-4B60-AF02-BE672AD29E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982" y="2134873"/>
              <a:ext cx="283166" cy="2831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7" name="Picture 13" descr="E:\ICONS and Diagrams\Web2.0 PNG Icons\Numbers\TWO.png">
              <a:extLst>
                <a:ext uri="{FF2B5EF4-FFF2-40B4-BE49-F238E27FC236}">
                  <a16:creationId xmlns:a16="http://schemas.microsoft.com/office/drawing/2014/main" id="{60427569-7038-4C3F-BA5A-98E49B9BFBE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4936" y="3147067"/>
              <a:ext cx="311483" cy="3114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FAB8048A-AF1E-47E6-8B82-4CA3A805D7E5}"/>
                </a:ext>
              </a:extLst>
            </p:cNvPr>
            <p:cNvSpPr/>
            <p:nvPr/>
          </p:nvSpPr>
          <p:spPr>
            <a:xfrm>
              <a:off x="3729325" y="3029833"/>
              <a:ext cx="1160895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Sends SMS bait</a:t>
              </a:r>
            </a:p>
          </p:txBody>
        </p:sp>
        <p:pic>
          <p:nvPicPr>
            <p:cNvPr id="119" name="Picture 12" descr="E:\ICONS and Diagrams\Web2.0 PNG Icons\Numbers\THREE.png">
              <a:extLst>
                <a:ext uri="{FF2B5EF4-FFF2-40B4-BE49-F238E27FC236}">
                  <a16:creationId xmlns:a16="http://schemas.microsoft.com/office/drawing/2014/main" id="{A6128490-62E6-4040-AC24-4008EA9820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0866" y="4426845"/>
              <a:ext cx="311483" cy="3114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C67999D2-8509-489B-978C-7B3E0D27B4CE}"/>
                </a:ext>
              </a:extLst>
            </p:cNvPr>
            <p:cNvSpPr/>
            <p:nvPr/>
          </p:nvSpPr>
          <p:spPr>
            <a:xfrm>
              <a:off x="4862279" y="5361405"/>
              <a:ext cx="1576990" cy="6243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User provides </a:t>
              </a:r>
              <a:b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the personal and financial information</a:t>
              </a:r>
            </a:p>
          </p:txBody>
        </p:sp>
        <p:pic>
          <p:nvPicPr>
            <p:cNvPr id="121" name="Picture 10" descr="E:\ICONS and Diagrams\Web2.0 PNG Icons\Numbers\FOUR.png">
              <a:extLst>
                <a:ext uri="{FF2B5EF4-FFF2-40B4-BE49-F238E27FC236}">
                  <a16:creationId xmlns:a16="http://schemas.microsoft.com/office/drawing/2014/main" id="{4C4BD708-9844-4D85-8F8B-74E7C45CE8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8065" y="5187701"/>
              <a:ext cx="311483" cy="3114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44C27997-9D0B-47D7-AA24-300063A3F4A5}"/>
                </a:ext>
              </a:extLst>
            </p:cNvPr>
            <p:cNvSpPr/>
            <p:nvPr/>
          </p:nvSpPr>
          <p:spPr>
            <a:xfrm>
              <a:off x="1384669" y="5365174"/>
              <a:ext cx="1561291" cy="6463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Page load distributed and attacker gets the information</a:t>
              </a: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087EEF43-62FD-445B-9FC5-B30EF5DE2670}"/>
                </a:ext>
              </a:extLst>
            </p:cNvPr>
            <p:cNvSpPr/>
            <p:nvPr/>
          </p:nvSpPr>
          <p:spPr>
            <a:xfrm>
              <a:off x="6381972" y="4729828"/>
              <a:ext cx="1595674" cy="6463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User clicks the link and redirects to </a:t>
              </a:r>
              <a:b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the phishing site </a:t>
              </a:r>
            </a:p>
          </p:txBody>
        </p:sp>
        <p:pic>
          <p:nvPicPr>
            <p:cNvPr id="124" name="Picture 123" descr="A picture containing doll, toy, shirt&#10;&#10;Description automatically generated">
              <a:extLst>
                <a:ext uri="{FF2B5EF4-FFF2-40B4-BE49-F238E27FC236}">
                  <a16:creationId xmlns:a16="http://schemas.microsoft.com/office/drawing/2014/main" id="{11B0F3AE-6B9E-4ACB-B65E-6C42E35371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20583" y="2987206"/>
              <a:ext cx="775044" cy="1113654"/>
            </a:xfrm>
            <a:prstGeom prst="rect">
              <a:avLst/>
            </a:prstGeom>
          </p:spPr>
        </p:pic>
        <p:pic>
          <p:nvPicPr>
            <p:cNvPr id="125" name="Picture 3" descr="D:\Icons\Haja Premium Icons\Maraga\Young man with phone and laptop.png">
              <a:extLst>
                <a:ext uri="{FF2B5EF4-FFF2-40B4-BE49-F238E27FC236}">
                  <a16:creationId xmlns:a16="http://schemas.microsoft.com/office/drawing/2014/main" id="{7710ADFD-5316-46A7-8E96-15314F056CE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079162" y="2504335"/>
              <a:ext cx="1415631" cy="1596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464140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Title 1">
            <a:extLst>
              <a:ext uri="{FF2B5EF4-FFF2-40B4-BE49-F238E27FC236}">
                <a16:creationId xmlns:a16="http://schemas.microsoft.com/office/drawing/2014/main" id="{FD6C91F6-E7EC-48C3-BF88-741F23AED704}"/>
              </a:ext>
            </a:extLst>
          </p:cNvPr>
          <p:cNvSpPr txBox="1">
            <a:spLocks/>
          </p:cNvSpPr>
          <p:nvPr/>
        </p:nvSpPr>
        <p:spPr>
          <a:xfrm>
            <a:off x="1695518" y="1000408"/>
            <a:ext cx="2983552" cy="629243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Rockwell" pitchFamily="18" charset="0"/>
              <a:ea typeface="+mj-ea"/>
              <a:cs typeface="+mj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150608" y="1203058"/>
            <a:ext cx="5099195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Most consumers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 the Internet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through a mobile</a:t>
            </a:r>
          </a:p>
        </p:txBody>
      </p:sp>
      <p:sp>
        <p:nvSpPr>
          <p:cNvPr id="8" name="Round Same Side Corner Rectangle 514">
            <a:extLst>
              <a:ext uri="{FF2B5EF4-FFF2-40B4-BE49-F238E27FC236}">
                <a16:creationId xmlns:a16="http://schemas.microsoft.com/office/drawing/2014/main" id="{0E3FF037-3296-47E1-B748-71953F6BF578}"/>
              </a:ext>
            </a:extLst>
          </p:cNvPr>
          <p:cNvSpPr/>
          <p:nvPr/>
        </p:nvSpPr>
        <p:spPr>
          <a:xfrm rot="10800000" flipH="1">
            <a:off x="881461" y="1297826"/>
            <a:ext cx="91440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dirty="0">
              <a:solidFill>
                <a:prstClr val="black"/>
              </a:solidFill>
              <a:latin typeface="Lato Light"/>
            </a:endParaRPr>
          </a:p>
        </p:txBody>
      </p:sp>
      <p:sp>
        <p:nvSpPr>
          <p:cNvPr id="662" name="TextBox 661">
            <a:extLst>
              <a:ext uri="{FF2B5EF4-FFF2-40B4-BE49-F238E27FC236}">
                <a16:creationId xmlns:a16="http://schemas.microsoft.com/office/drawing/2014/main" id="{AEEE9F80-D689-4F42-968D-F0BC6BEEBE12}"/>
              </a:ext>
            </a:extLst>
          </p:cNvPr>
          <p:cNvSpPr txBox="1"/>
          <p:nvPr/>
        </p:nvSpPr>
        <p:spPr>
          <a:xfrm>
            <a:off x="304800" y="1295400"/>
            <a:ext cx="524466" cy="46164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defTabSz="914217"/>
            <a:r>
              <a:rPr lang="id-ID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cs typeface="Lato Regular"/>
              </a:rPr>
              <a:t>01</a:t>
            </a:r>
          </a:p>
        </p:txBody>
      </p:sp>
      <p:sp>
        <p:nvSpPr>
          <p:cNvPr id="5" name="Round Same Side Corner Rectangle 511">
            <a:extLst>
              <a:ext uri="{FF2B5EF4-FFF2-40B4-BE49-F238E27FC236}">
                <a16:creationId xmlns:a16="http://schemas.microsoft.com/office/drawing/2014/main" id="{D05F0EDC-2505-4988-B82E-6F01ECDD80F2}"/>
              </a:ext>
            </a:extLst>
          </p:cNvPr>
          <p:cNvSpPr/>
          <p:nvPr/>
        </p:nvSpPr>
        <p:spPr>
          <a:xfrm rot="10800000" flipH="1">
            <a:off x="881461" y="2196096"/>
            <a:ext cx="91440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dirty="0">
              <a:solidFill>
                <a:prstClr val="black"/>
              </a:solidFill>
              <a:latin typeface="Lato Ligh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4555435-AF81-4F25-9187-91F3AE075766}"/>
              </a:ext>
            </a:extLst>
          </p:cNvPr>
          <p:cNvSpPr/>
          <p:nvPr/>
        </p:nvSpPr>
        <p:spPr>
          <a:xfrm>
            <a:off x="1150608" y="2239828"/>
            <a:ext cx="454898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Easy to set up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mobile phishing campaign</a:t>
            </a:r>
          </a:p>
        </p:txBody>
      </p:sp>
      <p:sp>
        <p:nvSpPr>
          <p:cNvPr id="663" name="TextBox 662">
            <a:extLst>
              <a:ext uri="{FF2B5EF4-FFF2-40B4-BE49-F238E27FC236}">
                <a16:creationId xmlns:a16="http://schemas.microsoft.com/office/drawing/2014/main" id="{5C1C4D62-8FEF-4AE5-AE3B-86B6A7A80B7E}"/>
              </a:ext>
            </a:extLst>
          </p:cNvPr>
          <p:cNvSpPr txBox="1"/>
          <p:nvPr/>
        </p:nvSpPr>
        <p:spPr>
          <a:xfrm>
            <a:off x="304800" y="2193671"/>
            <a:ext cx="524466" cy="46164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defTabSz="914217"/>
            <a:r>
              <a:rPr lang="id-ID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cs typeface="Lato Regular"/>
              </a:rPr>
              <a:t>02</a:t>
            </a:r>
          </a:p>
        </p:txBody>
      </p:sp>
      <p:sp>
        <p:nvSpPr>
          <p:cNvPr id="6" name="Round Same Side Corner Rectangle 512">
            <a:extLst>
              <a:ext uri="{FF2B5EF4-FFF2-40B4-BE49-F238E27FC236}">
                <a16:creationId xmlns:a16="http://schemas.microsoft.com/office/drawing/2014/main" id="{1D6A8EBF-3C02-4E6D-ACFF-45C8FA81A7DA}"/>
              </a:ext>
            </a:extLst>
          </p:cNvPr>
          <p:cNvSpPr/>
          <p:nvPr/>
        </p:nvSpPr>
        <p:spPr>
          <a:xfrm rot="10800000" flipH="1">
            <a:off x="881461" y="3094367"/>
            <a:ext cx="91440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dirty="0">
              <a:solidFill>
                <a:prstClr val="black"/>
              </a:solidFill>
              <a:latin typeface="Lato Ligh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FC98E0D-2E08-4768-8542-6AB7F2FFC13E}"/>
              </a:ext>
            </a:extLst>
          </p:cNvPr>
          <p:cNvSpPr/>
          <p:nvPr/>
        </p:nvSpPr>
        <p:spPr>
          <a:xfrm>
            <a:off x="1150608" y="2999600"/>
            <a:ext cx="5236355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Difficult to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detect and stop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before harm already caused</a:t>
            </a:r>
          </a:p>
        </p:txBody>
      </p:sp>
      <p:sp>
        <p:nvSpPr>
          <p:cNvPr id="664" name="TextBox 663">
            <a:extLst>
              <a:ext uri="{FF2B5EF4-FFF2-40B4-BE49-F238E27FC236}">
                <a16:creationId xmlns:a16="http://schemas.microsoft.com/office/drawing/2014/main" id="{56913A60-A695-470F-8FA8-9B7C095CFEA5}"/>
              </a:ext>
            </a:extLst>
          </p:cNvPr>
          <p:cNvSpPr txBox="1"/>
          <p:nvPr/>
        </p:nvSpPr>
        <p:spPr>
          <a:xfrm>
            <a:off x="304800" y="3091942"/>
            <a:ext cx="524466" cy="46164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defTabSz="914217"/>
            <a:r>
              <a:rPr lang="id-ID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cs typeface="Lato Regular"/>
              </a:rPr>
              <a:t>03</a:t>
            </a:r>
          </a:p>
        </p:txBody>
      </p:sp>
      <p:sp>
        <p:nvSpPr>
          <p:cNvPr id="7" name="Round Same Side Corner Rectangle 513">
            <a:extLst>
              <a:ext uri="{FF2B5EF4-FFF2-40B4-BE49-F238E27FC236}">
                <a16:creationId xmlns:a16="http://schemas.microsoft.com/office/drawing/2014/main" id="{77D83721-6D51-4A2E-8BC2-004E9661935A}"/>
              </a:ext>
            </a:extLst>
          </p:cNvPr>
          <p:cNvSpPr/>
          <p:nvPr/>
        </p:nvSpPr>
        <p:spPr>
          <a:xfrm rot="10800000" flipH="1">
            <a:off x="881461" y="3992638"/>
            <a:ext cx="91440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dirty="0">
              <a:solidFill>
                <a:prstClr val="black"/>
              </a:solidFill>
              <a:latin typeface="Lato Ligh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6BE537A-1ABA-4DE1-B95D-C3685CE11CF5}"/>
              </a:ext>
            </a:extLst>
          </p:cNvPr>
          <p:cNvSpPr/>
          <p:nvPr/>
        </p:nvSpPr>
        <p:spPr>
          <a:xfrm>
            <a:off x="1150609" y="3897871"/>
            <a:ext cx="4855354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Mobile users are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 conditioned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receiving spam text messages on their mobiles</a:t>
            </a:r>
          </a:p>
        </p:txBody>
      </p:sp>
      <p:sp>
        <p:nvSpPr>
          <p:cNvPr id="665" name="TextBox 664">
            <a:extLst>
              <a:ext uri="{FF2B5EF4-FFF2-40B4-BE49-F238E27FC236}">
                <a16:creationId xmlns:a16="http://schemas.microsoft.com/office/drawing/2014/main" id="{214B6781-9F54-4EDC-A954-E3E3DEFD9D41}"/>
              </a:ext>
            </a:extLst>
          </p:cNvPr>
          <p:cNvSpPr txBox="1"/>
          <p:nvPr/>
        </p:nvSpPr>
        <p:spPr>
          <a:xfrm>
            <a:off x="304800" y="3990213"/>
            <a:ext cx="524466" cy="46164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defTabSz="914217"/>
            <a:r>
              <a:rPr lang="id-ID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cs typeface="Lato Regular"/>
              </a:rPr>
              <a:t>04</a:t>
            </a:r>
          </a:p>
        </p:txBody>
      </p:sp>
      <p:sp>
        <p:nvSpPr>
          <p:cNvPr id="9" name="Round Same Side Corner Rectangle 517">
            <a:extLst>
              <a:ext uri="{FF2B5EF4-FFF2-40B4-BE49-F238E27FC236}">
                <a16:creationId xmlns:a16="http://schemas.microsoft.com/office/drawing/2014/main" id="{D91738A0-F2E2-4651-8269-49BD6A9E0513}"/>
              </a:ext>
            </a:extLst>
          </p:cNvPr>
          <p:cNvSpPr/>
          <p:nvPr/>
        </p:nvSpPr>
        <p:spPr>
          <a:xfrm rot="10800000" flipH="1">
            <a:off x="895849" y="4890909"/>
            <a:ext cx="91440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dirty="0">
              <a:solidFill>
                <a:prstClr val="black"/>
              </a:solidFill>
              <a:latin typeface="Lato Light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1E64C7E-77CA-40B7-8C96-60FF0FEB3597}"/>
              </a:ext>
            </a:extLst>
          </p:cNvPr>
          <p:cNvSpPr/>
          <p:nvPr/>
        </p:nvSpPr>
        <p:spPr>
          <a:xfrm>
            <a:off x="1150609" y="4796142"/>
            <a:ext cx="4855354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mainstream mechanism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weeding out spam SMSs</a:t>
            </a:r>
          </a:p>
        </p:txBody>
      </p:sp>
      <p:sp>
        <p:nvSpPr>
          <p:cNvPr id="666" name="TextBox 665">
            <a:extLst>
              <a:ext uri="{FF2B5EF4-FFF2-40B4-BE49-F238E27FC236}">
                <a16:creationId xmlns:a16="http://schemas.microsoft.com/office/drawing/2014/main" id="{0B884D1E-BF43-47CA-89B9-2FDECE5E98AC}"/>
              </a:ext>
            </a:extLst>
          </p:cNvPr>
          <p:cNvSpPr txBox="1"/>
          <p:nvPr/>
        </p:nvSpPr>
        <p:spPr>
          <a:xfrm>
            <a:off x="304800" y="4888484"/>
            <a:ext cx="524466" cy="46164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defTabSz="914217"/>
            <a:r>
              <a:rPr lang="id-ID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cs typeface="Lato Regular"/>
              </a:rPr>
              <a:t>05</a:t>
            </a:r>
          </a:p>
        </p:txBody>
      </p:sp>
      <p:sp>
        <p:nvSpPr>
          <p:cNvPr id="10" name="Round Same Side Corner Rectangle 518">
            <a:extLst>
              <a:ext uri="{FF2B5EF4-FFF2-40B4-BE49-F238E27FC236}">
                <a16:creationId xmlns:a16="http://schemas.microsoft.com/office/drawing/2014/main" id="{6E82D6C0-C6BE-4197-9715-0C6C861E307E}"/>
              </a:ext>
            </a:extLst>
          </p:cNvPr>
          <p:cNvSpPr/>
          <p:nvPr/>
        </p:nvSpPr>
        <p:spPr>
          <a:xfrm rot="10800000" flipH="1">
            <a:off x="890090" y="5789178"/>
            <a:ext cx="91440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dirty="0">
              <a:solidFill>
                <a:prstClr val="black"/>
              </a:solidFill>
              <a:latin typeface="Lato Ligh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8FA6AD-E6C5-4F06-9E0D-0A9A512F145F}"/>
              </a:ext>
            </a:extLst>
          </p:cNvPr>
          <p:cNvSpPr/>
          <p:nvPr/>
        </p:nvSpPr>
        <p:spPr>
          <a:xfrm>
            <a:off x="1150608" y="5832910"/>
            <a:ext cx="410859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Few mobile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anti-viruses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check SMSs</a:t>
            </a:r>
          </a:p>
        </p:txBody>
      </p:sp>
      <p:sp>
        <p:nvSpPr>
          <p:cNvPr id="667" name="TextBox 666">
            <a:extLst>
              <a:ext uri="{FF2B5EF4-FFF2-40B4-BE49-F238E27FC236}">
                <a16:creationId xmlns:a16="http://schemas.microsoft.com/office/drawing/2014/main" id="{9CABEA60-0F50-4D43-8A8F-B0247D6AC6B6}"/>
              </a:ext>
            </a:extLst>
          </p:cNvPr>
          <p:cNvSpPr txBox="1"/>
          <p:nvPr/>
        </p:nvSpPr>
        <p:spPr>
          <a:xfrm>
            <a:off x="304800" y="5786753"/>
            <a:ext cx="524466" cy="46164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defTabSz="914217"/>
            <a:r>
              <a:rPr lang="id-ID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cs typeface="Lato Regular"/>
              </a:rPr>
              <a:t>06</a:t>
            </a:r>
          </a:p>
        </p:txBody>
      </p:sp>
      <p:sp>
        <p:nvSpPr>
          <p:cNvPr id="178" name="Title 1">
            <a:extLst>
              <a:ext uri="{FF2B5EF4-FFF2-40B4-BE49-F238E27FC236}">
                <a16:creationId xmlns:a16="http://schemas.microsoft.com/office/drawing/2014/main" id="{DFBC687E-8B67-45B1-8941-4DF3769140FC}"/>
              </a:ext>
            </a:extLst>
          </p:cNvPr>
          <p:cNvSpPr txBox="1">
            <a:spLocks/>
          </p:cNvSpPr>
          <p:nvPr/>
        </p:nvSpPr>
        <p:spPr>
          <a:xfrm>
            <a:off x="321592" y="186501"/>
            <a:ext cx="7464456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Why is SMS Phishing Effective?</a:t>
            </a:r>
            <a:endParaRPr lang="en-US" sz="3200" b="1" dirty="0">
              <a:solidFill>
                <a:prstClr val="black">
                  <a:lumMod val="75000"/>
                  <a:lumOff val="25000"/>
                </a:prstClr>
              </a:solidFill>
              <a:latin typeface="Rockwell" panose="02060603020205020403" pitchFamily="18" charset="0"/>
            </a:endParaRPr>
          </a:p>
        </p:txBody>
      </p:sp>
      <p:pic>
        <p:nvPicPr>
          <p:cNvPr id="28" name="Picture Placeholder 2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79FC79D-E288-45F2-BCC1-C0BB41DA694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76" t="7774" r="11676" b="10837"/>
          <a:stretch/>
        </p:blipFill>
        <p:spPr>
          <a:xfrm>
            <a:off x="5223980" y="0"/>
            <a:ext cx="6968020" cy="6554999"/>
          </a:xfrm>
        </p:spPr>
      </p:pic>
    </p:spTree>
    <p:extLst>
      <p:ext uri="{BB962C8B-B14F-4D97-AF65-F5344CB8AC3E}">
        <p14:creationId xmlns:p14="http://schemas.microsoft.com/office/powerpoint/2010/main" val="15941073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2AD5270-4D3C-4913-ACCF-D71286720A5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79" b="15879"/>
          <a:stretch>
            <a:fillRect/>
          </a:stretch>
        </p:blipFill>
        <p:spPr>
          <a:xfrm>
            <a:off x="0" y="1021715"/>
            <a:ext cx="12192000" cy="5546725"/>
          </a:xfr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FA862F0F-B912-4EB4-BB67-D080F83C978A}"/>
              </a:ext>
            </a:extLst>
          </p:cNvPr>
          <p:cNvSpPr/>
          <p:nvPr/>
        </p:nvSpPr>
        <p:spPr bwMode="auto">
          <a:xfrm>
            <a:off x="640941" y="1334668"/>
            <a:ext cx="2003496" cy="24438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69107" y="1693611"/>
            <a:ext cx="1967016" cy="2712615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07" y="4406227"/>
            <a:ext cx="1967016" cy="40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669107" y="1739318"/>
            <a:ext cx="1967016" cy="318907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07" y="1592575"/>
            <a:ext cx="1967016" cy="167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 bwMode="auto">
          <a:xfrm>
            <a:off x="657507" y="1781563"/>
            <a:ext cx="1817140" cy="24622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ALERT!!!</a:t>
            </a:r>
          </a:p>
        </p:txBody>
      </p:sp>
      <p:sp>
        <p:nvSpPr>
          <p:cNvPr id="11" name="TextBox 10"/>
          <p:cNvSpPr txBox="1"/>
          <p:nvPr/>
        </p:nvSpPr>
        <p:spPr bwMode="auto">
          <a:xfrm>
            <a:off x="605760" y="2238210"/>
            <a:ext cx="2054242" cy="190821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Dear Westpac Bank Customer,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 have detected some unusual activity. We urgently ask you to review your account by clicking the below link: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www.westpacbank.com/review.html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638599" y="2150812"/>
            <a:ext cx="1934887" cy="2756158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599" y="4906970"/>
            <a:ext cx="1964481" cy="40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3638599" y="2213936"/>
            <a:ext cx="1934887" cy="318907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599" y="2067193"/>
            <a:ext cx="1967016" cy="167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 bwMode="auto">
          <a:xfrm>
            <a:off x="3626999" y="2256181"/>
            <a:ext cx="1817140" cy="24622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ALERT!!!</a:t>
            </a:r>
          </a:p>
        </p:txBody>
      </p:sp>
      <p:sp>
        <p:nvSpPr>
          <p:cNvPr id="19" name="TextBox 18"/>
          <p:cNvSpPr txBox="1"/>
          <p:nvPr/>
        </p:nvSpPr>
        <p:spPr bwMode="auto">
          <a:xfrm>
            <a:off x="3565798" y="2895600"/>
            <a:ext cx="2078906" cy="125162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PAYPAL – Your account has been locked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Please click on the link below to restore your access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http://certifiedhacker.com/3/c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608091" y="2608012"/>
            <a:ext cx="1967016" cy="278351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3" name="Picture 2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091" y="5374104"/>
            <a:ext cx="1967016" cy="40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23"/>
          <p:cNvSpPr/>
          <p:nvPr/>
        </p:nvSpPr>
        <p:spPr>
          <a:xfrm>
            <a:off x="6608091" y="2671136"/>
            <a:ext cx="1967016" cy="318907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091" y="2524393"/>
            <a:ext cx="1967016" cy="167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25"/>
          <p:cNvSpPr txBox="1"/>
          <p:nvPr/>
        </p:nvSpPr>
        <p:spPr bwMode="auto">
          <a:xfrm>
            <a:off x="6596491" y="2713381"/>
            <a:ext cx="1817140" cy="24622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Congratulations!!!</a:t>
            </a:r>
          </a:p>
        </p:txBody>
      </p:sp>
      <p:sp>
        <p:nvSpPr>
          <p:cNvPr id="27" name="TextBox 26"/>
          <p:cNvSpPr txBox="1"/>
          <p:nvPr/>
        </p:nvSpPr>
        <p:spPr bwMode="auto">
          <a:xfrm>
            <a:off x="6535290" y="3072455"/>
            <a:ext cx="2078906" cy="167225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Dear,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You have been selected for a $2000 Amazon Gift Card.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Enter code “Free” at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http://www.AmaZon.com/wm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claim your price.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150 left!</a:t>
            </a:r>
          </a:p>
        </p:txBody>
      </p:sp>
      <p:sp>
        <p:nvSpPr>
          <p:cNvPr id="30" name="Rectangle 29"/>
          <p:cNvSpPr/>
          <p:nvPr/>
        </p:nvSpPr>
        <p:spPr>
          <a:xfrm>
            <a:off x="9577582" y="3065211"/>
            <a:ext cx="1945311" cy="2790989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1" name="Picture 3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7582" y="5856201"/>
            <a:ext cx="1996109" cy="40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9577582" y="3128336"/>
            <a:ext cx="1967016" cy="318907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3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7582" y="2981593"/>
            <a:ext cx="1967016" cy="167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Box 33"/>
          <p:cNvSpPr txBox="1"/>
          <p:nvPr/>
        </p:nvSpPr>
        <p:spPr bwMode="auto">
          <a:xfrm>
            <a:off x="9565982" y="3170582"/>
            <a:ext cx="1817140" cy="24622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Update!!!</a:t>
            </a:r>
          </a:p>
        </p:txBody>
      </p:sp>
      <p:sp>
        <p:nvSpPr>
          <p:cNvPr id="35" name="TextBox 34"/>
          <p:cNvSpPr txBox="1"/>
          <p:nvPr/>
        </p:nvSpPr>
        <p:spPr bwMode="auto">
          <a:xfrm>
            <a:off x="9517810" y="3753824"/>
            <a:ext cx="2068430" cy="135421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Dear Customer,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Your card #256385XXXXXX has been temporarily deactivated.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activate, Please call: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205-358-5689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2DD5D48-F496-437A-A8D8-AFC4B36BFE6D}"/>
              </a:ext>
            </a:extLst>
          </p:cNvPr>
          <p:cNvSpPr/>
          <p:nvPr/>
        </p:nvSpPr>
        <p:spPr bwMode="auto">
          <a:xfrm>
            <a:off x="3609177" y="1828800"/>
            <a:ext cx="2003496" cy="24438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570A385-C585-4483-92A1-2609AE8EA84E}"/>
              </a:ext>
            </a:extLst>
          </p:cNvPr>
          <p:cNvSpPr/>
          <p:nvPr/>
        </p:nvSpPr>
        <p:spPr bwMode="auto">
          <a:xfrm>
            <a:off x="6631050" y="2286000"/>
            <a:ext cx="2003496" cy="24438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7B22ED8-0086-4413-9779-3E7E741F680B}"/>
              </a:ext>
            </a:extLst>
          </p:cNvPr>
          <p:cNvSpPr/>
          <p:nvPr/>
        </p:nvSpPr>
        <p:spPr bwMode="auto">
          <a:xfrm>
            <a:off x="9533188" y="2727416"/>
            <a:ext cx="2003496" cy="24438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B70D5DAA-ECC7-4B6C-B345-3D30988813CA}"/>
              </a:ext>
            </a:extLst>
          </p:cNvPr>
          <p:cNvSpPr txBox="1">
            <a:spLocks/>
          </p:cNvSpPr>
          <p:nvPr/>
        </p:nvSpPr>
        <p:spPr>
          <a:xfrm>
            <a:off x="2297868" y="144726"/>
            <a:ext cx="7596265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SMS Phishing Attack Examples</a:t>
            </a:r>
            <a:endParaRPr 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pic>
        <p:nvPicPr>
          <p:cNvPr id="36" name="Рисунок 2">
            <a:extLst>
              <a:ext uri="{FF2B5EF4-FFF2-40B4-BE49-F238E27FC236}">
                <a16:creationId xmlns:a16="http://schemas.microsoft.com/office/drawing/2014/main" id="{FB8EE849-9C5B-446D-99A9-C5F9C39F3BD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69" y="1118498"/>
            <a:ext cx="2519978" cy="3910702"/>
          </a:xfrm>
          <a:prstGeom prst="rect">
            <a:avLst/>
          </a:prstGeom>
        </p:spPr>
      </p:pic>
      <p:pic>
        <p:nvPicPr>
          <p:cNvPr id="46" name="Рисунок 2">
            <a:extLst>
              <a:ext uri="{FF2B5EF4-FFF2-40B4-BE49-F238E27FC236}">
                <a16:creationId xmlns:a16="http://schemas.microsoft.com/office/drawing/2014/main" id="{5FC35E99-1C17-4C52-9DFF-9E90ADD6AD4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993" y="1617997"/>
            <a:ext cx="2485284" cy="3910702"/>
          </a:xfrm>
          <a:prstGeom prst="rect">
            <a:avLst/>
          </a:prstGeom>
        </p:spPr>
      </p:pic>
      <p:pic>
        <p:nvPicPr>
          <p:cNvPr id="47" name="Рисунок 2">
            <a:extLst>
              <a:ext uri="{FF2B5EF4-FFF2-40B4-BE49-F238E27FC236}">
                <a16:creationId xmlns:a16="http://schemas.microsoft.com/office/drawing/2014/main" id="{E4069564-B907-4A99-B0AC-023DDB7422D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067" y="2080799"/>
            <a:ext cx="2526387" cy="3910702"/>
          </a:xfrm>
          <a:prstGeom prst="rect">
            <a:avLst/>
          </a:prstGeom>
        </p:spPr>
      </p:pic>
      <p:pic>
        <p:nvPicPr>
          <p:cNvPr id="48" name="Рисунок 2">
            <a:extLst>
              <a:ext uri="{FF2B5EF4-FFF2-40B4-BE49-F238E27FC236}">
                <a16:creationId xmlns:a16="http://schemas.microsoft.com/office/drawing/2014/main" id="{F4C62054-2BA7-4EE8-81E3-9B108749EA8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3322" y="2566298"/>
            <a:ext cx="2526387" cy="391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065804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FD70E983-846D-4FCD-B557-92DCF93D577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2" r="32102"/>
          <a:stretch/>
        </p:blipFill>
        <p:spPr>
          <a:xfrm>
            <a:off x="8672145" y="-6658"/>
            <a:ext cx="3521125" cy="6561137"/>
          </a:xfr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FF17D0CD-D1B7-48D4-A1E8-F35D80AAC0E9}"/>
              </a:ext>
            </a:extLst>
          </p:cNvPr>
          <p:cNvSpPr>
            <a:spLocks noChangeAspect="1"/>
          </p:cNvSpPr>
          <p:nvPr/>
        </p:nvSpPr>
        <p:spPr>
          <a:xfrm>
            <a:off x="-15966" y="1110346"/>
            <a:ext cx="8688111" cy="20379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228600" y="1258510"/>
            <a:ext cx="8344988" cy="17697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Mobile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device pairing on open connections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(public Wi-Fi/unencrypted Wi-Fi routers) allows attackers to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eavesdrop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intercept data transmission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using techniques such as;</a:t>
            </a:r>
          </a:p>
          <a:p>
            <a:pPr marL="566928" marR="0" lvl="1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Bluesnarfing (stealing information via Bluetooth)</a:t>
            </a:r>
            <a:endParaRPr kumimoji="0" lang="en-US" sz="1550" b="1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66928" marR="0" lvl="1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5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Bluebugging (gaining control over the device via Bluetooth)</a:t>
            </a:r>
          </a:p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Sharing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from malicious devices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can infect/breach data on the recipient device</a:t>
            </a:r>
          </a:p>
        </p:txBody>
      </p:sp>
      <p:sp>
        <p:nvSpPr>
          <p:cNvPr id="67" name="Rectangle 66"/>
          <p:cNvSpPr/>
          <p:nvPr/>
        </p:nvSpPr>
        <p:spPr>
          <a:xfrm>
            <a:off x="3636103" y="3256762"/>
            <a:ext cx="2439578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Bluebugging Attack</a:t>
            </a:r>
          </a:p>
        </p:txBody>
      </p:sp>
      <p:sp>
        <p:nvSpPr>
          <p:cNvPr id="40" name="Oval 39"/>
          <p:cNvSpPr/>
          <p:nvPr/>
        </p:nvSpPr>
        <p:spPr>
          <a:xfrm>
            <a:off x="186784" y="3388824"/>
            <a:ext cx="4065095" cy="3021928"/>
          </a:xfrm>
          <a:prstGeom prst="ellipse">
            <a:avLst/>
          </a:prstGeom>
          <a:solidFill>
            <a:schemeClr val="bg1"/>
          </a:solidFill>
          <a:ln w="19050" cap="flat" cmpd="sng" algn="ctr">
            <a:solidFill>
              <a:schemeClr val="accent2">
                <a:lumMod val="20000"/>
                <a:lumOff val="80000"/>
              </a:schemeClr>
            </a:solidFill>
            <a:prstDash val="sys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4" name="Picture 43" descr="Y:\Web2.0 PNG Icons\Haja Roger Shutterstock\c3.png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940"/>
          <a:stretch/>
        </p:blipFill>
        <p:spPr bwMode="auto">
          <a:xfrm>
            <a:off x="7456090" y="4330780"/>
            <a:ext cx="1106309" cy="711658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TextBox 44"/>
          <p:cNvSpPr txBox="1"/>
          <p:nvPr/>
        </p:nvSpPr>
        <p:spPr bwMode="auto">
          <a:xfrm>
            <a:off x="1580618" y="4095559"/>
            <a:ext cx="1415487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Paired </a:t>
            </a:r>
            <a:b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Bluetooth Devices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 bwMode="auto">
          <a:xfrm>
            <a:off x="271271" y="4905562"/>
            <a:ext cx="1394858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Legitimate Users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 bwMode="auto">
          <a:xfrm>
            <a:off x="1373377" y="6070582"/>
            <a:ext cx="999744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 bwMode="auto">
          <a:xfrm>
            <a:off x="4705716" y="4963478"/>
            <a:ext cx="999744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Laptop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 bwMode="auto">
          <a:xfrm>
            <a:off x="5896662" y="4980918"/>
            <a:ext cx="1282794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WLAN </a:t>
            </a:r>
            <a:b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 Point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 bwMode="auto">
          <a:xfrm>
            <a:off x="5668331" y="6216951"/>
            <a:ext cx="1739456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Attacker’s Access Point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 bwMode="auto">
          <a:xfrm>
            <a:off x="7610987" y="4532908"/>
            <a:ext cx="796514" cy="30777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Internet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52" name="Straight Arrow Connector 51"/>
          <p:cNvCxnSpPr/>
          <p:nvPr/>
        </p:nvCxnSpPr>
        <p:spPr>
          <a:xfrm>
            <a:off x="3948752" y="4669070"/>
            <a:ext cx="873032" cy="625"/>
          </a:xfrm>
          <a:prstGeom prst="straightConnector1">
            <a:avLst/>
          </a:prstGeom>
          <a:ln w="28575">
            <a:solidFill>
              <a:srgbClr val="0070C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5544890" y="4669039"/>
            <a:ext cx="557045" cy="687"/>
          </a:xfrm>
          <a:prstGeom prst="straightConnector1">
            <a:avLst/>
          </a:prstGeom>
          <a:ln w="28575">
            <a:solidFill>
              <a:srgbClr val="0070C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6884995" y="4669039"/>
            <a:ext cx="506405" cy="687"/>
          </a:xfrm>
          <a:prstGeom prst="straightConnector1">
            <a:avLst/>
          </a:prstGeom>
          <a:ln w="28575">
            <a:solidFill>
              <a:srgbClr val="0070C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 bwMode="auto">
          <a:xfrm>
            <a:off x="2845847" y="4905562"/>
            <a:ext cx="1394858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Legitimate Users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6" name="Picture 55" descr="D:\Shutterstock Diagrams\Infographics\Untitled-3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5" t="71159" r="90898" b="3777"/>
          <a:stretch/>
        </p:blipFill>
        <p:spPr bwMode="auto">
          <a:xfrm>
            <a:off x="975860" y="4219915"/>
            <a:ext cx="461579" cy="7416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D:\Icons\New Icons\iPhone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489" y="4270998"/>
            <a:ext cx="397898" cy="63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3" descr="D:\Icons\New Icons\Blackberry 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73" y="5517271"/>
            <a:ext cx="330549" cy="557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1" name="Straight Arrow Connector 60"/>
          <p:cNvCxnSpPr/>
          <p:nvPr/>
        </p:nvCxnSpPr>
        <p:spPr>
          <a:xfrm>
            <a:off x="1485907" y="4590776"/>
            <a:ext cx="1548298" cy="1216"/>
          </a:xfrm>
          <a:prstGeom prst="straightConnector1">
            <a:avLst/>
          </a:prstGeom>
          <a:ln w="38100">
            <a:solidFill>
              <a:srgbClr val="0070C0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Picture 2" descr="D:\Icons\Web2.0 PNG Icons\Bluetooth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401" y="4224368"/>
            <a:ext cx="225448" cy="22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D:\Icons\Web2.0 PNG Icons\Bluetooth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059" y="4214843"/>
            <a:ext cx="225448" cy="22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Rectangle 63"/>
          <p:cNvSpPr/>
          <p:nvPr/>
        </p:nvSpPr>
        <p:spPr>
          <a:xfrm>
            <a:off x="1256910" y="3570734"/>
            <a:ext cx="1924842" cy="516091"/>
          </a:xfrm>
          <a:prstGeom prst="rect">
            <a:avLst/>
          </a:prstGeom>
        </p:spPr>
        <p:txBody>
          <a:bodyPr wrap="none" anchor="ctr">
            <a:prstTxWarp prst="textArchUp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Open Bluetooth Connection</a:t>
            </a:r>
          </a:p>
        </p:txBody>
      </p:sp>
      <p:sp>
        <p:nvSpPr>
          <p:cNvPr id="65" name="TextBox 64"/>
          <p:cNvSpPr txBox="1"/>
          <p:nvPr/>
        </p:nvSpPr>
        <p:spPr bwMode="auto">
          <a:xfrm>
            <a:off x="2209630" y="5528759"/>
            <a:ext cx="1862097" cy="57708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400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 comes in Bluetooth range and intercepts data transmission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6" name="Elbow Connector 65"/>
          <p:cNvCxnSpPr/>
          <p:nvPr/>
        </p:nvCxnSpPr>
        <p:spPr>
          <a:xfrm rot="5400000" flipH="1" flipV="1">
            <a:off x="1726697" y="4875379"/>
            <a:ext cx="776044" cy="312392"/>
          </a:xfrm>
          <a:prstGeom prst="bentConnector3">
            <a:avLst/>
          </a:prstGeom>
          <a:ln w="38100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Picture 2" descr="D:\Icons\Web2.0 PNG Icons\Bluetooth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711" y="5445491"/>
            <a:ext cx="225448" cy="22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picture containing shirt&#10;&#10;Description automatically generated">
            <a:extLst>
              <a:ext uri="{FF2B5EF4-FFF2-40B4-BE49-F238E27FC236}">
                <a16:creationId xmlns:a16="http://schemas.microsoft.com/office/drawing/2014/main" id="{D80EF170-6DF5-45DD-A696-84282F69F84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62" y="4145448"/>
            <a:ext cx="536217" cy="755501"/>
          </a:xfrm>
          <a:prstGeom prst="rect">
            <a:avLst/>
          </a:prstGeom>
        </p:spPr>
      </p:pic>
      <p:pic>
        <p:nvPicPr>
          <p:cNvPr id="6" name="Picture 5" descr="A picture containing toy, doll, food, shirt&#10;&#10;Description automatically generated">
            <a:extLst>
              <a:ext uri="{FF2B5EF4-FFF2-40B4-BE49-F238E27FC236}">
                <a16:creationId xmlns:a16="http://schemas.microsoft.com/office/drawing/2014/main" id="{4452F4FE-9CE8-42F6-80AF-2D57F76C4B8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398" y="4188961"/>
            <a:ext cx="536217" cy="731516"/>
          </a:xfrm>
          <a:prstGeom prst="rect">
            <a:avLst/>
          </a:prstGeom>
        </p:spPr>
      </p:pic>
      <p:pic>
        <p:nvPicPr>
          <p:cNvPr id="10" name="Picture 9" descr="A close up of a screen&#10;&#10;Description automatically generated">
            <a:extLst>
              <a:ext uri="{FF2B5EF4-FFF2-40B4-BE49-F238E27FC236}">
                <a16:creationId xmlns:a16="http://schemas.microsoft.com/office/drawing/2014/main" id="{A1960406-A09C-432F-808E-BF3ECF538E2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244" y="4335059"/>
            <a:ext cx="1066435" cy="666523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BCEE031F-B98D-453D-83DC-FABD1B4303E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229" y="4183932"/>
            <a:ext cx="822595" cy="79321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2" name="Picture 71" descr="A close up of a logo&#10;&#10;Description automatically generated">
            <a:extLst>
              <a:ext uri="{FF2B5EF4-FFF2-40B4-BE49-F238E27FC236}">
                <a16:creationId xmlns:a16="http://schemas.microsoft.com/office/drawing/2014/main" id="{00BC9401-34C8-474E-B1A6-7C18309FFB9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395" y="5498355"/>
            <a:ext cx="747814" cy="72110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69F73C94-D873-4370-B456-5F33E50B6E7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140" y="5364625"/>
            <a:ext cx="570014" cy="733541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22A0025B-AE15-4A4F-A804-FC9D4395B3D3}"/>
              </a:ext>
            </a:extLst>
          </p:cNvPr>
          <p:cNvSpPr txBox="1"/>
          <p:nvPr/>
        </p:nvSpPr>
        <p:spPr>
          <a:xfrm>
            <a:off x="186784" y="21095"/>
            <a:ext cx="8485361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Pairing Mobile Devices on Open Bluetooth and Wi-Fi Connections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03766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>
            <a:extLst>
              <a:ext uri="{FF2B5EF4-FFF2-40B4-BE49-F238E27FC236}">
                <a16:creationId xmlns:a16="http://schemas.microsoft.com/office/drawing/2014/main" id="{636A447C-E5AF-427C-B891-5191761C76C6}"/>
              </a:ext>
            </a:extLst>
          </p:cNvPr>
          <p:cNvSpPr/>
          <p:nvPr/>
        </p:nvSpPr>
        <p:spPr>
          <a:xfrm>
            <a:off x="1587" y="3"/>
            <a:ext cx="12188828" cy="2911244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899" tIns="60950" rIns="121899" bIns="60950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7B86D3-E123-4E73-84E8-E5957FCDAB91}"/>
              </a:ext>
            </a:extLst>
          </p:cNvPr>
          <p:cNvSpPr/>
          <p:nvPr/>
        </p:nvSpPr>
        <p:spPr>
          <a:xfrm>
            <a:off x="3353949" y="979789"/>
            <a:ext cx="8745712" cy="178510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An Agent smith attack is carried out by persuading the victim to install a malicious app designed and published by an attacker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The malicious app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replaces legitimate apps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,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such as WhatsApp, SHAREit, and MX Player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The attacker produces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 huge volume of advertisements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on the victim’s device through the infected app for financial gains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CAB05835-C60F-4094-8106-4CBC8792F2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10" r="35310"/>
          <a:stretch/>
        </p:blipFill>
        <p:spPr>
          <a:xfrm flipH="1">
            <a:off x="636" y="13250"/>
            <a:ext cx="3275172" cy="6544813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B0D70A75-FD2F-4578-B8D6-3F009EA7BF07}"/>
              </a:ext>
            </a:extLst>
          </p:cNvPr>
          <p:cNvSpPr txBox="1"/>
          <p:nvPr/>
        </p:nvSpPr>
        <p:spPr>
          <a:xfrm>
            <a:off x="3195947" y="142265"/>
            <a:ext cx="81578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Agent Smith Attack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cxnSp>
        <p:nvCxnSpPr>
          <p:cNvPr id="12" name="Connector: Elbow 11">
            <a:extLst>
              <a:ext uri="{FF2B5EF4-FFF2-40B4-BE49-F238E27FC236}">
                <a16:creationId xmlns:a16="http://schemas.microsoft.com/office/drawing/2014/main" id="{965415CC-A125-45BE-A672-A20B3A5EEFB2}"/>
              </a:ext>
            </a:extLst>
          </p:cNvPr>
          <p:cNvCxnSpPr>
            <a:cxnSpLocks/>
            <a:endCxn id="26" idx="2"/>
          </p:cNvCxnSpPr>
          <p:nvPr/>
        </p:nvCxnSpPr>
        <p:spPr>
          <a:xfrm rot="10800000">
            <a:off x="3637628" y="4188192"/>
            <a:ext cx="3366036" cy="1619594"/>
          </a:xfrm>
          <a:prstGeom prst="bentConnector2">
            <a:avLst/>
          </a:prstGeom>
          <a:ln w="28575">
            <a:solidFill>
              <a:srgbClr val="0070C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E498A356-91A4-4AC8-9879-68BE38FF16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1130" y="3936374"/>
            <a:ext cx="952996" cy="251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7E509589-F5C5-4363-8BF2-02EB5CC003A8}"/>
              </a:ext>
            </a:extLst>
          </p:cNvPr>
          <p:cNvCxnSpPr>
            <a:cxnSpLocks/>
          </p:cNvCxnSpPr>
          <p:nvPr/>
        </p:nvCxnSpPr>
        <p:spPr bwMode="auto">
          <a:xfrm flipV="1">
            <a:off x="4087184" y="3680978"/>
            <a:ext cx="2598687" cy="0"/>
          </a:xfrm>
          <a:prstGeom prst="straightConnector1">
            <a:avLst/>
          </a:prstGeom>
          <a:ln w="28575">
            <a:solidFill>
              <a:srgbClr val="0070C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 descr="E:\Web2.0 PNG Icons\ONE.png">
            <a:extLst>
              <a:ext uri="{FF2B5EF4-FFF2-40B4-BE49-F238E27FC236}">
                <a16:creationId xmlns:a16="http://schemas.microsoft.com/office/drawing/2014/main" id="{2FA4ACA7-1CC7-443A-9C89-6C074176A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858" y="3534579"/>
            <a:ext cx="324000" cy="29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C01696AB-D864-4457-B35C-2A931692AE61}"/>
              </a:ext>
            </a:extLst>
          </p:cNvPr>
          <p:cNvSpPr/>
          <p:nvPr/>
        </p:nvSpPr>
        <p:spPr>
          <a:xfrm>
            <a:off x="4308824" y="3270253"/>
            <a:ext cx="2382995" cy="4308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 drops malicious mobile </a:t>
            </a:r>
            <a:b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 in a third-party app store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259A621-F89A-4EC0-95F5-1DE6446146F5}"/>
              </a:ext>
            </a:extLst>
          </p:cNvPr>
          <p:cNvSpPr/>
          <p:nvPr/>
        </p:nvSpPr>
        <p:spPr>
          <a:xfrm>
            <a:off x="7721112" y="3270253"/>
            <a:ext cx="2461121" cy="4308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downloads and installs </a:t>
            </a:r>
            <a:b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malicious mobile application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207D9DF-0E8A-4033-8FA3-229D9D53BDBC}"/>
              </a:ext>
            </a:extLst>
          </p:cNvPr>
          <p:cNvSpPr/>
          <p:nvPr/>
        </p:nvSpPr>
        <p:spPr>
          <a:xfrm>
            <a:off x="6491617" y="3973403"/>
            <a:ext cx="1214936" cy="41969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Third-party App Store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B75764EA-B377-45F6-8AE5-10A8012381DA}"/>
              </a:ext>
            </a:extLst>
          </p:cNvPr>
          <p:cNvCxnSpPr>
            <a:cxnSpLocks/>
          </p:cNvCxnSpPr>
          <p:nvPr/>
        </p:nvCxnSpPr>
        <p:spPr>
          <a:xfrm flipH="1">
            <a:off x="7439984" y="5808154"/>
            <a:ext cx="2779200" cy="0"/>
          </a:xfrm>
          <a:prstGeom prst="straightConnector1">
            <a:avLst/>
          </a:prstGeom>
          <a:ln w="28575">
            <a:solidFill>
              <a:srgbClr val="0070C0"/>
            </a:solidFill>
            <a:prstDash val="sys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3E2F8D55-AC76-48BA-BB05-1B847A2DBE04}"/>
              </a:ext>
            </a:extLst>
          </p:cNvPr>
          <p:cNvSpPr/>
          <p:nvPr/>
        </p:nvSpPr>
        <p:spPr>
          <a:xfrm>
            <a:off x="7839935" y="5807053"/>
            <a:ext cx="1979298" cy="4308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User’s mobile bombarded with irrelevant ads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CC3CBC32-47A4-498E-B999-98C847482ADC}"/>
              </a:ext>
            </a:extLst>
          </p:cNvPr>
          <p:cNvCxnSpPr>
            <a:cxnSpLocks/>
          </p:cNvCxnSpPr>
          <p:nvPr/>
        </p:nvCxnSpPr>
        <p:spPr bwMode="auto">
          <a:xfrm flipV="1">
            <a:off x="7439983" y="3680978"/>
            <a:ext cx="2779200" cy="0"/>
          </a:xfrm>
          <a:prstGeom prst="straightConnector1">
            <a:avLst/>
          </a:prstGeom>
          <a:ln w="28575">
            <a:solidFill>
              <a:srgbClr val="0070C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20" descr="E:\Web2.0 PNG Icons\TWO.png">
            <a:extLst>
              <a:ext uri="{FF2B5EF4-FFF2-40B4-BE49-F238E27FC236}">
                <a16:creationId xmlns:a16="http://schemas.microsoft.com/office/drawing/2014/main" id="{B4EC67D2-FA9C-4F91-9803-B7F50449A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927" y="3537137"/>
            <a:ext cx="324000" cy="29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 descr="E:\Web2.0 PNG Icons\FOUR.png">
            <a:extLst>
              <a:ext uri="{FF2B5EF4-FFF2-40B4-BE49-F238E27FC236}">
                <a16:creationId xmlns:a16="http://schemas.microsoft.com/office/drawing/2014/main" id="{F6E21D4C-463D-4764-BA26-29D1902B2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5418" y="5673627"/>
            <a:ext cx="323685" cy="289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9E51DF5C-9DCF-485B-920D-D347DFF7D190}"/>
              </a:ext>
            </a:extLst>
          </p:cNvPr>
          <p:cNvSpPr/>
          <p:nvPr/>
        </p:nvSpPr>
        <p:spPr>
          <a:xfrm>
            <a:off x="10576750" y="4294867"/>
            <a:ext cx="1522908" cy="9387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 app infects or replaces the legitimate apps on user’s device with C&amp;C command</a:t>
            </a: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B5B582A6-5C58-46F2-B724-62B9E61FA656}"/>
              </a:ext>
            </a:extLst>
          </p:cNvPr>
          <p:cNvCxnSpPr>
            <a:cxnSpLocks/>
          </p:cNvCxnSpPr>
          <p:nvPr/>
        </p:nvCxnSpPr>
        <p:spPr bwMode="auto">
          <a:xfrm>
            <a:off x="10539083" y="4004571"/>
            <a:ext cx="0" cy="1432975"/>
          </a:xfrm>
          <a:prstGeom prst="straightConnector1">
            <a:avLst/>
          </a:prstGeom>
          <a:ln w="28575">
            <a:solidFill>
              <a:srgbClr val="0070C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21" descr="E:\Web2.0 PNG Icons\THREE.png">
            <a:extLst>
              <a:ext uri="{FF2B5EF4-FFF2-40B4-BE49-F238E27FC236}">
                <a16:creationId xmlns:a16="http://schemas.microsoft.com/office/drawing/2014/main" id="{075CAF14-E5C1-4A8C-919B-843AE4BB0B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0504" y="4088857"/>
            <a:ext cx="324000" cy="296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328C36D5-C0D5-4AD6-8A42-7AB6A52914E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325" y="5655193"/>
            <a:ext cx="324000" cy="29454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227E643-FFBE-4888-A6F0-FB1FA8991E15}"/>
              </a:ext>
            </a:extLst>
          </p:cNvPr>
          <p:cNvSpPr/>
          <p:nvPr/>
        </p:nvSpPr>
        <p:spPr>
          <a:xfrm>
            <a:off x="3808710" y="5790648"/>
            <a:ext cx="2136611" cy="4308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Exploits infected apps to steal critical information</a:t>
            </a:r>
            <a:endParaRPr kumimoji="0" lang="en-IN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618270DD-ADC1-42AA-B0A2-F355B1A5617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501" y="3315787"/>
            <a:ext cx="385335" cy="73038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897D339A-F576-44EE-BEAC-D16A3AEBB7E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076" y="5437546"/>
            <a:ext cx="385335" cy="73038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DD0DC86B-701A-485B-8687-0FA4F6B8422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753" y="5543007"/>
            <a:ext cx="385627" cy="35057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88EB2D80-08BB-4D67-90A5-1EE01FF8B788}"/>
              </a:ext>
            </a:extLst>
          </p:cNvPr>
          <p:cNvGrpSpPr/>
          <p:nvPr/>
        </p:nvGrpSpPr>
        <p:grpSpPr>
          <a:xfrm>
            <a:off x="6965719" y="5386351"/>
            <a:ext cx="423868" cy="868354"/>
            <a:chOff x="5364560" y="5304554"/>
            <a:chExt cx="423868" cy="955189"/>
          </a:xfrm>
        </p:grpSpPr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625C15AC-15B5-4AC6-9FB7-470CD2D150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4560" y="5375979"/>
              <a:ext cx="423868" cy="883764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8C7EF1AA-78BF-45D4-A6AC-A6177BB582E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2505" y="5304554"/>
              <a:ext cx="345736" cy="755703"/>
            </a:xfrm>
            <a:prstGeom prst="rect">
              <a:avLst/>
            </a:prstGeom>
          </p:spPr>
        </p:pic>
      </p:grpSp>
      <p:sp>
        <p:nvSpPr>
          <p:cNvPr id="63" name="Rectangle 62">
            <a:extLst>
              <a:ext uri="{FF2B5EF4-FFF2-40B4-BE49-F238E27FC236}">
                <a16:creationId xmlns:a16="http://schemas.microsoft.com/office/drawing/2014/main" id="{8C7E9F95-40D8-4F94-A101-20A9CAA22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5493" y="6154147"/>
            <a:ext cx="675167" cy="251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72E8DC0-54F4-466A-B17F-80C57B2920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33552" y="6119679"/>
            <a:ext cx="675167" cy="251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1E013E9C-9E63-4B57-B39B-D17E765CDF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945" y="3505324"/>
            <a:ext cx="675167" cy="251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</a:t>
            </a:r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BB4DE854-AE7D-4932-839D-484FE4ADFE3F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077" y="3109112"/>
            <a:ext cx="716250" cy="888416"/>
          </a:xfrm>
          <a:prstGeom prst="rect">
            <a:avLst/>
          </a:prstGeom>
        </p:spPr>
      </p:pic>
      <p:pic>
        <p:nvPicPr>
          <p:cNvPr id="10" name="Picture 9" descr="A picture containing shirt&#10;&#10;Description automatically generated">
            <a:extLst>
              <a:ext uri="{FF2B5EF4-FFF2-40B4-BE49-F238E27FC236}">
                <a16:creationId xmlns:a16="http://schemas.microsoft.com/office/drawing/2014/main" id="{43FB1BC8-E1C8-447C-B862-36C604825A7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315" y="3279870"/>
            <a:ext cx="539644" cy="693050"/>
          </a:xfrm>
          <a:prstGeom prst="rect">
            <a:avLst/>
          </a:prstGeom>
        </p:spPr>
      </p:pic>
      <p:pic>
        <p:nvPicPr>
          <p:cNvPr id="45" name="Picture 44" descr="A picture containing shirt&#10;&#10;Description automatically generated">
            <a:extLst>
              <a:ext uri="{FF2B5EF4-FFF2-40B4-BE49-F238E27FC236}">
                <a16:creationId xmlns:a16="http://schemas.microsoft.com/office/drawing/2014/main" id="{E5130B18-61FD-4AC7-A1C5-936B5F939158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091" y="5427164"/>
            <a:ext cx="539644" cy="693050"/>
          </a:xfrm>
          <a:prstGeom prst="rect">
            <a:avLst/>
          </a:prstGeom>
        </p:spPr>
      </p:pic>
      <p:pic>
        <p:nvPicPr>
          <p:cNvPr id="48" name="Picture 47" descr="A picture containing shirt&#10;&#10;Description automatically generated">
            <a:extLst>
              <a:ext uri="{FF2B5EF4-FFF2-40B4-BE49-F238E27FC236}">
                <a16:creationId xmlns:a16="http://schemas.microsoft.com/office/drawing/2014/main" id="{566FB5D4-283B-4067-98CE-32B24000890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715" y="5482294"/>
            <a:ext cx="539644" cy="693050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0701538B-BB1B-47AA-8BA9-C818CFA0F767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6701089" y="3351327"/>
            <a:ext cx="668557" cy="64008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9989BD87-3063-4DCD-BF8F-8F82617CF13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7559" y="3659385"/>
            <a:ext cx="374039" cy="32820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891037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8" b="4168"/>
          <a:stretch/>
        </p:blipFill>
        <p:spPr>
          <a:xfrm>
            <a:off x="0" y="0"/>
            <a:ext cx="12203143" cy="6563033"/>
          </a:xfr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374288C-37E0-4BFE-9C1C-3B26E5DAFD85}"/>
              </a:ext>
            </a:extLst>
          </p:cNvPr>
          <p:cNvSpPr/>
          <p:nvPr/>
        </p:nvSpPr>
        <p:spPr>
          <a:xfrm>
            <a:off x="3628103" y="-7171"/>
            <a:ext cx="8573450" cy="6570204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283" tIns="41141" rIns="82283" bIns="4114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17"/>
            <a:endParaRPr lang="bg-BG" sz="125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88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4041040" y="269536"/>
            <a:ext cx="7259960" cy="68943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300" b="1" dirty="0">
                <a:solidFill>
                  <a:prstClr val="black"/>
                </a:solidFill>
                <a:latin typeface="Rockwell" panose="02060603020205020403" pitchFamily="18" charset="0"/>
              </a:rPr>
              <a:t>Exploiting SS7 Vulnerability</a:t>
            </a:r>
          </a:p>
        </p:txBody>
      </p:sp>
      <p:pic>
        <p:nvPicPr>
          <p:cNvPr id="17" name="Picture Placeholder 16"/>
          <p:cNvPicPr>
            <a:picLocks noGrp="1" noChangeAspect="1"/>
          </p:cNvPicPr>
          <p:nvPr>
            <p:ph type="pic"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5" r="31575"/>
          <a:stretch/>
        </p:blipFill>
        <p:spPr>
          <a:xfrm>
            <a:off x="0" y="-7144"/>
            <a:ext cx="3626644" cy="6569869"/>
          </a:xfr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737390D-CEB7-42DF-BD34-A9236301416D}"/>
              </a:ext>
            </a:extLst>
          </p:cNvPr>
          <p:cNvSpPr/>
          <p:nvPr/>
        </p:nvSpPr>
        <p:spPr>
          <a:xfrm>
            <a:off x="4787620" y="1130972"/>
            <a:ext cx="7259960" cy="196977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Signaling System 7 (SS7) is a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communication protocol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that allows mobile users to exchange communication through another cellular network</a:t>
            </a:r>
          </a:p>
          <a:p>
            <a:pPr>
              <a:spcBef>
                <a:spcPts val="1200"/>
              </a:spcBef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SS7 is operated depending on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mutual trust between operators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without any authentication</a:t>
            </a:r>
          </a:p>
          <a:p>
            <a:pPr>
              <a:spcBef>
                <a:spcPts val="1200"/>
              </a:spcBef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can exploit this vulnerability to perform a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man-in-the-middle attack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impeding the texts and calls between communicating devices</a:t>
            </a:r>
          </a:p>
        </p:txBody>
      </p:sp>
      <p:sp>
        <p:nvSpPr>
          <p:cNvPr id="12" name="Freeform 54">
            <a:extLst>
              <a:ext uri="{FF2B5EF4-FFF2-40B4-BE49-F238E27FC236}">
                <a16:creationId xmlns:a16="http://schemas.microsoft.com/office/drawing/2014/main" id="{1D00C204-A5AF-4687-9181-1BE446ABC462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246963" y="1224750"/>
            <a:ext cx="432473" cy="434157"/>
          </a:xfrm>
          <a:custGeom>
            <a:avLst/>
            <a:gdLst>
              <a:gd name="T0" fmla="*/ 211962 w 256"/>
              <a:gd name="T1" fmla="*/ 407975 h 256"/>
              <a:gd name="T2" fmla="*/ 196025 w 256"/>
              <a:gd name="T3" fmla="*/ 407975 h 256"/>
              <a:gd name="T4" fmla="*/ 0 w 256"/>
              <a:gd name="T5" fmla="*/ 313581 h 256"/>
              <a:gd name="T6" fmla="*/ 19124 w 256"/>
              <a:gd name="T7" fmla="*/ 0 h 256"/>
              <a:gd name="T8" fmla="*/ 27093 w 256"/>
              <a:gd name="T9" fmla="*/ 1600 h 256"/>
              <a:gd name="T10" fmla="*/ 203994 w 256"/>
              <a:gd name="T11" fmla="*/ 75195 h 256"/>
              <a:gd name="T12" fmla="*/ 380894 w 256"/>
              <a:gd name="T13" fmla="*/ 1600 h 256"/>
              <a:gd name="T14" fmla="*/ 388863 w 256"/>
              <a:gd name="T15" fmla="*/ 0 h 256"/>
              <a:gd name="T16" fmla="*/ 407987 w 256"/>
              <a:gd name="T17" fmla="*/ 313581 h 256"/>
              <a:gd name="T18" fmla="*/ 184869 w 256"/>
              <a:gd name="T19" fmla="*/ 108793 h 256"/>
              <a:gd name="T20" fmla="*/ 38249 w 256"/>
              <a:gd name="T21" fmla="*/ 300782 h 256"/>
              <a:gd name="T22" fmla="*/ 184869 w 256"/>
              <a:gd name="T23" fmla="*/ 108793 h 256"/>
              <a:gd name="T24" fmla="*/ 223118 w 256"/>
              <a:gd name="T25" fmla="*/ 108793 h 256"/>
              <a:gd name="T26" fmla="*/ 369738 w 256"/>
              <a:gd name="T27" fmla="*/ 300782 h 256"/>
              <a:gd name="T28" fmla="*/ 253398 w 256"/>
              <a:gd name="T29" fmla="*/ 135992 h 256"/>
              <a:gd name="T30" fmla="*/ 331489 w 256"/>
              <a:gd name="T31" fmla="*/ 102394 h 256"/>
              <a:gd name="T32" fmla="*/ 339458 w 256"/>
              <a:gd name="T33" fmla="*/ 139192 h 256"/>
              <a:gd name="T34" fmla="*/ 261367 w 256"/>
              <a:gd name="T35" fmla="*/ 172789 h 256"/>
              <a:gd name="T36" fmla="*/ 253398 w 256"/>
              <a:gd name="T37" fmla="*/ 135992 h 256"/>
              <a:gd name="T38" fmla="*/ 253398 w 256"/>
              <a:gd name="T39" fmla="*/ 206387 h 256"/>
              <a:gd name="T40" fmla="*/ 331489 w 256"/>
              <a:gd name="T41" fmla="*/ 172789 h 256"/>
              <a:gd name="T42" fmla="*/ 339458 w 256"/>
              <a:gd name="T43" fmla="*/ 209587 h 256"/>
              <a:gd name="T44" fmla="*/ 261367 w 256"/>
              <a:gd name="T45" fmla="*/ 243185 h 256"/>
              <a:gd name="T46" fmla="*/ 253398 w 256"/>
              <a:gd name="T47" fmla="*/ 206387 h 256"/>
              <a:gd name="T48" fmla="*/ 253398 w 256"/>
              <a:gd name="T49" fmla="*/ 276783 h 256"/>
              <a:gd name="T50" fmla="*/ 331489 w 256"/>
              <a:gd name="T51" fmla="*/ 243185 h 256"/>
              <a:gd name="T52" fmla="*/ 339458 w 256"/>
              <a:gd name="T53" fmla="*/ 279983 h 256"/>
              <a:gd name="T54" fmla="*/ 261367 w 256"/>
              <a:gd name="T55" fmla="*/ 313581 h 256"/>
              <a:gd name="T56" fmla="*/ 253398 w 256"/>
              <a:gd name="T57" fmla="*/ 276783 h 256"/>
              <a:gd name="T58" fmla="*/ 84466 w 256"/>
              <a:gd name="T59" fmla="*/ 103994 h 256"/>
              <a:gd name="T60" fmla="*/ 165745 w 256"/>
              <a:gd name="T61" fmla="*/ 153591 h 256"/>
              <a:gd name="T62" fmla="*/ 138652 w 256"/>
              <a:gd name="T63" fmla="*/ 171190 h 256"/>
              <a:gd name="T64" fmla="*/ 57373 w 256"/>
              <a:gd name="T65" fmla="*/ 121593 h 256"/>
              <a:gd name="T66" fmla="*/ 76498 w 256"/>
              <a:gd name="T67" fmla="*/ 172789 h 256"/>
              <a:gd name="T68" fmla="*/ 154589 w 256"/>
              <a:gd name="T69" fmla="*/ 206387 h 256"/>
              <a:gd name="T70" fmla="*/ 146620 w 256"/>
              <a:gd name="T71" fmla="*/ 243185 h 256"/>
              <a:gd name="T72" fmla="*/ 68529 w 256"/>
              <a:gd name="T73" fmla="*/ 209587 h 256"/>
              <a:gd name="T74" fmla="*/ 76498 w 256"/>
              <a:gd name="T75" fmla="*/ 172789 h 256"/>
              <a:gd name="T76" fmla="*/ 84466 w 256"/>
              <a:gd name="T77" fmla="*/ 244785 h 256"/>
              <a:gd name="T78" fmla="*/ 165745 w 256"/>
              <a:gd name="T79" fmla="*/ 294382 h 256"/>
              <a:gd name="T80" fmla="*/ 138652 w 256"/>
              <a:gd name="T81" fmla="*/ 311981 h 256"/>
              <a:gd name="T82" fmla="*/ 57373 w 256"/>
              <a:gd name="T83" fmla="*/ 262384 h 25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256" h="256">
                <a:moveTo>
                  <a:pt x="249" y="207"/>
                </a:moveTo>
                <a:cubicBezTo>
                  <a:pt x="133" y="255"/>
                  <a:pt x="133" y="255"/>
                  <a:pt x="133" y="255"/>
                </a:cubicBezTo>
                <a:cubicBezTo>
                  <a:pt x="131" y="256"/>
                  <a:pt x="130" y="256"/>
                  <a:pt x="128" y="256"/>
                </a:cubicBezTo>
                <a:cubicBezTo>
                  <a:pt x="126" y="256"/>
                  <a:pt x="125" y="256"/>
                  <a:pt x="123" y="255"/>
                </a:cubicBezTo>
                <a:cubicBezTo>
                  <a:pt x="7" y="207"/>
                  <a:pt x="7" y="207"/>
                  <a:pt x="7" y="207"/>
                </a:cubicBezTo>
                <a:cubicBezTo>
                  <a:pt x="3" y="205"/>
                  <a:pt x="0" y="201"/>
                  <a:pt x="0" y="196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14" y="0"/>
                  <a:pt x="15" y="0"/>
                  <a:pt x="17" y="1"/>
                </a:cubicBezTo>
                <a:cubicBezTo>
                  <a:pt x="17" y="1"/>
                  <a:pt x="17" y="1"/>
                  <a:pt x="17" y="1"/>
                </a:cubicBezTo>
                <a:cubicBezTo>
                  <a:pt x="17" y="1"/>
                  <a:pt x="17" y="1"/>
                  <a:pt x="17" y="1"/>
                </a:cubicBezTo>
                <a:cubicBezTo>
                  <a:pt x="128" y="47"/>
                  <a:pt x="128" y="47"/>
                  <a:pt x="128" y="47"/>
                </a:cubicBezTo>
                <a:cubicBezTo>
                  <a:pt x="239" y="1"/>
                  <a:pt x="239" y="1"/>
                  <a:pt x="239" y="1"/>
                </a:cubicBezTo>
                <a:cubicBezTo>
                  <a:pt x="239" y="1"/>
                  <a:pt x="239" y="1"/>
                  <a:pt x="239" y="1"/>
                </a:cubicBezTo>
                <a:cubicBezTo>
                  <a:pt x="239" y="1"/>
                  <a:pt x="239" y="1"/>
                  <a:pt x="239" y="1"/>
                </a:cubicBezTo>
                <a:cubicBezTo>
                  <a:pt x="241" y="0"/>
                  <a:pt x="242" y="0"/>
                  <a:pt x="244" y="0"/>
                </a:cubicBezTo>
                <a:cubicBezTo>
                  <a:pt x="251" y="0"/>
                  <a:pt x="256" y="5"/>
                  <a:pt x="256" y="12"/>
                </a:cubicBezTo>
                <a:cubicBezTo>
                  <a:pt x="256" y="196"/>
                  <a:pt x="256" y="196"/>
                  <a:pt x="256" y="196"/>
                </a:cubicBezTo>
                <a:cubicBezTo>
                  <a:pt x="256" y="201"/>
                  <a:pt x="253" y="205"/>
                  <a:pt x="249" y="207"/>
                </a:cubicBezTo>
                <a:moveTo>
                  <a:pt x="116" y="68"/>
                </a:moveTo>
                <a:cubicBezTo>
                  <a:pt x="24" y="30"/>
                  <a:pt x="24" y="30"/>
                  <a:pt x="24" y="30"/>
                </a:cubicBezTo>
                <a:cubicBezTo>
                  <a:pt x="24" y="188"/>
                  <a:pt x="24" y="188"/>
                  <a:pt x="24" y="188"/>
                </a:cubicBezTo>
                <a:cubicBezTo>
                  <a:pt x="116" y="226"/>
                  <a:pt x="116" y="226"/>
                  <a:pt x="116" y="226"/>
                </a:cubicBezTo>
                <a:lnTo>
                  <a:pt x="116" y="68"/>
                </a:lnTo>
                <a:close/>
                <a:moveTo>
                  <a:pt x="232" y="30"/>
                </a:moveTo>
                <a:cubicBezTo>
                  <a:pt x="140" y="68"/>
                  <a:pt x="140" y="68"/>
                  <a:pt x="140" y="68"/>
                </a:cubicBezTo>
                <a:cubicBezTo>
                  <a:pt x="140" y="226"/>
                  <a:pt x="140" y="226"/>
                  <a:pt x="140" y="226"/>
                </a:cubicBezTo>
                <a:cubicBezTo>
                  <a:pt x="232" y="188"/>
                  <a:pt x="232" y="188"/>
                  <a:pt x="232" y="188"/>
                </a:cubicBezTo>
                <a:lnTo>
                  <a:pt x="232" y="30"/>
                </a:lnTo>
                <a:close/>
                <a:moveTo>
                  <a:pt x="159" y="85"/>
                </a:moveTo>
                <a:cubicBezTo>
                  <a:pt x="203" y="65"/>
                  <a:pt x="203" y="65"/>
                  <a:pt x="203" y="65"/>
                </a:cubicBezTo>
                <a:cubicBezTo>
                  <a:pt x="205" y="64"/>
                  <a:pt x="206" y="64"/>
                  <a:pt x="208" y="64"/>
                </a:cubicBezTo>
                <a:cubicBezTo>
                  <a:pt x="215" y="64"/>
                  <a:pt x="220" y="69"/>
                  <a:pt x="220" y="76"/>
                </a:cubicBezTo>
                <a:cubicBezTo>
                  <a:pt x="220" y="81"/>
                  <a:pt x="217" y="85"/>
                  <a:pt x="213" y="87"/>
                </a:cubicBezTo>
                <a:cubicBezTo>
                  <a:pt x="169" y="107"/>
                  <a:pt x="169" y="107"/>
                  <a:pt x="169" y="107"/>
                </a:cubicBezTo>
                <a:cubicBezTo>
                  <a:pt x="167" y="108"/>
                  <a:pt x="166" y="108"/>
                  <a:pt x="164" y="108"/>
                </a:cubicBezTo>
                <a:cubicBezTo>
                  <a:pt x="157" y="108"/>
                  <a:pt x="152" y="103"/>
                  <a:pt x="152" y="96"/>
                </a:cubicBezTo>
                <a:cubicBezTo>
                  <a:pt x="152" y="91"/>
                  <a:pt x="155" y="87"/>
                  <a:pt x="159" y="85"/>
                </a:cubicBezTo>
                <a:moveTo>
                  <a:pt x="159" y="129"/>
                </a:moveTo>
                <a:cubicBezTo>
                  <a:pt x="159" y="129"/>
                  <a:pt x="159" y="129"/>
                  <a:pt x="159" y="129"/>
                </a:cubicBezTo>
                <a:cubicBezTo>
                  <a:pt x="203" y="109"/>
                  <a:pt x="203" y="109"/>
                  <a:pt x="203" y="109"/>
                </a:cubicBezTo>
                <a:cubicBezTo>
                  <a:pt x="205" y="108"/>
                  <a:pt x="206" y="108"/>
                  <a:pt x="208" y="108"/>
                </a:cubicBezTo>
                <a:cubicBezTo>
                  <a:pt x="215" y="108"/>
                  <a:pt x="220" y="113"/>
                  <a:pt x="220" y="120"/>
                </a:cubicBezTo>
                <a:cubicBezTo>
                  <a:pt x="220" y="125"/>
                  <a:pt x="217" y="129"/>
                  <a:pt x="213" y="131"/>
                </a:cubicBezTo>
                <a:cubicBezTo>
                  <a:pt x="169" y="151"/>
                  <a:pt x="169" y="151"/>
                  <a:pt x="169" y="151"/>
                </a:cubicBezTo>
                <a:cubicBezTo>
                  <a:pt x="167" y="152"/>
                  <a:pt x="166" y="152"/>
                  <a:pt x="164" y="152"/>
                </a:cubicBezTo>
                <a:cubicBezTo>
                  <a:pt x="157" y="152"/>
                  <a:pt x="152" y="147"/>
                  <a:pt x="152" y="140"/>
                </a:cubicBezTo>
                <a:cubicBezTo>
                  <a:pt x="152" y="135"/>
                  <a:pt x="155" y="131"/>
                  <a:pt x="159" y="129"/>
                </a:cubicBezTo>
                <a:moveTo>
                  <a:pt x="159" y="173"/>
                </a:moveTo>
                <a:cubicBezTo>
                  <a:pt x="159" y="173"/>
                  <a:pt x="159" y="173"/>
                  <a:pt x="159" y="173"/>
                </a:cubicBezTo>
                <a:cubicBezTo>
                  <a:pt x="203" y="153"/>
                  <a:pt x="203" y="153"/>
                  <a:pt x="203" y="153"/>
                </a:cubicBezTo>
                <a:cubicBezTo>
                  <a:pt x="205" y="152"/>
                  <a:pt x="206" y="152"/>
                  <a:pt x="208" y="152"/>
                </a:cubicBezTo>
                <a:cubicBezTo>
                  <a:pt x="215" y="152"/>
                  <a:pt x="220" y="157"/>
                  <a:pt x="220" y="164"/>
                </a:cubicBezTo>
                <a:cubicBezTo>
                  <a:pt x="220" y="169"/>
                  <a:pt x="217" y="173"/>
                  <a:pt x="213" y="175"/>
                </a:cubicBezTo>
                <a:cubicBezTo>
                  <a:pt x="169" y="195"/>
                  <a:pt x="169" y="195"/>
                  <a:pt x="169" y="195"/>
                </a:cubicBezTo>
                <a:cubicBezTo>
                  <a:pt x="167" y="196"/>
                  <a:pt x="166" y="196"/>
                  <a:pt x="164" y="196"/>
                </a:cubicBezTo>
                <a:cubicBezTo>
                  <a:pt x="157" y="196"/>
                  <a:pt x="152" y="191"/>
                  <a:pt x="152" y="184"/>
                </a:cubicBezTo>
                <a:cubicBezTo>
                  <a:pt x="152" y="179"/>
                  <a:pt x="155" y="175"/>
                  <a:pt x="159" y="173"/>
                </a:cubicBezTo>
                <a:moveTo>
                  <a:pt x="48" y="64"/>
                </a:moveTo>
                <a:cubicBezTo>
                  <a:pt x="50" y="64"/>
                  <a:pt x="51" y="64"/>
                  <a:pt x="53" y="65"/>
                </a:cubicBezTo>
                <a:cubicBezTo>
                  <a:pt x="97" y="85"/>
                  <a:pt x="97" y="85"/>
                  <a:pt x="97" y="85"/>
                </a:cubicBezTo>
                <a:cubicBezTo>
                  <a:pt x="101" y="87"/>
                  <a:pt x="104" y="91"/>
                  <a:pt x="104" y="96"/>
                </a:cubicBezTo>
                <a:cubicBezTo>
                  <a:pt x="104" y="103"/>
                  <a:pt x="99" y="108"/>
                  <a:pt x="92" y="108"/>
                </a:cubicBezTo>
                <a:cubicBezTo>
                  <a:pt x="90" y="108"/>
                  <a:pt x="89" y="108"/>
                  <a:pt x="87" y="107"/>
                </a:cubicBezTo>
                <a:cubicBezTo>
                  <a:pt x="43" y="87"/>
                  <a:pt x="43" y="87"/>
                  <a:pt x="43" y="87"/>
                </a:cubicBezTo>
                <a:cubicBezTo>
                  <a:pt x="39" y="85"/>
                  <a:pt x="36" y="81"/>
                  <a:pt x="36" y="76"/>
                </a:cubicBezTo>
                <a:cubicBezTo>
                  <a:pt x="36" y="69"/>
                  <a:pt x="41" y="64"/>
                  <a:pt x="48" y="64"/>
                </a:cubicBezTo>
                <a:moveTo>
                  <a:pt x="48" y="108"/>
                </a:moveTo>
                <a:cubicBezTo>
                  <a:pt x="50" y="108"/>
                  <a:pt x="51" y="108"/>
                  <a:pt x="53" y="109"/>
                </a:cubicBezTo>
                <a:cubicBezTo>
                  <a:pt x="97" y="129"/>
                  <a:pt x="97" y="129"/>
                  <a:pt x="97" y="129"/>
                </a:cubicBezTo>
                <a:cubicBezTo>
                  <a:pt x="101" y="131"/>
                  <a:pt x="104" y="135"/>
                  <a:pt x="104" y="140"/>
                </a:cubicBezTo>
                <a:cubicBezTo>
                  <a:pt x="104" y="147"/>
                  <a:pt x="99" y="152"/>
                  <a:pt x="92" y="152"/>
                </a:cubicBezTo>
                <a:cubicBezTo>
                  <a:pt x="90" y="152"/>
                  <a:pt x="89" y="152"/>
                  <a:pt x="87" y="151"/>
                </a:cubicBezTo>
                <a:cubicBezTo>
                  <a:pt x="43" y="131"/>
                  <a:pt x="43" y="131"/>
                  <a:pt x="43" y="131"/>
                </a:cubicBezTo>
                <a:cubicBezTo>
                  <a:pt x="39" y="129"/>
                  <a:pt x="36" y="125"/>
                  <a:pt x="36" y="120"/>
                </a:cubicBezTo>
                <a:cubicBezTo>
                  <a:pt x="36" y="113"/>
                  <a:pt x="41" y="108"/>
                  <a:pt x="48" y="108"/>
                </a:cubicBezTo>
                <a:moveTo>
                  <a:pt x="48" y="152"/>
                </a:moveTo>
                <a:cubicBezTo>
                  <a:pt x="50" y="152"/>
                  <a:pt x="51" y="152"/>
                  <a:pt x="53" y="153"/>
                </a:cubicBezTo>
                <a:cubicBezTo>
                  <a:pt x="97" y="173"/>
                  <a:pt x="97" y="173"/>
                  <a:pt x="97" y="173"/>
                </a:cubicBezTo>
                <a:cubicBezTo>
                  <a:pt x="101" y="175"/>
                  <a:pt x="104" y="179"/>
                  <a:pt x="104" y="184"/>
                </a:cubicBezTo>
                <a:cubicBezTo>
                  <a:pt x="104" y="191"/>
                  <a:pt x="99" y="196"/>
                  <a:pt x="92" y="196"/>
                </a:cubicBezTo>
                <a:cubicBezTo>
                  <a:pt x="90" y="196"/>
                  <a:pt x="89" y="196"/>
                  <a:pt x="87" y="195"/>
                </a:cubicBezTo>
                <a:cubicBezTo>
                  <a:pt x="43" y="175"/>
                  <a:pt x="43" y="175"/>
                  <a:pt x="43" y="175"/>
                </a:cubicBezTo>
                <a:cubicBezTo>
                  <a:pt x="39" y="173"/>
                  <a:pt x="36" y="169"/>
                  <a:pt x="36" y="164"/>
                </a:cubicBezTo>
                <a:cubicBezTo>
                  <a:pt x="36" y="157"/>
                  <a:pt x="41" y="152"/>
                  <a:pt x="48" y="152"/>
                </a:cubicBezTo>
              </a:path>
            </a:pathLst>
          </a:custGeom>
          <a:solidFill>
            <a:srgbClr val="0070C0"/>
          </a:solidFill>
          <a:ln>
            <a:noFill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3" name="Freeform 40">
            <a:extLst>
              <a:ext uri="{FF2B5EF4-FFF2-40B4-BE49-F238E27FC236}">
                <a16:creationId xmlns:a16="http://schemas.microsoft.com/office/drawing/2014/main" id="{3CCE6469-0036-419B-B158-C497B8639DCA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211529" y="1965540"/>
            <a:ext cx="447720" cy="364539"/>
          </a:xfrm>
          <a:custGeom>
            <a:avLst/>
            <a:gdLst>
              <a:gd name="T0" fmla="*/ 409426 w 256"/>
              <a:gd name="T1" fmla="*/ 92750 h 200"/>
              <a:gd name="T2" fmla="*/ 409426 w 256"/>
              <a:gd name="T3" fmla="*/ 92750 h 200"/>
              <a:gd name="T4" fmla="*/ 344438 w 256"/>
              <a:gd name="T5" fmla="*/ 151329 h 200"/>
              <a:gd name="T6" fmla="*/ 344438 w 256"/>
              <a:gd name="T7" fmla="*/ 151329 h 200"/>
              <a:gd name="T8" fmla="*/ 331440 w 256"/>
              <a:gd name="T9" fmla="*/ 156210 h 200"/>
              <a:gd name="T10" fmla="*/ 311944 w 256"/>
              <a:gd name="T11" fmla="*/ 136684 h 200"/>
              <a:gd name="T12" fmla="*/ 318443 w 256"/>
              <a:gd name="T13" fmla="*/ 122039 h 200"/>
              <a:gd name="T14" fmla="*/ 318443 w 256"/>
              <a:gd name="T15" fmla="*/ 122039 h 200"/>
              <a:gd name="T16" fmla="*/ 346063 w 256"/>
              <a:gd name="T17" fmla="*/ 97631 h 200"/>
              <a:gd name="T18" fmla="*/ 227459 w 256"/>
              <a:gd name="T19" fmla="*/ 97631 h 200"/>
              <a:gd name="T20" fmla="*/ 188466 w 256"/>
              <a:gd name="T21" fmla="*/ 97631 h 200"/>
              <a:gd name="T22" fmla="*/ 142974 w 256"/>
              <a:gd name="T23" fmla="*/ 97631 h 200"/>
              <a:gd name="T24" fmla="*/ 19496 w 256"/>
              <a:gd name="T25" fmla="*/ 97631 h 200"/>
              <a:gd name="T26" fmla="*/ 0 w 256"/>
              <a:gd name="T27" fmla="*/ 78105 h 200"/>
              <a:gd name="T28" fmla="*/ 19496 w 256"/>
              <a:gd name="T29" fmla="*/ 58579 h 200"/>
              <a:gd name="T30" fmla="*/ 69862 w 256"/>
              <a:gd name="T31" fmla="*/ 58579 h 200"/>
              <a:gd name="T32" fmla="*/ 69862 w 256"/>
              <a:gd name="T33" fmla="*/ 58579 h 200"/>
              <a:gd name="T34" fmla="*/ 168970 w 256"/>
              <a:gd name="T35" fmla="*/ 58579 h 200"/>
              <a:gd name="T36" fmla="*/ 253454 w 256"/>
              <a:gd name="T37" fmla="*/ 58579 h 200"/>
              <a:gd name="T38" fmla="*/ 346063 w 256"/>
              <a:gd name="T39" fmla="*/ 58579 h 200"/>
              <a:gd name="T40" fmla="*/ 318443 w 256"/>
              <a:gd name="T41" fmla="*/ 34171 h 200"/>
              <a:gd name="T42" fmla="*/ 318443 w 256"/>
              <a:gd name="T43" fmla="*/ 34171 h 200"/>
              <a:gd name="T44" fmla="*/ 311944 w 256"/>
              <a:gd name="T45" fmla="*/ 19526 h 200"/>
              <a:gd name="T46" fmla="*/ 331440 w 256"/>
              <a:gd name="T47" fmla="*/ 0 h 200"/>
              <a:gd name="T48" fmla="*/ 344438 w 256"/>
              <a:gd name="T49" fmla="*/ 4882 h 200"/>
              <a:gd name="T50" fmla="*/ 344438 w 256"/>
              <a:gd name="T51" fmla="*/ 4882 h 200"/>
              <a:gd name="T52" fmla="*/ 409426 w 256"/>
              <a:gd name="T53" fmla="*/ 63460 h 200"/>
              <a:gd name="T54" fmla="*/ 409426 w 256"/>
              <a:gd name="T55" fmla="*/ 63460 h 200"/>
              <a:gd name="T56" fmla="*/ 415925 w 256"/>
              <a:gd name="T57" fmla="*/ 78105 h 200"/>
              <a:gd name="T58" fmla="*/ 409426 w 256"/>
              <a:gd name="T59" fmla="*/ 92750 h 200"/>
              <a:gd name="T60" fmla="*/ 6499 w 256"/>
              <a:gd name="T61" fmla="*/ 232688 h 200"/>
              <a:gd name="T62" fmla="*/ 6499 w 256"/>
              <a:gd name="T63" fmla="*/ 232688 h 200"/>
              <a:gd name="T64" fmla="*/ 71487 w 256"/>
              <a:gd name="T65" fmla="*/ 174109 h 200"/>
              <a:gd name="T66" fmla="*/ 71487 w 256"/>
              <a:gd name="T67" fmla="*/ 174109 h 200"/>
              <a:gd name="T68" fmla="*/ 84485 w 256"/>
              <a:gd name="T69" fmla="*/ 169228 h 200"/>
              <a:gd name="T70" fmla="*/ 103981 w 256"/>
              <a:gd name="T71" fmla="*/ 188754 h 200"/>
              <a:gd name="T72" fmla="*/ 97482 w 256"/>
              <a:gd name="T73" fmla="*/ 203399 h 200"/>
              <a:gd name="T74" fmla="*/ 97482 w 256"/>
              <a:gd name="T75" fmla="*/ 203399 h 200"/>
              <a:gd name="T76" fmla="*/ 69862 w 256"/>
              <a:gd name="T77" fmla="*/ 227807 h 200"/>
              <a:gd name="T78" fmla="*/ 162471 w 256"/>
              <a:gd name="T79" fmla="*/ 227807 h 200"/>
              <a:gd name="T80" fmla="*/ 246955 w 256"/>
              <a:gd name="T81" fmla="*/ 227807 h 200"/>
              <a:gd name="T82" fmla="*/ 346063 w 256"/>
              <a:gd name="T83" fmla="*/ 227807 h 200"/>
              <a:gd name="T84" fmla="*/ 396429 w 256"/>
              <a:gd name="T85" fmla="*/ 227807 h 200"/>
              <a:gd name="T86" fmla="*/ 415925 w 256"/>
              <a:gd name="T87" fmla="*/ 247333 h 200"/>
              <a:gd name="T88" fmla="*/ 396429 w 256"/>
              <a:gd name="T89" fmla="*/ 266859 h 200"/>
              <a:gd name="T90" fmla="*/ 272951 w 256"/>
              <a:gd name="T91" fmla="*/ 266859 h 200"/>
              <a:gd name="T92" fmla="*/ 227459 w 256"/>
              <a:gd name="T93" fmla="*/ 266859 h 200"/>
              <a:gd name="T94" fmla="*/ 188466 w 256"/>
              <a:gd name="T95" fmla="*/ 266859 h 200"/>
              <a:gd name="T96" fmla="*/ 69862 w 256"/>
              <a:gd name="T97" fmla="*/ 266859 h 200"/>
              <a:gd name="T98" fmla="*/ 97482 w 256"/>
              <a:gd name="T99" fmla="*/ 291267 h 200"/>
              <a:gd name="T100" fmla="*/ 97482 w 256"/>
              <a:gd name="T101" fmla="*/ 291267 h 200"/>
              <a:gd name="T102" fmla="*/ 103981 w 256"/>
              <a:gd name="T103" fmla="*/ 305912 h 200"/>
              <a:gd name="T104" fmla="*/ 84485 w 256"/>
              <a:gd name="T105" fmla="*/ 325438 h 200"/>
              <a:gd name="T106" fmla="*/ 71487 w 256"/>
              <a:gd name="T107" fmla="*/ 320556 h 200"/>
              <a:gd name="T108" fmla="*/ 71487 w 256"/>
              <a:gd name="T109" fmla="*/ 320556 h 200"/>
              <a:gd name="T110" fmla="*/ 6499 w 256"/>
              <a:gd name="T111" fmla="*/ 261978 h 200"/>
              <a:gd name="T112" fmla="*/ 6499 w 256"/>
              <a:gd name="T113" fmla="*/ 261978 h 200"/>
              <a:gd name="T114" fmla="*/ 0 w 256"/>
              <a:gd name="T115" fmla="*/ 247333 h 200"/>
              <a:gd name="T116" fmla="*/ 6499 w 256"/>
              <a:gd name="T117" fmla="*/ 232688 h 20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56" h="200">
                <a:moveTo>
                  <a:pt x="252" y="57"/>
                </a:moveTo>
                <a:cubicBezTo>
                  <a:pt x="252" y="57"/>
                  <a:pt x="252" y="57"/>
                  <a:pt x="252" y="57"/>
                </a:cubicBezTo>
                <a:cubicBezTo>
                  <a:pt x="212" y="93"/>
                  <a:pt x="212" y="93"/>
                  <a:pt x="212" y="93"/>
                </a:cubicBezTo>
                <a:cubicBezTo>
                  <a:pt x="212" y="93"/>
                  <a:pt x="212" y="93"/>
                  <a:pt x="212" y="93"/>
                </a:cubicBezTo>
                <a:cubicBezTo>
                  <a:pt x="210" y="95"/>
                  <a:pt x="207" y="96"/>
                  <a:pt x="204" y="96"/>
                </a:cubicBezTo>
                <a:cubicBezTo>
                  <a:pt x="197" y="96"/>
                  <a:pt x="192" y="91"/>
                  <a:pt x="192" y="84"/>
                </a:cubicBezTo>
                <a:cubicBezTo>
                  <a:pt x="192" y="80"/>
                  <a:pt x="194" y="77"/>
                  <a:pt x="196" y="75"/>
                </a:cubicBezTo>
                <a:cubicBezTo>
                  <a:pt x="196" y="75"/>
                  <a:pt x="196" y="75"/>
                  <a:pt x="196" y="75"/>
                </a:cubicBezTo>
                <a:cubicBezTo>
                  <a:pt x="213" y="60"/>
                  <a:pt x="213" y="60"/>
                  <a:pt x="213" y="60"/>
                </a:cubicBezTo>
                <a:cubicBezTo>
                  <a:pt x="140" y="60"/>
                  <a:pt x="140" y="60"/>
                  <a:pt x="140" y="60"/>
                </a:cubicBezTo>
                <a:cubicBezTo>
                  <a:pt x="116" y="60"/>
                  <a:pt x="116" y="60"/>
                  <a:pt x="116" y="60"/>
                </a:cubicBezTo>
                <a:cubicBezTo>
                  <a:pt x="88" y="60"/>
                  <a:pt x="88" y="60"/>
                  <a:pt x="88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5" y="60"/>
                  <a:pt x="0" y="55"/>
                  <a:pt x="0" y="48"/>
                </a:cubicBezTo>
                <a:cubicBezTo>
                  <a:pt x="0" y="41"/>
                  <a:pt x="5" y="36"/>
                  <a:pt x="12" y="36"/>
                </a:cubicBezTo>
                <a:cubicBezTo>
                  <a:pt x="43" y="36"/>
                  <a:pt x="43" y="36"/>
                  <a:pt x="43" y="36"/>
                </a:cubicBezTo>
                <a:cubicBezTo>
                  <a:pt x="43" y="36"/>
                  <a:pt x="43" y="36"/>
                  <a:pt x="43" y="36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156" y="36"/>
                  <a:pt x="156" y="36"/>
                  <a:pt x="156" y="36"/>
                </a:cubicBezTo>
                <a:cubicBezTo>
                  <a:pt x="213" y="36"/>
                  <a:pt x="213" y="36"/>
                  <a:pt x="213" y="36"/>
                </a:cubicBezTo>
                <a:cubicBezTo>
                  <a:pt x="196" y="21"/>
                  <a:pt x="196" y="21"/>
                  <a:pt x="196" y="21"/>
                </a:cubicBezTo>
                <a:cubicBezTo>
                  <a:pt x="196" y="21"/>
                  <a:pt x="196" y="21"/>
                  <a:pt x="196" y="21"/>
                </a:cubicBezTo>
                <a:cubicBezTo>
                  <a:pt x="194" y="19"/>
                  <a:pt x="192" y="16"/>
                  <a:pt x="192" y="12"/>
                </a:cubicBezTo>
                <a:cubicBezTo>
                  <a:pt x="192" y="5"/>
                  <a:pt x="197" y="0"/>
                  <a:pt x="204" y="0"/>
                </a:cubicBezTo>
                <a:cubicBezTo>
                  <a:pt x="207" y="0"/>
                  <a:pt x="210" y="1"/>
                  <a:pt x="212" y="3"/>
                </a:cubicBezTo>
                <a:cubicBezTo>
                  <a:pt x="212" y="3"/>
                  <a:pt x="212" y="3"/>
                  <a:pt x="212" y="3"/>
                </a:cubicBezTo>
                <a:cubicBezTo>
                  <a:pt x="252" y="39"/>
                  <a:pt x="252" y="39"/>
                  <a:pt x="252" y="39"/>
                </a:cubicBezTo>
                <a:cubicBezTo>
                  <a:pt x="252" y="39"/>
                  <a:pt x="252" y="39"/>
                  <a:pt x="252" y="39"/>
                </a:cubicBezTo>
                <a:cubicBezTo>
                  <a:pt x="254" y="41"/>
                  <a:pt x="256" y="44"/>
                  <a:pt x="256" y="48"/>
                </a:cubicBezTo>
                <a:cubicBezTo>
                  <a:pt x="256" y="52"/>
                  <a:pt x="254" y="55"/>
                  <a:pt x="252" y="57"/>
                </a:cubicBezTo>
                <a:moveTo>
                  <a:pt x="4" y="143"/>
                </a:moveTo>
                <a:cubicBezTo>
                  <a:pt x="4" y="143"/>
                  <a:pt x="4" y="143"/>
                  <a:pt x="4" y="143"/>
                </a:cubicBezTo>
                <a:cubicBezTo>
                  <a:pt x="44" y="107"/>
                  <a:pt x="44" y="107"/>
                  <a:pt x="44" y="107"/>
                </a:cubicBezTo>
                <a:cubicBezTo>
                  <a:pt x="44" y="107"/>
                  <a:pt x="44" y="107"/>
                  <a:pt x="44" y="107"/>
                </a:cubicBezTo>
                <a:cubicBezTo>
                  <a:pt x="46" y="105"/>
                  <a:pt x="49" y="104"/>
                  <a:pt x="52" y="104"/>
                </a:cubicBezTo>
                <a:cubicBezTo>
                  <a:pt x="59" y="104"/>
                  <a:pt x="64" y="109"/>
                  <a:pt x="64" y="116"/>
                </a:cubicBezTo>
                <a:cubicBezTo>
                  <a:pt x="64" y="120"/>
                  <a:pt x="62" y="123"/>
                  <a:pt x="60" y="125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100" y="140"/>
                  <a:pt x="100" y="140"/>
                  <a:pt x="100" y="140"/>
                </a:cubicBezTo>
                <a:cubicBezTo>
                  <a:pt x="152" y="140"/>
                  <a:pt x="152" y="140"/>
                  <a:pt x="152" y="140"/>
                </a:cubicBezTo>
                <a:cubicBezTo>
                  <a:pt x="213" y="140"/>
                  <a:pt x="213" y="140"/>
                  <a:pt x="213" y="140"/>
                </a:cubicBezTo>
                <a:cubicBezTo>
                  <a:pt x="244" y="140"/>
                  <a:pt x="244" y="140"/>
                  <a:pt x="244" y="140"/>
                </a:cubicBezTo>
                <a:cubicBezTo>
                  <a:pt x="251" y="140"/>
                  <a:pt x="256" y="145"/>
                  <a:pt x="256" y="152"/>
                </a:cubicBezTo>
                <a:cubicBezTo>
                  <a:pt x="256" y="159"/>
                  <a:pt x="251" y="164"/>
                  <a:pt x="244" y="164"/>
                </a:cubicBezTo>
                <a:cubicBezTo>
                  <a:pt x="168" y="164"/>
                  <a:pt x="168" y="164"/>
                  <a:pt x="168" y="164"/>
                </a:cubicBezTo>
                <a:cubicBezTo>
                  <a:pt x="140" y="164"/>
                  <a:pt x="140" y="164"/>
                  <a:pt x="140" y="164"/>
                </a:cubicBezTo>
                <a:cubicBezTo>
                  <a:pt x="116" y="164"/>
                  <a:pt x="116" y="164"/>
                  <a:pt x="116" y="164"/>
                </a:cubicBezTo>
                <a:cubicBezTo>
                  <a:pt x="43" y="164"/>
                  <a:pt x="43" y="164"/>
                  <a:pt x="43" y="164"/>
                </a:cubicBezTo>
                <a:cubicBezTo>
                  <a:pt x="60" y="179"/>
                  <a:pt x="60" y="179"/>
                  <a:pt x="60" y="179"/>
                </a:cubicBezTo>
                <a:cubicBezTo>
                  <a:pt x="60" y="179"/>
                  <a:pt x="60" y="179"/>
                  <a:pt x="60" y="179"/>
                </a:cubicBezTo>
                <a:cubicBezTo>
                  <a:pt x="62" y="181"/>
                  <a:pt x="64" y="184"/>
                  <a:pt x="64" y="188"/>
                </a:cubicBezTo>
                <a:cubicBezTo>
                  <a:pt x="64" y="195"/>
                  <a:pt x="59" y="200"/>
                  <a:pt x="52" y="200"/>
                </a:cubicBezTo>
                <a:cubicBezTo>
                  <a:pt x="49" y="200"/>
                  <a:pt x="46" y="199"/>
                  <a:pt x="44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" y="161"/>
                  <a:pt x="4" y="161"/>
                  <a:pt x="4" y="161"/>
                </a:cubicBezTo>
                <a:cubicBezTo>
                  <a:pt x="4" y="161"/>
                  <a:pt x="4" y="161"/>
                  <a:pt x="4" y="161"/>
                </a:cubicBezTo>
                <a:cubicBezTo>
                  <a:pt x="2" y="159"/>
                  <a:pt x="0" y="156"/>
                  <a:pt x="0" y="152"/>
                </a:cubicBezTo>
                <a:cubicBezTo>
                  <a:pt x="0" y="148"/>
                  <a:pt x="2" y="145"/>
                  <a:pt x="4" y="143"/>
                </a:cubicBezTo>
              </a:path>
            </a:pathLst>
          </a:custGeom>
          <a:solidFill>
            <a:srgbClr val="92D050"/>
          </a:solidFill>
          <a:ln>
            <a:noFill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4" name="Freeform 16">
            <a:extLst>
              <a:ext uri="{FF2B5EF4-FFF2-40B4-BE49-F238E27FC236}">
                <a16:creationId xmlns:a16="http://schemas.microsoft.com/office/drawing/2014/main" id="{9BC52BDE-2A6D-4C2C-883B-B21364ACCD97}"/>
              </a:ext>
            </a:extLst>
          </p:cNvPr>
          <p:cNvSpPr>
            <a:spLocks noChangeAspect="1"/>
          </p:cNvSpPr>
          <p:nvPr/>
        </p:nvSpPr>
        <p:spPr bwMode="auto">
          <a:xfrm>
            <a:off x="4214034" y="2636713"/>
            <a:ext cx="465474" cy="423352"/>
          </a:xfrm>
          <a:custGeom>
            <a:avLst/>
            <a:gdLst>
              <a:gd name="T0" fmla="*/ 215987 w 256"/>
              <a:gd name="T1" fmla="*/ 0 h 236"/>
              <a:gd name="T2" fmla="*/ 409575 w 256"/>
              <a:gd name="T3" fmla="*/ 156234 h 236"/>
              <a:gd name="T4" fmla="*/ 215987 w 256"/>
              <a:gd name="T5" fmla="*/ 312469 h 236"/>
              <a:gd name="T6" fmla="*/ 172789 w 256"/>
              <a:gd name="T7" fmla="*/ 306092 h 236"/>
              <a:gd name="T8" fmla="*/ 28798 w 256"/>
              <a:gd name="T9" fmla="*/ 361890 h 236"/>
              <a:gd name="T10" fmla="*/ 78395 w 256"/>
              <a:gd name="T11" fmla="*/ 277396 h 236"/>
              <a:gd name="T12" fmla="*/ 0 w 256"/>
              <a:gd name="T13" fmla="*/ 156234 h 236"/>
              <a:gd name="T14" fmla="*/ 215987 w 256"/>
              <a:gd name="T15" fmla="*/ 0 h 2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" h="236">
                <a:moveTo>
                  <a:pt x="135" y="0"/>
                </a:moveTo>
                <a:cubicBezTo>
                  <a:pt x="210" y="0"/>
                  <a:pt x="256" y="44"/>
                  <a:pt x="256" y="98"/>
                </a:cubicBezTo>
                <a:cubicBezTo>
                  <a:pt x="256" y="152"/>
                  <a:pt x="210" y="196"/>
                  <a:pt x="135" y="196"/>
                </a:cubicBezTo>
                <a:cubicBezTo>
                  <a:pt x="126" y="196"/>
                  <a:pt x="117" y="193"/>
                  <a:pt x="108" y="192"/>
                </a:cubicBezTo>
                <a:cubicBezTo>
                  <a:pt x="73" y="236"/>
                  <a:pt x="18" y="227"/>
                  <a:pt x="18" y="227"/>
                </a:cubicBezTo>
                <a:cubicBezTo>
                  <a:pt x="57" y="209"/>
                  <a:pt x="56" y="178"/>
                  <a:pt x="49" y="174"/>
                </a:cubicBezTo>
                <a:cubicBezTo>
                  <a:pt x="18" y="156"/>
                  <a:pt x="0" y="129"/>
                  <a:pt x="0" y="98"/>
                </a:cubicBezTo>
                <a:cubicBezTo>
                  <a:pt x="0" y="44"/>
                  <a:pt x="59" y="0"/>
                  <a:pt x="135" y="0"/>
                </a:cubicBezTo>
              </a:path>
            </a:pathLst>
          </a:custGeom>
          <a:solidFill>
            <a:srgbClr val="FF9900"/>
          </a:solidFill>
          <a:ln>
            <a:noFill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5" name="Picture 5" descr="F:\Prashant DATA\CEHv8 Development\Icons\Tablet-21.png">
            <a:extLst>
              <a:ext uri="{FF2B5EF4-FFF2-40B4-BE49-F238E27FC236}">
                <a16:creationId xmlns:a16="http://schemas.microsoft.com/office/drawing/2014/main" id="{EE6EF3C2-0DC9-4101-BFDB-36B650A83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691" y="3552514"/>
            <a:ext cx="452124" cy="62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EC3C050-7D5D-4B5E-895B-0B69E9BE336B}"/>
              </a:ext>
            </a:extLst>
          </p:cNvPr>
          <p:cNvSpPr/>
          <p:nvPr/>
        </p:nvSpPr>
        <p:spPr>
          <a:xfrm>
            <a:off x="3925541" y="4292295"/>
            <a:ext cx="1678182" cy="52322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with mobile in remote location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410EDEC-3E65-49CF-A7D4-733E57EA7BC8}"/>
              </a:ext>
            </a:extLst>
          </p:cNvPr>
          <p:cNvSpPr/>
          <p:nvPr/>
        </p:nvSpPr>
        <p:spPr>
          <a:xfrm>
            <a:off x="7121278" y="3848622"/>
            <a:ext cx="1678182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SS7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788ED5C-2477-447F-BEAD-EB848441D8A3}"/>
              </a:ext>
            </a:extLst>
          </p:cNvPr>
          <p:cNvCxnSpPr>
            <a:cxnSpLocks/>
          </p:cNvCxnSpPr>
          <p:nvPr/>
        </p:nvCxnSpPr>
        <p:spPr>
          <a:xfrm>
            <a:off x="8756217" y="3876796"/>
            <a:ext cx="1949733" cy="0"/>
          </a:xfrm>
          <a:prstGeom prst="straightConnector1">
            <a:avLst/>
          </a:prstGeom>
          <a:ln w="28575">
            <a:solidFill>
              <a:srgbClr val="0070C0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F0C8010-87A2-49F9-BC4F-A9F51ED26AAE}"/>
              </a:ext>
            </a:extLst>
          </p:cNvPr>
          <p:cNvCxnSpPr>
            <a:cxnSpLocks/>
          </p:cNvCxnSpPr>
          <p:nvPr/>
        </p:nvCxnSpPr>
        <p:spPr>
          <a:xfrm>
            <a:off x="8152471" y="4321834"/>
            <a:ext cx="0" cy="830342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21DD721F-F0B1-4D11-9D91-4B48437E9807}"/>
              </a:ext>
            </a:extLst>
          </p:cNvPr>
          <p:cNvCxnSpPr>
            <a:cxnSpLocks/>
          </p:cNvCxnSpPr>
          <p:nvPr/>
        </p:nvCxnSpPr>
        <p:spPr>
          <a:xfrm>
            <a:off x="5285489" y="3876796"/>
            <a:ext cx="2059145" cy="1"/>
          </a:xfrm>
          <a:prstGeom prst="straightConnector1">
            <a:avLst/>
          </a:prstGeom>
          <a:ln w="28575">
            <a:solidFill>
              <a:srgbClr val="0070C0"/>
            </a:solidFill>
            <a:prstDash val="sys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C24F23B4-3A11-4606-B0F1-0C1794D0636F}"/>
              </a:ext>
            </a:extLst>
          </p:cNvPr>
          <p:cNvSpPr/>
          <p:nvPr/>
        </p:nvSpPr>
        <p:spPr>
          <a:xfrm>
            <a:off x="7314609" y="6250719"/>
            <a:ext cx="1678182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E590D57-E0AC-40CB-987E-40BB94F25362}"/>
              </a:ext>
            </a:extLst>
          </p:cNvPr>
          <p:cNvSpPr/>
          <p:nvPr/>
        </p:nvSpPr>
        <p:spPr>
          <a:xfrm>
            <a:off x="5206735" y="3381978"/>
            <a:ext cx="1994979" cy="50451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trying to </a:t>
            </a:r>
            <a:b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 another network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16878D1-4ABD-4861-B907-249A78E48A51}"/>
              </a:ext>
            </a:extLst>
          </p:cNvPr>
          <p:cNvSpPr/>
          <p:nvPr/>
        </p:nvSpPr>
        <p:spPr>
          <a:xfrm>
            <a:off x="8180060" y="4475398"/>
            <a:ext cx="2040526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 intercepts calls or text messages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3C0F484-5DF3-408F-9973-D8431790966C}"/>
              </a:ext>
            </a:extLst>
          </p:cNvPr>
          <p:cNvSpPr/>
          <p:nvPr/>
        </p:nvSpPr>
        <p:spPr>
          <a:xfrm>
            <a:off x="10438051" y="4341681"/>
            <a:ext cx="1525620" cy="30777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Mobile Network</a:t>
            </a:r>
          </a:p>
        </p:txBody>
      </p:sp>
      <p:pic>
        <p:nvPicPr>
          <p:cNvPr id="27" name="Picture 26" descr="A picture containing doll, toy, sushi, shirt&#10;&#10;Description automatically generated">
            <a:extLst>
              <a:ext uri="{FF2B5EF4-FFF2-40B4-BE49-F238E27FC236}">
                <a16:creationId xmlns:a16="http://schemas.microsoft.com/office/drawing/2014/main" id="{50DB9048-8FE4-4021-970F-B7142B8425E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131" y="3369215"/>
            <a:ext cx="648823" cy="883063"/>
          </a:xfrm>
          <a:prstGeom prst="rect">
            <a:avLst/>
          </a:prstGeom>
        </p:spPr>
      </p:pic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05028DFD-E689-426A-AC56-380161BCB47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850" y="5223277"/>
            <a:ext cx="1113830" cy="1059201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495FDE41-01A9-4C58-A136-5267B481C0B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2811" y="3396514"/>
            <a:ext cx="922627" cy="989395"/>
          </a:xfrm>
          <a:prstGeom prst="rect">
            <a:avLst/>
          </a:prstGeom>
        </p:spPr>
      </p:pic>
      <p:pic>
        <p:nvPicPr>
          <p:cNvPr id="33" name="Picture 32" descr="Icon&#10;&#10;Description automatically generated">
            <a:extLst>
              <a:ext uri="{FF2B5EF4-FFF2-40B4-BE49-F238E27FC236}">
                <a16:creationId xmlns:a16="http://schemas.microsoft.com/office/drawing/2014/main" id="{5EF93610-00B2-4360-AA7E-F54E467ED18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68" y="3324949"/>
            <a:ext cx="1365732" cy="10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25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E52DDB7F-5724-442B-B581-27BA00334C0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67" b="31867"/>
          <a:stretch>
            <a:fillRect/>
          </a:stretch>
        </p:blipFill>
        <p:spPr>
          <a:xfrm>
            <a:off x="-20638" y="0"/>
            <a:ext cx="12212638" cy="2986088"/>
          </a:xfrm>
        </p:spPr>
      </p:pic>
      <p:sp>
        <p:nvSpPr>
          <p:cNvPr id="9" name="Title 7">
            <a:extLst>
              <a:ext uri="{FF2B5EF4-FFF2-40B4-BE49-F238E27FC236}">
                <a16:creationId xmlns:a16="http://schemas.microsoft.com/office/drawing/2014/main" id="{DDB9B787-A919-4250-8311-53B29ECF1B71}"/>
              </a:ext>
            </a:extLst>
          </p:cNvPr>
          <p:cNvSpPr txBox="1">
            <a:spLocks/>
          </p:cNvSpPr>
          <p:nvPr/>
        </p:nvSpPr>
        <p:spPr>
          <a:xfrm>
            <a:off x="606403" y="810980"/>
            <a:ext cx="2347258" cy="1371401"/>
          </a:xfrm>
          <a:prstGeom prst="rect">
            <a:avLst/>
          </a:prstGeom>
        </p:spPr>
        <p:txBody>
          <a:bodyPr anchor="ctr"/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309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Simjacker: SIM Card Attack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9120C0AA-DF47-459F-A03A-C2485C8874C3}"/>
              </a:ext>
            </a:extLst>
          </p:cNvPr>
          <p:cNvSpPr/>
          <p:nvPr/>
        </p:nvSpPr>
        <p:spPr>
          <a:xfrm>
            <a:off x="4556286" y="1565841"/>
            <a:ext cx="7388663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exploit Simjacker to perform various malicious activities, such as capturing the locations of devices, monitoring calls, forcing device browsers to connect to malicious websites, and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performing DoS attacks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DBEEC91-C75E-46EA-81AE-D52148D4843F}"/>
              </a:ext>
            </a:extLst>
          </p:cNvPr>
          <p:cNvSpPr/>
          <p:nvPr/>
        </p:nvSpPr>
        <p:spPr>
          <a:xfrm>
            <a:off x="4556287" y="364370"/>
            <a:ext cx="6721314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Simjacker is a vulnerability associated with a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SIM card’s S@T browser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 pre-installed software on SIM cards that is designed to provide a set of instructions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69AAB1D-AB28-4761-A0FA-992A057CB833}"/>
              </a:ext>
            </a:extLst>
          </p:cNvPr>
          <p:cNvSpPr/>
          <p:nvPr/>
        </p:nvSpPr>
        <p:spPr>
          <a:xfrm>
            <a:off x="3746633" y="1674579"/>
            <a:ext cx="705852" cy="705852"/>
          </a:xfrm>
          <a:prstGeom prst="ellipse">
            <a:avLst/>
          </a:prstGeom>
          <a:solidFill>
            <a:srgbClr val="08090A">
              <a:lumMod val="10000"/>
              <a:lumOff val="90000"/>
            </a:srgbClr>
          </a:solidFill>
          <a:ln w="28575" cap="flat" cmpd="sng" algn="ctr">
            <a:solidFill>
              <a:srgbClr val="08090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73213FE1-4549-43D3-ACBA-9A953C0EF5DA}"/>
              </a:ext>
            </a:extLst>
          </p:cNvPr>
          <p:cNvSpPr/>
          <p:nvPr/>
        </p:nvSpPr>
        <p:spPr>
          <a:xfrm>
            <a:off x="3746633" y="473108"/>
            <a:ext cx="705852" cy="705852"/>
          </a:xfrm>
          <a:prstGeom prst="ellipse">
            <a:avLst/>
          </a:prstGeom>
          <a:solidFill>
            <a:srgbClr val="FFC600"/>
          </a:solidFill>
          <a:ln w="28575" cap="flat" cmpd="sng" algn="ctr">
            <a:solidFill>
              <a:srgbClr val="08090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8" name="Picture 47" descr="Icon&#10;&#10;Description automatically generated">
            <a:extLst>
              <a:ext uri="{FF2B5EF4-FFF2-40B4-BE49-F238E27FC236}">
                <a16:creationId xmlns:a16="http://schemas.microsoft.com/office/drawing/2014/main" id="{94F7AB26-1F1D-49D1-99FB-5C23D4CF7D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288" y="1833852"/>
            <a:ext cx="381454" cy="387306"/>
          </a:xfrm>
          <a:prstGeom prst="rect">
            <a:avLst/>
          </a:prstGeom>
        </p:spPr>
      </p:pic>
      <p:pic>
        <p:nvPicPr>
          <p:cNvPr id="49" name="Picture 48" descr="Logo, company name&#10;&#10;Description automatically generated">
            <a:extLst>
              <a:ext uri="{FF2B5EF4-FFF2-40B4-BE49-F238E27FC236}">
                <a16:creationId xmlns:a16="http://schemas.microsoft.com/office/drawing/2014/main" id="{105A09D1-B091-47EA-B3E0-D89EDC96BEC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202" y="632914"/>
            <a:ext cx="471896" cy="386240"/>
          </a:xfrm>
          <a:prstGeom prst="rect">
            <a:avLst/>
          </a:prstGeom>
        </p:spPr>
      </p:pic>
      <p:sp>
        <p:nvSpPr>
          <p:cNvPr id="51" name="Полилиния 19">
            <a:extLst>
              <a:ext uri="{FF2B5EF4-FFF2-40B4-BE49-F238E27FC236}">
                <a16:creationId xmlns:a16="http://schemas.microsoft.com/office/drawing/2014/main" id="{BB1453B1-27F1-4796-93CC-3FDCC7786AD5}"/>
              </a:ext>
            </a:extLst>
          </p:cNvPr>
          <p:cNvSpPr/>
          <p:nvPr/>
        </p:nvSpPr>
        <p:spPr>
          <a:xfrm>
            <a:off x="-21336" y="-4364"/>
            <a:ext cx="3602736" cy="3002088"/>
          </a:xfrm>
          <a:custGeom>
            <a:avLst/>
            <a:gdLst>
              <a:gd name="connsiteX0" fmla="*/ 609600 w 5848350"/>
              <a:gd name="connsiteY0" fmla="*/ 609600 h 5848350"/>
              <a:gd name="connsiteX1" fmla="*/ 609600 w 5848350"/>
              <a:gd name="connsiteY1" fmla="*/ 5238750 h 5848350"/>
              <a:gd name="connsiteX2" fmla="*/ 5238750 w 5848350"/>
              <a:gd name="connsiteY2" fmla="*/ 5238750 h 5848350"/>
              <a:gd name="connsiteX3" fmla="*/ 5238750 w 5848350"/>
              <a:gd name="connsiteY3" fmla="*/ 609600 h 5848350"/>
              <a:gd name="connsiteX4" fmla="*/ 0 w 5848350"/>
              <a:gd name="connsiteY4" fmla="*/ 0 h 5848350"/>
              <a:gd name="connsiteX5" fmla="*/ 5848350 w 5848350"/>
              <a:gd name="connsiteY5" fmla="*/ 0 h 5848350"/>
              <a:gd name="connsiteX6" fmla="*/ 5848350 w 5848350"/>
              <a:gd name="connsiteY6" fmla="*/ 5848350 h 5848350"/>
              <a:gd name="connsiteX7" fmla="*/ 0 w 5848350"/>
              <a:gd name="connsiteY7" fmla="*/ 5848350 h 58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48350" h="5848350">
                <a:moveTo>
                  <a:pt x="609600" y="609600"/>
                </a:moveTo>
                <a:lnTo>
                  <a:pt x="609600" y="5238750"/>
                </a:lnTo>
                <a:lnTo>
                  <a:pt x="5238750" y="5238750"/>
                </a:lnTo>
                <a:lnTo>
                  <a:pt x="5238750" y="609600"/>
                </a:lnTo>
                <a:close/>
                <a:moveTo>
                  <a:pt x="0" y="0"/>
                </a:moveTo>
                <a:lnTo>
                  <a:pt x="5848350" y="0"/>
                </a:lnTo>
                <a:lnTo>
                  <a:pt x="5848350" y="5848350"/>
                </a:lnTo>
                <a:lnTo>
                  <a:pt x="0" y="5848350"/>
                </a:lnTo>
                <a:close/>
              </a:path>
            </a:pathLst>
          </a:custGeom>
          <a:solidFill>
            <a:srgbClr val="08090A">
              <a:lumMod val="50000"/>
              <a:lumOff val="5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02ADBAD7-AA49-4F87-829A-C29DF6EB7876}"/>
              </a:ext>
            </a:extLst>
          </p:cNvPr>
          <p:cNvGrpSpPr/>
          <p:nvPr/>
        </p:nvGrpSpPr>
        <p:grpSpPr>
          <a:xfrm>
            <a:off x="1189849" y="3078504"/>
            <a:ext cx="9812303" cy="3425779"/>
            <a:chOff x="1189849" y="2951555"/>
            <a:chExt cx="9812303" cy="3425779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864BF68E-06B7-456F-9BC6-E235C944BC17}"/>
                </a:ext>
              </a:extLst>
            </p:cNvPr>
            <p:cNvSpPr/>
            <p:nvPr/>
          </p:nvSpPr>
          <p:spPr bwMode="auto">
            <a:xfrm>
              <a:off x="4865841" y="3049298"/>
              <a:ext cx="1691706" cy="16911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CC3E83F0-CD26-4A84-BF24-1D6B9C8DF596}"/>
                </a:ext>
              </a:extLst>
            </p:cNvPr>
            <p:cNvSpPr/>
            <p:nvPr/>
          </p:nvSpPr>
          <p:spPr bwMode="auto">
            <a:xfrm>
              <a:off x="5022303" y="3362155"/>
              <a:ext cx="1427580" cy="237139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4A32824D-22AD-482E-9E7F-BB07D83CF6EB}"/>
                </a:ext>
              </a:extLst>
            </p:cNvPr>
            <p:cNvSpPr/>
            <p:nvPr/>
          </p:nvSpPr>
          <p:spPr bwMode="auto">
            <a:xfrm>
              <a:off x="4870198" y="3172096"/>
              <a:ext cx="1691706" cy="285395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53" name="Elbow Connector 297989">
              <a:extLst>
                <a:ext uri="{FF2B5EF4-FFF2-40B4-BE49-F238E27FC236}">
                  <a16:creationId xmlns:a16="http://schemas.microsoft.com/office/drawing/2014/main" id="{20E938C1-52F7-4EAE-9A24-17DDA736009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55469" y="3582439"/>
              <a:ext cx="2827367" cy="887880"/>
            </a:xfrm>
            <a:prstGeom prst="bentConnector3">
              <a:avLst>
                <a:gd name="adj1" fmla="val 86447"/>
              </a:avLst>
            </a:prstGeom>
            <a:ln w="38100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Elbow Connector 297989">
              <a:extLst>
                <a:ext uri="{FF2B5EF4-FFF2-40B4-BE49-F238E27FC236}">
                  <a16:creationId xmlns:a16="http://schemas.microsoft.com/office/drawing/2014/main" id="{56E103CC-156E-4C26-A878-98BACBA762D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73323" y="4470319"/>
              <a:ext cx="3380359" cy="990016"/>
            </a:xfrm>
            <a:prstGeom prst="bentConnector3">
              <a:avLst>
                <a:gd name="adj1" fmla="val 9144"/>
              </a:avLst>
            </a:prstGeom>
            <a:ln w="38100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ED744C54-62CB-4E3E-9DC9-E1F719C4958D}"/>
                </a:ext>
              </a:extLst>
            </p:cNvPr>
            <p:cNvSpPr txBox="1"/>
            <p:nvPr/>
          </p:nvSpPr>
          <p:spPr>
            <a:xfrm>
              <a:off x="1189849" y="4957076"/>
              <a:ext cx="1518847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Attacker’s Device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789637F8-C60C-40CA-94C1-CF613762F2F7}"/>
                </a:ext>
              </a:extLst>
            </p:cNvPr>
            <p:cNvSpPr txBox="1"/>
            <p:nvPr/>
          </p:nvSpPr>
          <p:spPr>
            <a:xfrm>
              <a:off x="8976806" y="4981373"/>
              <a:ext cx="2025346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Accomplice Device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C63E0979-F4A9-482A-9BE0-22147F50A208}"/>
                </a:ext>
              </a:extLst>
            </p:cNvPr>
            <p:cNvSpPr txBox="1"/>
            <p:nvPr/>
          </p:nvSpPr>
          <p:spPr>
            <a:xfrm>
              <a:off x="4442027" y="6069557"/>
              <a:ext cx="2567206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Process inside victim’s mobile</a:t>
              </a:r>
            </a:p>
          </p:txBody>
        </p:sp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06DCB2E4-F391-4622-B2AC-D32CCB64E7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516840" y="3254375"/>
              <a:ext cx="412793" cy="618260"/>
            </a:xfrm>
            <a:prstGeom prst="rect">
              <a:avLst/>
            </a:prstGeom>
            <a:effectLst/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5171B264-18CC-48DF-B1CC-0092C22113A0}"/>
                </a:ext>
              </a:extLst>
            </p:cNvPr>
            <p:cNvSpPr txBox="1"/>
            <p:nvPr/>
          </p:nvSpPr>
          <p:spPr>
            <a:xfrm>
              <a:off x="5444425" y="4108060"/>
              <a:ext cx="722126" cy="430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Device location?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BBE725D9-5C88-4C2E-86B7-CE7AB914CF68}"/>
                </a:ext>
              </a:extLst>
            </p:cNvPr>
            <p:cNvSpPr txBox="1"/>
            <p:nvPr/>
          </p:nvSpPr>
          <p:spPr>
            <a:xfrm>
              <a:off x="5443175" y="4902512"/>
              <a:ext cx="602292" cy="2616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Cell-ID</a:t>
              </a:r>
            </a:p>
          </p:txBody>
        </p:sp>
        <p:sp>
          <p:nvSpPr>
            <p:cNvPr id="63" name="Arrow: Left-Right 62">
              <a:extLst>
                <a:ext uri="{FF2B5EF4-FFF2-40B4-BE49-F238E27FC236}">
                  <a16:creationId xmlns:a16="http://schemas.microsoft.com/office/drawing/2014/main" id="{F89DC784-53D9-4916-93D6-B3F626536A9D}"/>
                </a:ext>
              </a:extLst>
            </p:cNvPr>
            <p:cNvSpPr/>
            <p:nvPr/>
          </p:nvSpPr>
          <p:spPr bwMode="auto">
            <a:xfrm rot="16200000">
              <a:off x="5511857" y="4547609"/>
              <a:ext cx="389576" cy="297124"/>
            </a:xfrm>
            <a:prstGeom prst="left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53795E9E-7BBD-4DAD-893C-E5C8C2837D0A}"/>
                </a:ext>
              </a:extLst>
            </p:cNvPr>
            <p:cNvSpPr txBox="1"/>
            <p:nvPr/>
          </p:nvSpPr>
          <p:spPr>
            <a:xfrm>
              <a:off x="5496112" y="5467192"/>
              <a:ext cx="495348" cy="430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Send SMS</a:t>
              </a:r>
            </a:p>
          </p:txBody>
        </p:sp>
        <p:sp>
          <p:nvSpPr>
            <p:cNvPr id="65" name="Arrow: Down 64">
              <a:extLst>
                <a:ext uri="{FF2B5EF4-FFF2-40B4-BE49-F238E27FC236}">
                  <a16:creationId xmlns:a16="http://schemas.microsoft.com/office/drawing/2014/main" id="{E430D147-71B8-4F7B-8697-59EB8B2E0DD1}"/>
                </a:ext>
              </a:extLst>
            </p:cNvPr>
            <p:cNvSpPr/>
            <p:nvPr/>
          </p:nvSpPr>
          <p:spPr bwMode="auto">
            <a:xfrm>
              <a:off x="5543002" y="3904986"/>
              <a:ext cx="350263" cy="270719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6" name="Arrow: Down 65">
              <a:extLst>
                <a:ext uri="{FF2B5EF4-FFF2-40B4-BE49-F238E27FC236}">
                  <a16:creationId xmlns:a16="http://schemas.microsoft.com/office/drawing/2014/main" id="{1C0C27C5-7544-46D9-89B6-0D0650C4325D}"/>
                </a:ext>
              </a:extLst>
            </p:cNvPr>
            <p:cNvSpPr/>
            <p:nvPr/>
          </p:nvSpPr>
          <p:spPr bwMode="auto">
            <a:xfrm>
              <a:off x="5528381" y="5180130"/>
              <a:ext cx="350263" cy="291993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D9DDAC22-A8DB-44A8-A20F-D417C93AE195}"/>
                </a:ext>
              </a:extLst>
            </p:cNvPr>
            <p:cNvSpPr txBox="1"/>
            <p:nvPr/>
          </p:nvSpPr>
          <p:spPr>
            <a:xfrm>
              <a:off x="2964480" y="3973539"/>
              <a:ext cx="1511139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Sends malicious code via SMS</a:t>
              </a:r>
            </a:p>
          </p:txBody>
        </p:sp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AF03E223-2BFE-4A81-8DB9-AB4471C79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9127" y="4165717"/>
              <a:ext cx="314890" cy="361901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1266B5B-DF4D-422B-8769-97350787B11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1634" y="5508527"/>
              <a:ext cx="381151" cy="28267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433A27DE-BA5C-4FCA-A324-9075AAB42BBA}"/>
                </a:ext>
              </a:extLst>
            </p:cNvPr>
            <p:cNvSpPr txBox="1"/>
            <p:nvPr/>
          </p:nvSpPr>
          <p:spPr>
            <a:xfrm>
              <a:off x="5127988" y="4793100"/>
              <a:ext cx="392370" cy="5078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010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100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010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9C7104F2-A141-403A-A0CC-4C1961B7A3C4}"/>
                </a:ext>
              </a:extLst>
            </p:cNvPr>
            <p:cNvSpPr txBox="1"/>
            <p:nvPr/>
          </p:nvSpPr>
          <p:spPr>
            <a:xfrm>
              <a:off x="6940370" y="4673503"/>
              <a:ext cx="2025346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SMS containing cell-ID and mobile location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2F04FC69-6558-40BA-8C11-7DFC6ED89581}"/>
                </a:ext>
              </a:extLst>
            </p:cNvPr>
            <p:cNvSpPr txBox="1"/>
            <p:nvPr/>
          </p:nvSpPr>
          <p:spPr>
            <a:xfrm>
              <a:off x="5861205" y="3351032"/>
              <a:ext cx="586228" cy="430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SIM card</a:t>
              </a:r>
            </a:p>
          </p:txBody>
        </p:sp>
        <p:pic>
          <p:nvPicPr>
            <p:cNvPr id="73" name="Picture 72" descr="Screen of a cell phone&#10;&#10;Description automatically generated">
              <a:extLst>
                <a:ext uri="{FF2B5EF4-FFF2-40B4-BE49-F238E27FC236}">
                  <a16:creationId xmlns:a16="http://schemas.microsoft.com/office/drawing/2014/main" id="{D34D878B-3173-4CED-8F2F-84C789FB4D0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2542" y="4005784"/>
              <a:ext cx="554569" cy="918765"/>
            </a:xfrm>
            <a:prstGeom prst="rect">
              <a:avLst/>
            </a:prstGeom>
          </p:spPr>
        </p:pic>
        <p:pic>
          <p:nvPicPr>
            <p:cNvPr id="74" name="Picture 73" descr="A picture containing building, table, window&#10;&#10;Description automatically generated">
              <a:extLst>
                <a:ext uri="{FF2B5EF4-FFF2-40B4-BE49-F238E27FC236}">
                  <a16:creationId xmlns:a16="http://schemas.microsoft.com/office/drawing/2014/main" id="{B59E4D01-EB1A-497D-82E1-E0E402A0DFF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8818" y="4173810"/>
              <a:ext cx="853149" cy="568766"/>
            </a:xfrm>
            <a:prstGeom prst="rect">
              <a:avLst/>
            </a:prstGeom>
          </p:spPr>
        </p:pic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D8ADDAB4-BC17-4370-BFA0-FB0813CC5458}"/>
                </a:ext>
              </a:extLst>
            </p:cNvPr>
            <p:cNvSpPr txBox="1"/>
            <p:nvPr/>
          </p:nvSpPr>
          <p:spPr>
            <a:xfrm>
              <a:off x="7676816" y="4290108"/>
              <a:ext cx="449173" cy="5078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010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100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010</a:t>
              </a:r>
            </a:p>
          </p:txBody>
        </p:sp>
        <p:pic>
          <p:nvPicPr>
            <p:cNvPr id="93" name="Picture 92" descr="A close up of a logo&#10;&#10;Description automatically generated">
              <a:extLst>
                <a:ext uri="{FF2B5EF4-FFF2-40B4-BE49-F238E27FC236}">
                  <a16:creationId xmlns:a16="http://schemas.microsoft.com/office/drawing/2014/main" id="{AAE0E9E0-1B09-40FE-8C6D-1EABB533C1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4435" y="3784398"/>
              <a:ext cx="918013" cy="1181376"/>
            </a:xfrm>
            <a:prstGeom prst="rect">
              <a:avLst/>
            </a:prstGeom>
          </p:spPr>
        </p:pic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87698E7E-EF97-4A30-8FF2-A23CBA002836}"/>
                </a:ext>
              </a:extLst>
            </p:cNvPr>
            <p:cNvGrpSpPr/>
            <p:nvPr/>
          </p:nvGrpSpPr>
          <p:grpSpPr>
            <a:xfrm>
              <a:off x="9351358" y="3785880"/>
              <a:ext cx="1338101" cy="1221875"/>
              <a:chOff x="9557591" y="3743424"/>
              <a:chExt cx="1338101" cy="1221875"/>
            </a:xfrm>
          </p:grpSpPr>
          <p:pic>
            <p:nvPicPr>
              <p:cNvPr id="97" name="Picture 96" descr="Screen of a cell phone&#10;&#10;Description automatically generated">
                <a:extLst>
                  <a:ext uri="{FF2B5EF4-FFF2-40B4-BE49-F238E27FC236}">
                    <a16:creationId xmlns:a16="http://schemas.microsoft.com/office/drawing/2014/main" id="{FE96709D-6DCD-49D0-B5BB-EF35D8C014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57591" y="3972183"/>
                <a:ext cx="557454" cy="923544"/>
              </a:xfrm>
              <a:prstGeom prst="rect">
                <a:avLst/>
              </a:prstGeom>
            </p:spPr>
          </p:pic>
          <p:pic>
            <p:nvPicPr>
              <p:cNvPr id="98" name="Picture 97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B37ED614-7F8C-4FE8-BF62-A00EF52125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884141" y="3743424"/>
                <a:ext cx="1011551" cy="1221875"/>
              </a:xfrm>
              <a:prstGeom prst="rect">
                <a:avLst/>
              </a:prstGeom>
            </p:spPr>
          </p:pic>
        </p:grp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A6610A83-69E0-4899-896E-D30EE1A7ACC0}"/>
                </a:ext>
              </a:extLst>
            </p:cNvPr>
            <p:cNvSpPr/>
            <p:nvPr/>
          </p:nvSpPr>
          <p:spPr bwMode="auto">
            <a:xfrm>
              <a:off x="4865841" y="5963895"/>
              <a:ext cx="1691706" cy="16911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96" name="Рисунок 2">
              <a:extLst>
                <a:ext uri="{FF2B5EF4-FFF2-40B4-BE49-F238E27FC236}">
                  <a16:creationId xmlns:a16="http://schemas.microsoft.com/office/drawing/2014/main" id="{4F789BC2-2F19-4EB2-AE4E-79C1A5312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7562" y="2951555"/>
              <a:ext cx="2025553" cy="31385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875674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F16119E9-6710-47B4-AC0B-7E8BB475053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63" b="27063"/>
          <a:stretch/>
        </p:blipFill>
        <p:spPr>
          <a:xfrm>
            <a:off x="0" y="0"/>
            <a:ext cx="12192000" cy="3352800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4BBBF2-4895-413C-8BD2-D22636411D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958"/>
          <a:stretch/>
        </p:blipFill>
        <p:spPr bwMode="auto">
          <a:xfrm>
            <a:off x="5791200" y="1447800"/>
            <a:ext cx="6246563" cy="495840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93847E7-7353-4A50-86F3-07B665D418DC}"/>
              </a:ext>
            </a:extLst>
          </p:cNvPr>
          <p:cNvSpPr/>
          <p:nvPr/>
        </p:nvSpPr>
        <p:spPr>
          <a:xfrm>
            <a:off x="914400" y="4532203"/>
            <a:ext cx="4636742" cy="132343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use various tools such as Metasploit to create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binary payloads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which are sent to the target Android device to gain control over it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3A8EC19-DDA0-41A0-BA49-A4BBB748343E}"/>
              </a:ext>
            </a:extLst>
          </p:cNvPr>
          <p:cNvSpPr txBox="1">
            <a:spLocks/>
          </p:cNvSpPr>
          <p:nvPr/>
        </p:nvSpPr>
        <p:spPr>
          <a:xfrm>
            <a:off x="177536" y="211004"/>
            <a:ext cx="4191000" cy="1693996"/>
          </a:xfrm>
          <a:prstGeom prst="rect">
            <a:avLst/>
          </a:prstGeom>
        </p:spPr>
        <p:txBody>
          <a:bodyPr/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2"/>
                </a:solidFill>
                <a:latin typeface="Rockwell" panose="02060603020205020403" pitchFamily="18" charset="0"/>
              </a:rPr>
              <a:t>Hacking an Android Device Using Metasploit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F045430-BE25-4ECE-BC6A-43F5308B0430}"/>
              </a:ext>
            </a:extLst>
          </p:cNvPr>
          <p:cNvSpPr/>
          <p:nvPr/>
        </p:nvSpPr>
        <p:spPr>
          <a:xfrm>
            <a:off x="2807942" y="3653341"/>
            <a:ext cx="815090" cy="815090"/>
          </a:xfrm>
          <a:prstGeom prst="ellipse">
            <a:avLst/>
          </a:prstGeom>
          <a:solidFill>
            <a:srgbClr val="E38A8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" name="Freeform 112">
            <a:extLst>
              <a:ext uri="{FF2B5EF4-FFF2-40B4-BE49-F238E27FC236}">
                <a16:creationId xmlns:a16="http://schemas.microsoft.com/office/drawing/2014/main" id="{53802F64-1E3D-4FC6-905E-159F88D74B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3867276"/>
            <a:ext cx="334974" cy="387220"/>
          </a:xfrm>
          <a:custGeom>
            <a:avLst/>
            <a:gdLst>
              <a:gd name="T0" fmla="*/ 153071 w 390"/>
              <a:gd name="T1" fmla="*/ 0 h 444"/>
              <a:gd name="T2" fmla="*/ 0 w 390"/>
              <a:gd name="T3" fmla="*/ 23877 h 444"/>
              <a:gd name="T4" fmla="*/ 19522 w 390"/>
              <a:gd name="T5" fmla="*/ 199574 h 444"/>
              <a:gd name="T6" fmla="*/ 172593 w 390"/>
              <a:gd name="T7" fmla="*/ 179752 h 444"/>
              <a:gd name="T8" fmla="*/ 153071 w 390"/>
              <a:gd name="T9" fmla="*/ 0 h 444"/>
              <a:gd name="T10" fmla="*/ 153071 w 390"/>
              <a:gd name="T11" fmla="*/ 179752 h 444"/>
              <a:gd name="T12" fmla="*/ 19522 w 390"/>
              <a:gd name="T13" fmla="*/ 23877 h 444"/>
              <a:gd name="T14" fmla="*/ 153071 w 390"/>
              <a:gd name="T15" fmla="*/ 179752 h 444"/>
              <a:gd name="T16" fmla="*/ 98054 w 390"/>
              <a:gd name="T17" fmla="*/ 123889 h 444"/>
              <a:gd name="T18" fmla="*/ 43037 w 390"/>
              <a:gd name="T19" fmla="*/ 136053 h 444"/>
              <a:gd name="T20" fmla="*/ 98054 w 390"/>
              <a:gd name="T21" fmla="*/ 123889 h 444"/>
              <a:gd name="T22" fmla="*/ 129556 w 390"/>
              <a:gd name="T23" fmla="*/ 79740 h 444"/>
              <a:gd name="T24" fmla="*/ 86519 w 390"/>
              <a:gd name="T25" fmla="*/ 88299 h 444"/>
              <a:gd name="T26" fmla="*/ 129556 w 390"/>
              <a:gd name="T27" fmla="*/ 79740 h 444"/>
              <a:gd name="T28" fmla="*/ 86519 w 390"/>
              <a:gd name="T29" fmla="*/ 68027 h 444"/>
              <a:gd name="T30" fmla="*/ 129556 w 390"/>
              <a:gd name="T31" fmla="*/ 44150 h 444"/>
              <a:gd name="T32" fmla="*/ 86519 w 390"/>
              <a:gd name="T33" fmla="*/ 68027 h 444"/>
              <a:gd name="T34" fmla="*/ 74539 w 390"/>
              <a:gd name="T35" fmla="*/ 44150 h 444"/>
              <a:gd name="T36" fmla="*/ 43037 w 390"/>
              <a:gd name="T37" fmla="*/ 88299 h 444"/>
              <a:gd name="T38" fmla="*/ 74539 w 390"/>
              <a:gd name="T39" fmla="*/ 44150 h 444"/>
              <a:gd name="T40" fmla="*/ 62560 w 390"/>
              <a:gd name="T41" fmla="*/ 100013 h 444"/>
              <a:gd name="T42" fmla="*/ 43037 w 390"/>
              <a:gd name="T43" fmla="*/ 112176 h 444"/>
              <a:gd name="T44" fmla="*/ 62560 w 390"/>
              <a:gd name="T45" fmla="*/ 100013 h 444"/>
              <a:gd name="T46" fmla="*/ 74539 w 390"/>
              <a:gd name="T47" fmla="*/ 112176 h 444"/>
              <a:gd name="T48" fmla="*/ 129556 w 390"/>
              <a:gd name="T49" fmla="*/ 100013 h 444"/>
              <a:gd name="T50" fmla="*/ 74539 w 390"/>
              <a:gd name="T51" fmla="*/ 112176 h 444"/>
              <a:gd name="T52" fmla="*/ 129556 w 390"/>
              <a:gd name="T53" fmla="*/ 143712 h 444"/>
              <a:gd name="T54" fmla="*/ 43037 w 390"/>
              <a:gd name="T55" fmla="*/ 155875 h 444"/>
              <a:gd name="T56" fmla="*/ 129556 w 390"/>
              <a:gd name="T57" fmla="*/ 143712 h 444"/>
              <a:gd name="T58" fmla="*/ 110034 w 390"/>
              <a:gd name="T59" fmla="*/ 136053 h 444"/>
              <a:gd name="T60" fmla="*/ 129556 w 390"/>
              <a:gd name="T61" fmla="*/ 123889 h 444"/>
              <a:gd name="T62" fmla="*/ 110034 w 390"/>
              <a:gd name="T63" fmla="*/ 136053 h 44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90" h="444">
                <a:moveTo>
                  <a:pt x="345" y="0"/>
                </a:moveTo>
                <a:lnTo>
                  <a:pt x="345" y="0"/>
                </a:lnTo>
                <a:cubicBezTo>
                  <a:pt x="44" y="0"/>
                  <a:pt x="44" y="0"/>
                  <a:pt x="44" y="0"/>
                </a:cubicBezTo>
                <a:cubicBezTo>
                  <a:pt x="17" y="0"/>
                  <a:pt x="0" y="27"/>
                  <a:pt x="0" y="53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17" y="443"/>
                  <a:pt x="44" y="443"/>
                </a:cubicBezTo>
                <a:cubicBezTo>
                  <a:pt x="345" y="443"/>
                  <a:pt x="345" y="443"/>
                  <a:pt x="345" y="443"/>
                </a:cubicBezTo>
                <a:cubicBezTo>
                  <a:pt x="372" y="443"/>
                  <a:pt x="389" y="425"/>
                  <a:pt x="389" y="399"/>
                </a:cubicBezTo>
                <a:cubicBezTo>
                  <a:pt x="389" y="53"/>
                  <a:pt x="389" y="53"/>
                  <a:pt x="389" y="53"/>
                </a:cubicBezTo>
                <a:cubicBezTo>
                  <a:pt x="389" y="27"/>
                  <a:pt x="372" y="0"/>
                  <a:pt x="345" y="0"/>
                </a:cubicBezTo>
                <a:close/>
                <a:moveTo>
                  <a:pt x="345" y="399"/>
                </a:moveTo>
                <a:lnTo>
                  <a:pt x="345" y="399"/>
                </a:lnTo>
                <a:cubicBezTo>
                  <a:pt x="44" y="399"/>
                  <a:pt x="44" y="399"/>
                  <a:pt x="44" y="399"/>
                </a:cubicBezTo>
                <a:cubicBezTo>
                  <a:pt x="44" y="53"/>
                  <a:pt x="44" y="53"/>
                  <a:pt x="44" y="53"/>
                </a:cubicBezTo>
                <a:cubicBezTo>
                  <a:pt x="345" y="53"/>
                  <a:pt x="345" y="53"/>
                  <a:pt x="345" y="53"/>
                </a:cubicBezTo>
                <a:lnTo>
                  <a:pt x="345" y="399"/>
                </a:lnTo>
                <a:close/>
                <a:moveTo>
                  <a:pt x="221" y="275"/>
                </a:moveTo>
                <a:lnTo>
                  <a:pt x="221" y="275"/>
                </a:lnTo>
                <a:cubicBezTo>
                  <a:pt x="97" y="275"/>
                  <a:pt x="97" y="275"/>
                  <a:pt x="97" y="275"/>
                </a:cubicBezTo>
                <a:cubicBezTo>
                  <a:pt x="97" y="302"/>
                  <a:pt x="97" y="302"/>
                  <a:pt x="97" y="302"/>
                </a:cubicBezTo>
                <a:cubicBezTo>
                  <a:pt x="221" y="302"/>
                  <a:pt x="221" y="302"/>
                  <a:pt x="221" y="302"/>
                </a:cubicBezTo>
                <a:lnTo>
                  <a:pt x="221" y="275"/>
                </a:lnTo>
                <a:close/>
                <a:moveTo>
                  <a:pt x="292" y="177"/>
                </a:moveTo>
                <a:lnTo>
                  <a:pt x="292" y="177"/>
                </a:lnTo>
                <a:cubicBezTo>
                  <a:pt x="195" y="177"/>
                  <a:pt x="195" y="177"/>
                  <a:pt x="195" y="177"/>
                </a:cubicBezTo>
                <a:cubicBezTo>
                  <a:pt x="195" y="196"/>
                  <a:pt x="195" y="196"/>
                  <a:pt x="195" y="196"/>
                </a:cubicBezTo>
                <a:cubicBezTo>
                  <a:pt x="292" y="196"/>
                  <a:pt x="292" y="196"/>
                  <a:pt x="292" y="196"/>
                </a:cubicBezTo>
                <a:lnTo>
                  <a:pt x="292" y="177"/>
                </a:lnTo>
                <a:close/>
                <a:moveTo>
                  <a:pt x="195" y="151"/>
                </a:moveTo>
                <a:lnTo>
                  <a:pt x="195" y="151"/>
                </a:lnTo>
                <a:cubicBezTo>
                  <a:pt x="292" y="151"/>
                  <a:pt x="292" y="151"/>
                  <a:pt x="292" y="151"/>
                </a:cubicBezTo>
                <a:cubicBezTo>
                  <a:pt x="292" y="98"/>
                  <a:pt x="292" y="98"/>
                  <a:pt x="292" y="98"/>
                </a:cubicBezTo>
                <a:cubicBezTo>
                  <a:pt x="195" y="98"/>
                  <a:pt x="195" y="98"/>
                  <a:pt x="195" y="98"/>
                </a:cubicBezTo>
                <a:lnTo>
                  <a:pt x="195" y="151"/>
                </a:lnTo>
                <a:close/>
                <a:moveTo>
                  <a:pt x="168" y="98"/>
                </a:moveTo>
                <a:lnTo>
                  <a:pt x="168" y="98"/>
                </a:lnTo>
                <a:cubicBezTo>
                  <a:pt x="97" y="98"/>
                  <a:pt x="97" y="98"/>
                  <a:pt x="97" y="98"/>
                </a:cubicBezTo>
                <a:cubicBezTo>
                  <a:pt x="97" y="196"/>
                  <a:pt x="97" y="196"/>
                  <a:pt x="97" y="196"/>
                </a:cubicBezTo>
                <a:cubicBezTo>
                  <a:pt x="168" y="196"/>
                  <a:pt x="168" y="196"/>
                  <a:pt x="168" y="196"/>
                </a:cubicBezTo>
                <a:lnTo>
                  <a:pt x="168" y="98"/>
                </a:lnTo>
                <a:close/>
                <a:moveTo>
                  <a:pt x="141" y="222"/>
                </a:moveTo>
                <a:lnTo>
                  <a:pt x="141" y="222"/>
                </a:lnTo>
                <a:cubicBezTo>
                  <a:pt x="97" y="222"/>
                  <a:pt x="97" y="222"/>
                  <a:pt x="97" y="222"/>
                </a:cubicBezTo>
                <a:cubicBezTo>
                  <a:pt x="97" y="249"/>
                  <a:pt x="97" y="249"/>
                  <a:pt x="97" y="249"/>
                </a:cubicBezTo>
                <a:cubicBezTo>
                  <a:pt x="141" y="249"/>
                  <a:pt x="141" y="249"/>
                  <a:pt x="141" y="249"/>
                </a:cubicBezTo>
                <a:lnTo>
                  <a:pt x="141" y="222"/>
                </a:lnTo>
                <a:close/>
                <a:moveTo>
                  <a:pt x="168" y="249"/>
                </a:moveTo>
                <a:lnTo>
                  <a:pt x="168" y="249"/>
                </a:lnTo>
                <a:cubicBezTo>
                  <a:pt x="292" y="249"/>
                  <a:pt x="292" y="249"/>
                  <a:pt x="292" y="249"/>
                </a:cubicBezTo>
                <a:cubicBezTo>
                  <a:pt x="292" y="222"/>
                  <a:pt x="292" y="222"/>
                  <a:pt x="292" y="222"/>
                </a:cubicBezTo>
                <a:cubicBezTo>
                  <a:pt x="168" y="222"/>
                  <a:pt x="168" y="222"/>
                  <a:pt x="168" y="222"/>
                </a:cubicBezTo>
                <a:lnTo>
                  <a:pt x="168" y="249"/>
                </a:lnTo>
                <a:close/>
                <a:moveTo>
                  <a:pt x="292" y="319"/>
                </a:moveTo>
                <a:lnTo>
                  <a:pt x="292" y="319"/>
                </a:lnTo>
                <a:cubicBezTo>
                  <a:pt x="97" y="319"/>
                  <a:pt x="97" y="319"/>
                  <a:pt x="97" y="319"/>
                </a:cubicBezTo>
                <a:cubicBezTo>
                  <a:pt x="97" y="346"/>
                  <a:pt x="97" y="346"/>
                  <a:pt x="97" y="346"/>
                </a:cubicBezTo>
                <a:cubicBezTo>
                  <a:pt x="292" y="346"/>
                  <a:pt x="292" y="346"/>
                  <a:pt x="292" y="346"/>
                </a:cubicBezTo>
                <a:lnTo>
                  <a:pt x="292" y="319"/>
                </a:lnTo>
                <a:close/>
                <a:moveTo>
                  <a:pt x="248" y="302"/>
                </a:moveTo>
                <a:lnTo>
                  <a:pt x="248" y="302"/>
                </a:lnTo>
                <a:cubicBezTo>
                  <a:pt x="292" y="302"/>
                  <a:pt x="292" y="302"/>
                  <a:pt x="292" y="302"/>
                </a:cubicBezTo>
                <a:cubicBezTo>
                  <a:pt x="292" y="275"/>
                  <a:pt x="292" y="275"/>
                  <a:pt x="292" y="275"/>
                </a:cubicBezTo>
                <a:cubicBezTo>
                  <a:pt x="248" y="275"/>
                  <a:pt x="248" y="275"/>
                  <a:pt x="248" y="275"/>
                </a:cubicBezTo>
                <a:lnTo>
                  <a:pt x="248" y="302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20170727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29332" y="66787"/>
            <a:ext cx="4933338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Android Hacking Tools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9340001" y="1185274"/>
            <a:ext cx="2386436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Network Spoofer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https://www.digitalsquid.co.uk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DAEFB83-761F-4331-AAD7-CDA40C933E84}"/>
              </a:ext>
            </a:extLst>
          </p:cNvPr>
          <p:cNvGrpSpPr/>
          <p:nvPr/>
        </p:nvGrpSpPr>
        <p:grpSpPr>
          <a:xfrm>
            <a:off x="8592575" y="1155324"/>
            <a:ext cx="567733" cy="567733"/>
            <a:chOff x="8583300" y="1155324"/>
            <a:chExt cx="567733" cy="567733"/>
          </a:xfrm>
        </p:grpSpPr>
        <p:sp>
          <p:nvSpPr>
            <p:cNvPr id="5" name="Oval 4"/>
            <p:cNvSpPr/>
            <p:nvPr/>
          </p:nvSpPr>
          <p:spPr>
            <a:xfrm>
              <a:off x="8583300" y="1155324"/>
              <a:ext cx="567733" cy="567733"/>
            </a:xfrm>
            <a:prstGeom prst="ellipse">
              <a:avLst/>
            </a:prstGeom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5" name="Freeform 74"/>
            <p:cNvSpPr>
              <a:spLocks noChangeAspect="1" noChangeArrowheads="1"/>
            </p:cNvSpPr>
            <p:nvPr/>
          </p:nvSpPr>
          <p:spPr bwMode="auto">
            <a:xfrm>
              <a:off x="8705157" y="1295732"/>
              <a:ext cx="324018" cy="286916"/>
            </a:xfrm>
            <a:custGeom>
              <a:avLst/>
              <a:gdLst>
                <a:gd name="T0" fmla="*/ 203452 w 461"/>
                <a:gd name="T1" fmla="*/ 95902 h 409"/>
                <a:gd name="T2" fmla="*/ 203452 w 461"/>
                <a:gd name="T3" fmla="*/ 95902 h 409"/>
                <a:gd name="T4" fmla="*/ 111425 w 461"/>
                <a:gd name="T5" fmla="*/ 7654 h 409"/>
                <a:gd name="T6" fmla="*/ 95636 w 461"/>
                <a:gd name="T7" fmla="*/ 7654 h 409"/>
                <a:gd name="T8" fmla="*/ 4060 w 461"/>
                <a:gd name="T9" fmla="*/ 95902 h 409"/>
                <a:gd name="T10" fmla="*/ 8120 w 461"/>
                <a:gd name="T11" fmla="*/ 103556 h 409"/>
                <a:gd name="T12" fmla="*/ 27969 w 461"/>
                <a:gd name="T13" fmla="*/ 103556 h 409"/>
                <a:gd name="T14" fmla="*/ 27969 w 461"/>
                <a:gd name="T15" fmla="*/ 175595 h 409"/>
                <a:gd name="T16" fmla="*/ 35638 w 461"/>
                <a:gd name="T17" fmla="*/ 183700 h 409"/>
                <a:gd name="T18" fmla="*/ 79847 w 461"/>
                <a:gd name="T19" fmla="*/ 183700 h 409"/>
                <a:gd name="T20" fmla="*/ 79847 w 461"/>
                <a:gd name="T21" fmla="*/ 111661 h 409"/>
                <a:gd name="T22" fmla="*/ 127665 w 461"/>
                <a:gd name="T23" fmla="*/ 111661 h 409"/>
                <a:gd name="T24" fmla="*/ 127665 w 461"/>
                <a:gd name="T25" fmla="*/ 183700 h 409"/>
                <a:gd name="T26" fmla="*/ 171874 w 461"/>
                <a:gd name="T27" fmla="*/ 183700 h 409"/>
                <a:gd name="T28" fmla="*/ 179543 w 461"/>
                <a:gd name="T29" fmla="*/ 175595 h 409"/>
                <a:gd name="T30" fmla="*/ 179543 w 461"/>
                <a:gd name="T31" fmla="*/ 103556 h 409"/>
                <a:gd name="T32" fmla="*/ 199843 w 461"/>
                <a:gd name="T33" fmla="*/ 103556 h 409"/>
                <a:gd name="T34" fmla="*/ 203452 w 461"/>
                <a:gd name="T35" fmla="*/ 95902 h 40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61" h="409">
                  <a:moveTo>
                    <a:pt x="451" y="213"/>
                  </a:moveTo>
                  <a:lnTo>
                    <a:pt x="451" y="213"/>
                  </a:lnTo>
                  <a:cubicBezTo>
                    <a:pt x="247" y="17"/>
                    <a:pt x="247" y="17"/>
                    <a:pt x="247" y="17"/>
                  </a:cubicBezTo>
                  <a:cubicBezTo>
                    <a:pt x="238" y="0"/>
                    <a:pt x="221" y="0"/>
                    <a:pt x="212" y="17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0" y="221"/>
                    <a:pt x="9" y="230"/>
                    <a:pt x="18" y="230"/>
                  </a:cubicBezTo>
                  <a:cubicBezTo>
                    <a:pt x="62" y="230"/>
                    <a:pt x="62" y="230"/>
                    <a:pt x="62" y="230"/>
                  </a:cubicBezTo>
                  <a:cubicBezTo>
                    <a:pt x="62" y="390"/>
                    <a:pt x="62" y="390"/>
                    <a:pt x="62" y="390"/>
                  </a:cubicBezTo>
                  <a:cubicBezTo>
                    <a:pt x="62" y="399"/>
                    <a:pt x="62" y="408"/>
                    <a:pt x="79" y="408"/>
                  </a:cubicBezTo>
                  <a:cubicBezTo>
                    <a:pt x="177" y="408"/>
                    <a:pt x="177" y="408"/>
                    <a:pt x="177" y="408"/>
                  </a:cubicBezTo>
                  <a:cubicBezTo>
                    <a:pt x="177" y="248"/>
                    <a:pt x="177" y="248"/>
                    <a:pt x="177" y="248"/>
                  </a:cubicBezTo>
                  <a:cubicBezTo>
                    <a:pt x="283" y="248"/>
                    <a:pt x="283" y="248"/>
                    <a:pt x="283" y="248"/>
                  </a:cubicBezTo>
                  <a:cubicBezTo>
                    <a:pt x="283" y="408"/>
                    <a:pt x="283" y="408"/>
                    <a:pt x="283" y="408"/>
                  </a:cubicBezTo>
                  <a:cubicBezTo>
                    <a:pt x="381" y="408"/>
                    <a:pt x="381" y="408"/>
                    <a:pt x="381" y="408"/>
                  </a:cubicBezTo>
                  <a:cubicBezTo>
                    <a:pt x="398" y="408"/>
                    <a:pt x="398" y="399"/>
                    <a:pt x="398" y="390"/>
                  </a:cubicBezTo>
                  <a:cubicBezTo>
                    <a:pt x="398" y="230"/>
                    <a:pt x="398" y="230"/>
                    <a:pt x="398" y="230"/>
                  </a:cubicBezTo>
                  <a:cubicBezTo>
                    <a:pt x="443" y="230"/>
                    <a:pt x="443" y="230"/>
                    <a:pt x="443" y="230"/>
                  </a:cubicBezTo>
                  <a:cubicBezTo>
                    <a:pt x="451" y="230"/>
                    <a:pt x="460" y="221"/>
                    <a:pt x="451" y="21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6C64653-81E5-4F78-81F4-9072060BD0DB}"/>
              </a:ext>
            </a:extLst>
          </p:cNvPr>
          <p:cNvGrpSpPr/>
          <p:nvPr/>
        </p:nvGrpSpPr>
        <p:grpSpPr>
          <a:xfrm>
            <a:off x="8592575" y="2250628"/>
            <a:ext cx="567733" cy="567733"/>
            <a:chOff x="8583300" y="2250628"/>
            <a:chExt cx="567733" cy="567733"/>
          </a:xfrm>
        </p:grpSpPr>
        <p:sp>
          <p:nvSpPr>
            <p:cNvPr id="122" name="Oval 121"/>
            <p:cNvSpPr/>
            <p:nvPr/>
          </p:nvSpPr>
          <p:spPr>
            <a:xfrm>
              <a:off x="8583300" y="2250628"/>
              <a:ext cx="567733" cy="56773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6" name="Freeform 115"/>
            <p:cNvSpPr>
              <a:spLocks noChangeAspect="1" noChangeArrowheads="1"/>
            </p:cNvSpPr>
            <p:nvPr/>
          </p:nvSpPr>
          <p:spPr bwMode="auto">
            <a:xfrm>
              <a:off x="8727418" y="2360118"/>
              <a:ext cx="279496" cy="348752"/>
            </a:xfrm>
            <a:custGeom>
              <a:avLst/>
              <a:gdLst>
                <a:gd name="T0" fmla="*/ 170867 w 400"/>
                <a:gd name="T1" fmla="*/ 55735 h 498"/>
                <a:gd name="T2" fmla="*/ 170867 w 400"/>
                <a:gd name="T3" fmla="*/ 55735 h 498"/>
                <a:gd name="T4" fmla="*/ 103597 w 400"/>
                <a:gd name="T5" fmla="*/ 4045 h 498"/>
                <a:gd name="T6" fmla="*/ 51574 w 400"/>
                <a:gd name="T7" fmla="*/ 67871 h 498"/>
                <a:gd name="T8" fmla="*/ 59647 w 400"/>
                <a:gd name="T9" fmla="*/ 95738 h 498"/>
                <a:gd name="T10" fmla="*/ 4036 w 400"/>
                <a:gd name="T11" fmla="*/ 182936 h 498"/>
                <a:gd name="T12" fmla="*/ 0 w 400"/>
                <a:gd name="T13" fmla="*/ 195072 h 498"/>
                <a:gd name="T14" fmla="*/ 4036 w 400"/>
                <a:gd name="T15" fmla="*/ 214849 h 498"/>
                <a:gd name="T16" fmla="*/ 12109 w 400"/>
                <a:gd name="T17" fmla="*/ 223389 h 498"/>
                <a:gd name="T18" fmla="*/ 27805 w 400"/>
                <a:gd name="T19" fmla="*/ 218894 h 498"/>
                <a:gd name="T20" fmla="*/ 39914 w 400"/>
                <a:gd name="T21" fmla="*/ 211253 h 498"/>
                <a:gd name="T22" fmla="*/ 63683 w 400"/>
                <a:gd name="T23" fmla="*/ 175295 h 498"/>
                <a:gd name="T24" fmla="*/ 63683 w 400"/>
                <a:gd name="T25" fmla="*/ 175295 h 498"/>
                <a:gd name="T26" fmla="*/ 79379 w 400"/>
                <a:gd name="T27" fmla="*/ 171250 h 498"/>
                <a:gd name="T28" fmla="*/ 103597 w 400"/>
                <a:gd name="T29" fmla="*/ 127651 h 498"/>
                <a:gd name="T30" fmla="*/ 131402 w 400"/>
                <a:gd name="T31" fmla="*/ 127651 h 498"/>
                <a:gd name="T32" fmla="*/ 170867 w 400"/>
                <a:gd name="T33" fmla="*/ 55735 h 498"/>
                <a:gd name="T34" fmla="*/ 143062 w 400"/>
                <a:gd name="T35" fmla="*/ 71466 h 498"/>
                <a:gd name="T36" fmla="*/ 143062 w 400"/>
                <a:gd name="T37" fmla="*/ 71466 h 498"/>
                <a:gd name="T38" fmla="*/ 114808 w 400"/>
                <a:gd name="T39" fmla="*/ 63825 h 498"/>
                <a:gd name="T40" fmla="*/ 99112 w 400"/>
                <a:gd name="T41" fmla="*/ 35958 h 498"/>
                <a:gd name="T42" fmla="*/ 139026 w 400"/>
                <a:gd name="T43" fmla="*/ 31913 h 498"/>
                <a:gd name="T44" fmla="*/ 143062 w 400"/>
                <a:gd name="T45" fmla="*/ 71466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1A21E1E-F70C-43C1-BF94-317518B65720}"/>
              </a:ext>
            </a:extLst>
          </p:cNvPr>
          <p:cNvGrpSpPr/>
          <p:nvPr/>
        </p:nvGrpSpPr>
        <p:grpSpPr>
          <a:xfrm>
            <a:off x="8592575" y="3345932"/>
            <a:ext cx="567733" cy="567733"/>
            <a:chOff x="8583300" y="3345932"/>
            <a:chExt cx="567733" cy="567733"/>
          </a:xfrm>
        </p:grpSpPr>
        <p:sp>
          <p:nvSpPr>
            <p:cNvPr id="123" name="Oval 122"/>
            <p:cNvSpPr/>
            <p:nvPr/>
          </p:nvSpPr>
          <p:spPr>
            <a:xfrm>
              <a:off x="8583300" y="3345932"/>
              <a:ext cx="567733" cy="567733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8064A2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7" name="Freeform 123"/>
            <p:cNvSpPr>
              <a:spLocks noChangeAspect="1" noChangeArrowheads="1"/>
            </p:cNvSpPr>
            <p:nvPr/>
          </p:nvSpPr>
          <p:spPr bwMode="auto">
            <a:xfrm>
              <a:off x="8708868" y="3467790"/>
              <a:ext cx="316597" cy="324016"/>
            </a:xfrm>
            <a:custGeom>
              <a:avLst/>
              <a:gdLst>
                <a:gd name="T0" fmla="*/ 123628 w 452"/>
                <a:gd name="T1" fmla="*/ 135490 h 462"/>
                <a:gd name="T2" fmla="*/ 123628 w 452"/>
                <a:gd name="T3" fmla="*/ 135490 h 462"/>
                <a:gd name="T4" fmla="*/ 195108 w 452"/>
                <a:gd name="T5" fmla="*/ 11703 h 462"/>
                <a:gd name="T6" fmla="*/ 195108 w 452"/>
                <a:gd name="T7" fmla="*/ 8102 h 462"/>
                <a:gd name="T8" fmla="*/ 191062 w 452"/>
                <a:gd name="T9" fmla="*/ 8102 h 462"/>
                <a:gd name="T10" fmla="*/ 71480 w 452"/>
                <a:gd name="T11" fmla="*/ 80124 h 462"/>
                <a:gd name="T12" fmla="*/ 4046 w 452"/>
                <a:gd name="T13" fmla="*/ 135490 h 462"/>
                <a:gd name="T14" fmla="*/ 15735 w 452"/>
                <a:gd name="T15" fmla="*/ 147644 h 462"/>
                <a:gd name="T16" fmla="*/ 39561 w 452"/>
                <a:gd name="T17" fmla="*/ 139542 h 462"/>
                <a:gd name="T18" fmla="*/ 67883 w 452"/>
                <a:gd name="T19" fmla="*/ 167450 h 462"/>
                <a:gd name="T20" fmla="*/ 59791 w 452"/>
                <a:gd name="T21" fmla="*/ 191307 h 462"/>
                <a:gd name="T22" fmla="*/ 67883 w 452"/>
                <a:gd name="T23" fmla="*/ 203461 h 462"/>
                <a:gd name="T24" fmla="*/ 123628 w 452"/>
                <a:gd name="T25" fmla="*/ 135490 h 462"/>
                <a:gd name="T26" fmla="*/ 135317 w 452"/>
                <a:gd name="T27" fmla="*/ 67520 h 462"/>
                <a:gd name="T28" fmla="*/ 135317 w 452"/>
                <a:gd name="T29" fmla="*/ 67520 h 462"/>
                <a:gd name="T30" fmla="*/ 135317 w 452"/>
                <a:gd name="T31" fmla="*/ 43663 h 462"/>
                <a:gd name="T32" fmla="*/ 159143 w 452"/>
                <a:gd name="T33" fmla="*/ 43663 h 462"/>
                <a:gd name="T34" fmla="*/ 159143 w 452"/>
                <a:gd name="T35" fmla="*/ 67520 h 462"/>
                <a:gd name="T36" fmla="*/ 135317 w 452"/>
                <a:gd name="T37" fmla="*/ 67520 h 4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52" h="462">
                  <a:moveTo>
                    <a:pt x="275" y="301"/>
                  </a:moveTo>
                  <a:lnTo>
                    <a:pt x="275" y="301"/>
                  </a:lnTo>
                  <a:cubicBezTo>
                    <a:pt x="275" y="301"/>
                    <a:pt x="451" y="169"/>
                    <a:pt x="434" y="26"/>
                  </a:cubicBezTo>
                  <a:lnTo>
                    <a:pt x="434" y="18"/>
                  </a:lnTo>
                  <a:cubicBezTo>
                    <a:pt x="425" y="18"/>
                    <a:pt x="425" y="18"/>
                    <a:pt x="425" y="18"/>
                  </a:cubicBezTo>
                  <a:cubicBezTo>
                    <a:pt x="284" y="0"/>
                    <a:pt x="159" y="178"/>
                    <a:pt x="159" y="178"/>
                  </a:cubicBezTo>
                  <a:cubicBezTo>
                    <a:pt x="53" y="159"/>
                    <a:pt x="62" y="186"/>
                    <a:pt x="9" y="301"/>
                  </a:cubicBezTo>
                  <a:cubicBezTo>
                    <a:pt x="0" y="328"/>
                    <a:pt x="18" y="328"/>
                    <a:pt x="35" y="328"/>
                  </a:cubicBezTo>
                  <a:cubicBezTo>
                    <a:pt x="53" y="319"/>
                    <a:pt x="88" y="310"/>
                    <a:pt x="88" y="310"/>
                  </a:cubicBezTo>
                  <a:cubicBezTo>
                    <a:pt x="151" y="372"/>
                    <a:pt x="151" y="372"/>
                    <a:pt x="151" y="372"/>
                  </a:cubicBezTo>
                  <a:cubicBezTo>
                    <a:pt x="151" y="372"/>
                    <a:pt x="141" y="407"/>
                    <a:pt x="133" y="425"/>
                  </a:cubicBezTo>
                  <a:cubicBezTo>
                    <a:pt x="124" y="443"/>
                    <a:pt x="133" y="461"/>
                    <a:pt x="151" y="452"/>
                  </a:cubicBezTo>
                  <a:cubicBezTo>
                    <a:pt x="266" y="398"/>
                    <a:pt x="292" y="407"/>
                    <a:pt x="275" y="301"/>
                  </a:cubicBezTo>
                  <a:close/>
                  <a:moveTo>
                    <a:pt x="301" y="150"/>
                  </a:moveTo>
                  <a:lnTo>
                    <a:pt x="301" y="150"/>
                  </a:lnTo>
                  <a:cubicBezTo>
                    <a:pt x="284" y="133"/>
                    <a:pt x="284" y="115"/>
                    <a:pt x="301" y="97"/>
                  </a:cubicBezTo>
                  <a:cubicBezTo>
                    <a:pt x="319" y="80"/>
                    <a:pt x="345" y="80"/>
                    <a:pt x="354" y="97"/>
                  </a:cubicBezTo>
                  <a:cubicBezTo>
                    <a:pt x="372" y="115"/>
                    <a:pt x="372" y="133"/>
                    <a:pt x="354" y="150"/>
                  </a:cubicBezTo>
                  <a:cubicBezTo>
                    <a:pt x="345" y="169"/>
                    <a:pt x="319" y="169"/>
                    <a:pt x="301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38" name="Rounded Rectangle 10">
            <a:extLst>
              <a:ext uri="{FF2B5EF4-FFF2-40B4-BE49-F238E27FC236}">
                <a16:creationId xmlns:a16="http://schemas.microsoft.com/office/drawing/2014/main" id="{6AA74B47-708E-42A6-9745-4E905A489641}"/>
              </a:ext>
            </a:extLst>
          </p:cNvPr>
          <p:cNvSpPr/>
          <p:nvPr/>
        </p:nvSpPr>
        <p:spPr>
          <a:xfrm>
            <a:off x="-1" y="733078"/>
            <a:ext cx="8177847" cy="994628"/>
          </a:xfrm>
          <a:prstGeom prst="roundRect">
            <a:avLst>
              <a:gd name="adj" fmla="val 0"/>
            </a:avLst>
          </a:prstGeom>
          <a:solidFill>
            <a:srgbClr val="E7EF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9EE6D974-BD68-4731-A7B3-D426EEF4DD70}"/>
              </a:ext>
            </a:extLst>
          </p:cNvPr>
          <p:cNvSpPr/>
          <p:nvPr/>
        </p:nvSpPr>
        <p:spPr>
          <a:xfrm>
            <a:off x="168107" y="1038031"/>
            <a:ext cx="1127290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zANTI</a:t>
            </a: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824357CB-34D2-4E4A-AEC0-E88332738B67}"/>
              </a:ext>
            </a:extLst>
          </p:cNvPr>
          <p:cNvSpPr/>
          <p:nvPr/>
        </p:nvSpPr>
        <p:spPr>
          <a:xfrm>
            <a:off x="1676399" y="768728"/>
            <a:ext cx="5436179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 Android app that allows you to perform attacks, such as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spoof MAC address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creating a malicious Wi-Fi hotspot, and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hijack session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D0F06A3-EF34-4B49-9E53-406C640193D7}"/>
              </a:ext>
            </a:extLst>
          </p:cNvPr>
          <p:cNvGrpSpPr/>
          <p:nvPr/>
        </p:nvGrpSpPr>
        <p:grpSpPr>
          <a:xfrm>
            <a:off x="8592575" y="4441236"/>
            <a:ext cx="567733" cy="567733"/>
            <a:chOff x="8601850" y="4441236"/>
            <a:chExt cx="567733" cy="567733"/>
          </a:xfrm>
        </p:grpSpPr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CF313645-C7CE-495E-98CA-BB1A67FE8DD7}"/>
                </a:ext>
              </a:extLst>
            </p:cNvPr>
            <p:cNvSpPr/>
            <p:nvPr/>
          </p:nvSpPr>
          <p:spPr>
            <a:xfrm>
              <a:off x="8601850" y="4441236"/>
              <a:ext cx="567733" cy="56773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0" name="Freeform 87">
              <a:extLst>
                <a:ext uri="{FF2B5EF4-FFF2-40B4-BE49-F238E27FC236}">
                  <a16:creationId xmlns:a16="http://schemas.microsoft.com/office/drawing/2014/main" id="{7FF5ABA6-9669-4BF9-92CD-142ABDE1A22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16366" y="4566792"/>
              <a:ext cx="338700" cy="316621"/>
            </a:xfrm>
            <a:custGeom>
              <a:avLst/>
              <a:gdLst>
                <a:gd name="T0" fmla="*/ 55 w 88"/>
                <a:gd name="T1" fmla="*/ 52 h 87"/>
                <a:gd name="T2" fmla="*/ 53 w 88"/>
                <a:gd name="T3" fmla="*/ 32 h 87"/>
                <a:gd name="T4" fmla="*/ 33 w 88"/>
                <a:gd name="T5" fmla="*/ 34 h 87"/>
                <a:gd name="T6" fmla="*/ 35 w 88"/>
                <a:gd name="T7" fmla="*/ 54 h 87"/>
                <a:gd name="T8" fmla="*/ 55 w 88"/>
                <a:gd name="T9" fmla="*/ 52 h 87"/>
                <a:gd name="T10" fmla="*/ 37 w 88"/>
                <a:gd name="T11" fmla="*/ 10 h 87"/>
                <a:gd name="T12" fmla="*/ 37 w 88"/>
                <a:gd name="T13" fmla="*/ 10 h 87"/>
                <a:gd name="T14" fmla="*/ 44 w 88"/>
                <a:gd name="T15" fmla="*/ 10 h 87"/>
                <a:gd name="T16" fmla="*/ 49 w 88"/>
                <a:gd name="T17" fmla="*/ 0 h 87"/>
                <a:gd name="T18" fmla="*/ 54 w 88"/>
                <a:gd name="T19" fmla="*/ 0 h 87"/>
                <a:gd name="T20" fmla="*/ 55 w 88"/>
                <a:gd name="T21" fmla="*/ 11 h 87"/>
                <a:gd name="T22" fmla="*/ 61 w 88"/>
                <a:gd name="T23" fmla="*/ 14 h 87"/>
                <a:gd name="T24" fmla="*/ 70 w 88"/>
                <a:gd name="T25" fmla="*/ 8 h 87"/>
                <a:gd name="T26" fmla="*/ 72 w 88"/>
                <a:gd name="T27" fmla="*/ 9 h 87"/>
                <a:gd name="T28" fmla="*/ 74 w 88"/>
                <a:gd name="T29" fmla="*/ 11 h 87"/>
                <a:gd name="T30" fmla="*/ 69 w 88"/>
                <a:gd name="T31" fmla="*/ 21 h 87"/>
                <a:gd name="T32" fmla="*/ 74 w 88"/>
                <a:gd name="T33" fmla="*/ 27 h 87"/>
                <a:gd name="T34" fmla="*/ 84 w 88"/>
                <a:gd name="T35" fmla="*/ 25 h 87"/>
                <a:gd name="T36" fmla="*/ 86 w 88"/>
                <a:gd name="T37" fmla="*/ 30 h 87"/>
                <a:gd name="T38" fmla="*/ 77 w 88"/>
                <a:gd name="T39" fmla="*/ 36 h 87"/>
                <a:gd name="T40" fmla="*/ 78 w 88"/>
                <a:gd name="T41" fmla="*/ 44 h 87"/>
                <a:gd name="T42" fmla="*/ 88 w 88"/>
                <a:gd name="T43" fmla="*/ 48 h 87"/>
                <a:gd name="T44" fmla="*/ 87 w 88"/>
                <a:gd name="T45" fmla="*/ 53 h 87"/>
                <a:gd name="T46" fmla="*/ 76 w 88"/>
                <a:gd name="T47" fmla="*/ 54 h 87"/>
                <a:gd name="T48" fmla="*/ 73 w 88"/>
                <a:gd name="T49" fmla="*/ 61 h 87"/>
                <a:gd name="T50" fmla="*/ 80 w 88"/>
                <a:gd name="T51" fmla="*/ 69 h 87"/>
                <a:gd name="T52" fmla="*/ 78 w 88"/>
                <a:gd name="T53" fmla="*/ 71 h 87"/>
                <a:gd name="T54" fmla="*/ 77 w 88"/>
                <a:gd name="T55" fmla="*/ 73 h 87"/>
                <a:gd name="T56" fmla="*/ 67 w 88"/>
                <a:gd name="T57" fmla="*/ 69 h 87"/>
                <a:gd name="T58" fmla="*/ 61 w 88"/>
                <a:gd name="T59" fmla="*/ 73 h 87"/>
                <a:gd name="T60" fmla="*/ 62 w 88"/>
                <a:gd name="T61" fmla="*/ 84 h 87"/>
                <a:gd name="T62" fmla="*/ 57 w 88"/>
                <a:gd name="T63" fmla="*/ 86 h 87"/>
                <a:gd name="T64" fmla="*/ 51 w 88"/>
                <a:gd name="T65" fmla="*/ 76 h 87"/>
                <a:gd name="T66" fmla="*/ 44 w 88"/>
                <a:gd name="T67" fmla="*/ 77 h 87"/>
                <a:gd name="T68" fmla="*/ 40 w 88"/>
                <a:gd name="T69" fmla="*/ 87 h 87"/>
                <a:gd name="T70" fmla="*/ 35 w 88"/>
                <a:gd name="T71" fmla="*/ 86 h 87"/>
                <a:gd name="T72" fmla="*/ 34 w 88"/>
                <a:gd name="T73" fmla="*/ 76 h 87"/>
                <a:gd name="T74" fmla="*/ 27 w 88"/>
                <a:gd name="T75" fmla="*/ 73 h 87"/>
                <a:gd name="T76" fmla="*/ 18 w 88"/>
                <a:gd name="T77" fmla="*/ 79 h 87"/>
                <a:gd name="T78" fmla="*/ 16 w 88"/>
                <a:gd name="T79" fmla="*/ 78 h 87"/>
                <a:gd name="T80" fmla="*/ 14 w 88"/>
                <a:gd name="T81" fmla="*/ 76 h 87"/>
                <a:gd name="T82" fmla="*/ 19 w 88"/>
                <a:gd name="T83" fmla="*/ 66 h 87"/>
                <a:gd name="T84" fmla="*/ 15 w 88"/>
                <a:gd name="T85" fmla="*/ 60 h 87"/>
                <a:gd name="T86" fmla="*/ 4 w 88"/>
                <a:gd name="T87" fmla="*/ 62 h 87"/>
                <a:gd name="T88" fmla="*/ 2 w 88"/>
                <a:gd name="T89" fmla="*/ 57 h 87"/>
                <a:gd name="T90" fmla="*/ 11 w 88"/>
                <a:gd name="T91" fmla="*/ 50 h 87"/>
                <a:gd name="T92" fmla="*/ 11 w 88"/>
                <a:gd name="T93" fmla="*/ 43 h 87"/>
                <a:gd name="T94" fmla="*/ 0 w 88"/>
                <a:gd name="T95" fmla="*/ 39 h 87"/>
                <a:gd name="T96" fmla="*/ 1 w 88"/>
                <a:gd name="T97" fmla="*/ 34 h 87"/>
                <a:gd name="T98" fmla="*/ 12 w 88"/>
                <a:gd name="T99" fmla="*/ 33 h 87"/>
                <a:gd name="T100" fmla="*/ 15 w 88"/>
                <a:gd name="T101" fmla="*/ 26 h 87"/>
                <a:gd name="T102" fmla="*/ 8 w 88"/>
                <a:gd name="T103" fmla="*/ 18 h 87"/>
                <a:gd name="T104" fmla="*/ 10 w 88"/>
                <a:gd name="T105" fmla="*/ 16 h 87"/>
                <a:gd name="T106" fmla="*/ 12 w 88"/>
                <a:gd name="T107" fmla="*/ 14 h 87"/>
                <a:gd name="T108" fmla="*/ 22 w 88"/>
                <a:gd name="T109" fmla="*/ 18 h 87"/>
                <a:gd name="T110" fmla="*/ 28 w 88"/>
                <a:gd name="T111" fmla="*/ 14 h 87"/>
                <a:gd name="T112" fmla="*/ 26 w 88"/>
                <a:gd name="T113" fmla="*/ 3 h 87"/>
                <a:gd name="T114" fmla="*/ 31 w 88"/>
                <a:gd name="T115" fmla="*/ 1 h 87"/>
                <a:gd name="T116" fmla="*/ 37 w 88"/>
                <a:gd name="T117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8" h="87">
                  <a:moveTo>
                    <a:pt x="55" y="52"/>
                  </a:moveTo>
                  <a:cubicBezTo>
                    <a:pt x="60" y="46"/>
                    <a:pt x="59" y="37"/>
                    <a:pt x="53" y="32"/>
                  </a:cubicBezTo>
                  <a:cubicBezTo>
                    <a:pt x="47" y="28"/>
                    <a:pt x="38" y="28"/>
                    <a:pt x="33" y="34"/>
                  </a:cubicBezTo>
                  <a:cubicBezTo>
                    <a:pt x="28" y="41"/>
                    <a:pt x="29" y="49"/>
                    <a:pt x="35" y="54"/>
                  </a:cubicBezTo>
                  <a:cubicBezTo>
                    <a:pt x="41" y="59"/>
                    <a:pt x="50" y="58"/>
                    <a:pt x="55" y="52"/>
                  </a:cubicBezTo>
                  <a:close/>
                  <a:moveTo>
                    <a:pt x="37" y="10"/>
                  </a:moveTo>
                  <a:cubicBezTo>
                    <a:pt x="37" y="10"/>
                    <a:pt x="37" y="10"/>
                    <a:pt x="37" y="10"/>
                  </a:cubicBezTo>
                  <a:cubicBezTo>
                    <a:pt x="40" y="10"/>
                    <a:pt x="42" y="10"/>
                    <a:pt x="44" y="1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50" y="0"/>
                    <a:pt x="52" y="0"/>
                    <a:pt x="54" y="0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7" y="12"/>
                    <a:pt x="59" y="13"/>
                    <a:pt x="61" y="14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8"/>
                    <a:pt x="71" y="9"/>
                    <a:pt x="72" y="9"/>
                  </a:cubicBezTo>
                  <a:cubicBezTo>
                    <a:pt x="73" y="10"/>
                    <a:pt x="74" y="10"/>
                    <a:pt x="74" y="11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1" y="23"/>
                    <a:pt x="72" y="25"/>
                    <a:pt x="74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5" y="27"/>
                    <a:pt x="86" y="29"/>
                    <a:pt x="86" y="30"/>
                  </a:cubicBezTo>
                  <a:cubicBezTo>
                    <a:pt x="77" y="36"/>
                    <a:pt x="77" y="36"/>
                    <a:pt x="77" y="36"/>
                  </a:cubicBezTo>
                  <a:cubicBezTo>
                    <a:pt x="78" y="39"/>
                    <a:pt x="78" y="41"/>
                    <a:pt x="78" y="44"/>
                  </a:cubicBezTo>
                  <a:cubicBezTo>
                    <a:pt x="88" y="48"/>
                    <a:pt x="88" y="48"/>
                    <a:pt x="88" y="48"/>
                  </a:cubicBezTo>
                  <a:cubicBezTo>
                    <a:pt x="88" y="50"/>
                    <a:pt x="88" y="51"/>
                    <a:pt x="87" y="53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6" y="56"/>
                    <a:pt x="75" y="58"/>
                    <a:pt x="73" y="61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0" y="70"/>
                    <a:pt x="79" y="71"/>
                    <a:pt x="78" y="71"/>
                  </a:cubicBezTo>
                  <a:cubicBezTo>
                    <a:pt x="78" y="72"/>
                    <a:pt x="77" y="73"/>
                    <a:pt x="77" y="73"/>
                  </a:cubicBezTo>
                  <a:cubicBezTo>
                    <a:pt x="67" y="69"/>
                    <a:pt x="67" y="69"/>
                    <a:pt x="67" y="69"/>
                  </a:cubicBezTo>
                  <a:cubicBezTo>
                    <a:pt x="65" y="70"/>
                    <a:pt x="63" y="72"/>
                    <a:pt x="61" y="73"/>
                  </a:cubicBezTo>
                  <a:cubicBezTo>
                    <a:pt x="62" y="84"/>
                    <a:pt x="62" y="84"/>
                    <a:pt x="62" y="84"/>
                  </a:cubicBezTo>
                  <a:cubicBezTo>
                    <a:pt x="61" y="84"/>
                    <a:pt x="59" y="85"/>
                    <a:pt x="57" y="86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49" y="77"/>
                    <a:pt x="46" y="77"/>
                    <a:pt x="44" y="77"/>
                  </a:cubicBezTo>
                  <a:cubicBezTo>
                    <a:pt x="40" y="87"/>
                    <a:pt x="40" y="87"/>
                    <a:pt x="40" y="87"/>
                  </a:cubicBezTo>
                  <a:cubicBezTo>
                    <a:pt x="38" y="87"/>
                    <a:pt x="36" y="87"/>
                    <a:pt x="35" y="86"/>
                  </a:cubicBezTo>
                  <a:cubicBezTo>
                    <a:pt x="34" y="76"/>
                    <a:pt x="34" y="76"/>
                    <a:pt x="34" y="76"/>
                  </a:cubicBezTo>
                  <a:cubicBezTo>
                    <a:pt x="31" y="75"/>
                    <a:pt x="29" y="74"/>
                    <a:pt x="27" y="73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7" y="78"/>
                    <a:pt x="16" y="78"/>
                  </a:cubicBezTo>
                  <a:cubicBezTo>
                    <a:pt x="16" y="77"/>
                    <a:pt x="15" y="76"/>
                    <a:pt x="14" y="76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7" y="64"/>
                    <a:pt x="16" y="62"/>
                    <a:pt x="15" y="60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3" y="60"/>
                    <a:pt x="3" y="58"/>
                    <a:pt x="2" y="5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48"/>
                    <a:pt x="10" y="46"/>
                    <a:pt x="11" y="4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37"/>
                    <a:pt x="1" y="35"/>
                    <a:pt x="1" y="3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3" y="31"/>
                    <a:pt x="14" y="28"/>
                    <a:pt x="15" y="2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7"/>
                    <a:pt x="10" y="16"/>
                    <a:pt x="10" y="16"/>
                  </a:cubicBezTo>
                  <a:cubicBezTo>
                    <a:pt x="11" y="15"/>
                    <a:pt x="11" y="14"/>
                    <a:pt x="12" y="14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4" y="17"/>
                    <a:pt x="26" y="15"/>
                    <a:pt x="28" y="14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8" y="2"/>
                    <a:pt x="29" y="2"/>
                    <a:pt x="31" y="1"/>
                  </a:cubicBezTo>
                  <a:lnTo>
                    <a:pt x="37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51" name="TextBox 150">
            <a:extLst>
              <a:ext uri="{FF2B5EF4-FFF2-40B4-BE49-F238E27FC236}">
                <a16:creationId xmlns:a16="http://schemas.microsoft.com/office/drawing/2014/main" id="{795BCAFA-2474-4446-8BF9-5A50F139C42C}"/>
              </a:ext>
            </a:extLst>
          </p:cNvPr>
          <p:cNvSpPr txBox="1"/>
          <p:nvPr/>
        </p:nvSpPr>
        <p:spPr>
          <a:xfrm>
            <a:off x="9340001" y="2280579"/>
            <a:ext cx="2449132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Low Orbit Ion Cannon (LOIC)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https://droidinformer.org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EAEDC8F6-767B-4459-B5D4-5522589565A2}"/>
              </a:ext>
            </a:extLst>
          </p:cNvPr>
          <p:cNvSpPr txBox="1"/>
          <p:nvPr/>
        </p:nvSpPr>
        <p:spPr>
          <a:xfrm>
            <a:off x="9340001" y="3375883"/>
            <a:ext cx="1692130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DroidSheep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https://droidsheep.info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0F728325-9AFA-4E7F-ACA7-BFC3698A50E9}"/>
              </a:ext>
            </a:extLst>
          </p:cNvPr>
          <p:cNvSpPr txBox="1"/>
          <p:nvPr/>
        </p:nvSpPr>
        <p:spPr>
          <a:xfrm>
            <a:off x="9340001" y="4471187"/>
            <a:ext cx="2012730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Orbot Proxy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https://guardianproject.info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B0F6A6F0-C4A8-4D8F-AD50-B63C86008E3F}"/>
              </a:ext>
            </a:extLst>
          </p:cNvPr>
          <p:cNvSpPr txBox="1"/>
          <p:nvPr/>
        </p:nvSpPr>
        <p:spPr>
          <a:xfrm>
            <a:off x="9340001" y="5566490"/>
            <a:ext cx="1416157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PhoneSploit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https://github.com</a:t>
            </a:r>
          </a:p>
        </p:txBody>
      </p: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841A30BB-D4FD-43E8-8B53-F6888B49167B}"/>
              </a:ext>
            </a:extLst>
          </p:cNvPr>
          <p:cNvCxnSpPr>
            <a:cxnSpLocks/>
          </p:cNvCxnSpPr>
          <p:nvPr/>
        </p:nvCxnSpPr>
        <p:spPr>
          <a:xfrm>
            <a:off x="8177850" y="785467"/>
            <a:ext cx="0" cy="5615333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2501FEC6-DDE2-4935-B7D6-25447F08AD88}"/>
              </a:ext>
            </a:extLst>
          </p:cNvPr>
          <p:cNvGrpSpPr/>
          <p:nvPr/>
        </p:nvGrpSpPr>
        <p:grpSpPr>
          <a:xfrm>
            <a:off x="7394842" y="954170"/>
            <a:ext cx="553096" cy="552444"/>
            <a:chOff x="9059049" y="1861937"/>
            <a:chExt cx="1306207" cy="1304666"/>
          </a:xfrm>
        </p:grpSpPr>
        <p:sp>
          <p:nvSpPr>
            <p:cNvPr id="35" name="Freeform 133">
              <a:extLst>
                <a:ext uri="{FF2B5EF4-FFF2-40B4-BE49-F238E27FC236}">
                  <a16:creationId xmlns:a16="http://schemas.microsoft.com/office/drawing/2014/main" id="{91D0C728-36D3-4C4B-A8B9-65A60E3241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59049" y="1861937"/>
              <a:ext cx="1306207" cy="1304666"/>
            </a:xfrm>
            <a:custGeom>
              <a:avLst/>
              <a:gdLst>
                <a:gd name="T0" fmla="*/ 707 w 717"/>
                <a:gd name="T1" fmla="*/ 298 h 716"/>
                <a:gd name="T2" fmla="*/ 643 w 717"/>
                <a:gd name="T3" fmla="*/ 280 h 716"/>
                <a:gd name="T4" fmla="*/ 677 w 717"/>
                <a:gd name="T5" fmla="*/ 204 h 716"/>
                <a:gd name="T6" fmla="*/ 564 w 717"/>
                <a:gd name="T7" fmla="*/ 146 h 716"/>
                <a:gd name="T8" fmla="*/ 551 w 717"/>
                <a:gd name="T9" fmla="*/ 135 h 716"/>
                <a:gd name="T10" fmla="*/ 482 w 717"/>
                <a:gd name="T11" fmla="*/ 26 h 716"/>
                <a:gd name="T12" fmla="*/ 434 w 717"/>
                <a:gd name="T13" fmla="*/ 73 h 716"/>
                <a:gd name="T14" fmla="*/ 387 w 717"/>
                <a:gd name="T15" fmla="*/ 6 h 716"/>
                <a:gd name="T16" fmla="*/ 280 w 717"/>
                <a:gd name="T17" fmla="*/ 74 h 716"/>
                <a:gd name="T18" fmla="*/ 258 w 717"/>
                <a:gd name="T19" fmla="*/ 81 h 716"/>
                <a:gd name="T20" fmla="*/ 130 w 717"/>
                <a:gd name="T21" fmla="*/ 88 h 716"/>
                <a:gd name="T22" fmla="*/ 147 w 717"/>
                <a:gd name="T23" fmla="*/ 153 h 716"/>
                <a:gd name="T24" fmla="*/ 68 w 717"/>
                <a:gd name="T25" fmla="*/ 156 h 716"/>
                <a:gd name="T26" fmla="*/ 73 w 717"/>
                <a:gd name="T27" fmla="*/ 283 h 716"/>
                <a:gd name="T28" fmla="*/ 69 w 717"/>
                <a:gd name="T29" fmla="*/ 304 h 716"/>
                <a:gd name="T30" fmla="*/ 10 w 717"/>
                <a:gd name="T31" fmla="*/ 418 h 716"/>
                <a:gd name="T32" fmla="*/ 75 w 717"/>
                <a:gd name="T33" fmla="*/ 436 h 716"/>
                <a:gd name="T34" fmla="*/ 41 w 717"/>
                <a:gd name="T35" fmla="*/ 512 h 716"/>
                <a:gd name="T36" fmla="*/ 154 w 717"/>
                <a:gd name="T37" fmla="*/ 570 h 716"/>
                <a:gd name="T38" fmla="*/ 166 w 717"/>
                <a:gd name="T39" fmla="*/ 581 h 716"/>
                <a:gd name="T40" fmla="*/ 236 w 717"/>
                <a:gd name="T41" fmla="*/ 689 h 716"/>
                <a:gd name="T42" fmla="*/ 284 w 717"/>
                <a:gd name="T43" fmla="*/ 643 h 716"/>
                <a:gd name="T44" fmla="*/ 330 w 717"/>
                <a:gd name="T45" fmla="*/ 710 h 716"/>
                <a:gd name="T46" fmla="*/ 437 w 717"/>
                <a:gd name="T47" fmla="*/ 642 h 716"/>
                <a:gd name="T48" fmla="*/ 459 w 717"/>
                <a:gd name="T49" fmla="*/ 635 h 716"/>
                <a:gd name="T50" fmla="*/ 587 w 717"/>
                <a:gd name="T51" fmla="*/ 628 h 716"/>
                <a:gd name="T52" fmla="*/ 570 w 717"/>
                <a:gd name="T53" fmla="*/ 563 h 716"/>
                <a:gd name="T54" fmla="*/ 649 w 717"/>
                <a:gd name="T55" fmla="*/ 560 h 716"/>
                <a:gd name="T56" fmla="*/ 644 w 717"/>
                <a:gd name="T57" fmla="*/ 433 h 716"/>
                <a:gd name="T58" fmla="*/ 648 w 717"/>
                <a:gd name="T59" fmla="*/ 412 h 716"/>
                <a:gd name="T60" fmla="*/ 357 w 717"/>
                <a:gd name="T61" fmla="*/ 586 h 716"/>
                <a:gd name="T62" fmla="*/ 357 w 717"/>
                <a:gd name="T63" fmla="*/ 130 h 716"/>
                <a:gd name="T64" fmla="*/ 357 w 717"/>
                <a:gd name="T65" fmla="*/ 586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17" h="716">
                  <a:moveTo>
                    <a:pt x="711" y="386"/>
                  </a:moveTo>
                  <a:cubicBezTo>
                    <a:pt x="717" y="338"/>
                    <a:pt x="707" y="298"/>
                    <a:pt x="707" y="298"/>
                  </a:cubicBezTo>
                  <a:cubicBezTo>
                    <a:pt x="643" y="279"/>
                    <a:pt x="643" y="279"/>
                    <a:pt x="643" y="279"/>
                  </a:cubicBezTo>
                  <a:cubicBezTo>
                    <a:pt x="643" y="280"/>
                    <a:pt x="643" y="280"/>
                    <a:pt x="643" y="280"/>
                  </a:cubicBezTo>
                  <a:cubicBezTo>
                    <a:pt x="641" y="272"/>
                    <a:pt x="638" y="265"/>
                    <a:pt x="636" y="257"/>
                  </a:cubicBezTo>
                  <a:cubicBezTo>
                    <a:pt x="677" y="204"/>
                    <a:pt x="677" y="204"/>
                    <a:pt x="677" y="204"/>
                  </a:cubicBezTo>
                  <a:cubicBezTo>
                    <a:pt x="658" y="159"/>
                    <a:pt x="628" y="129"/>
                    <a:pt x="628" y="129"/>
                  </a:cubicBezTo>
                  <a:cubicBezTo>
                    <a:pt x="564" y="146"/>
                    <a:pt x="564" y="146"/>
                    <a:pt x="564" y="146"/>
                  </a:cubicBezTo>
                  <a:cubicBezTo>
                    <a:pt x="564" y="147"/>
                    <a:pt x="564" y="147"/>
                    <a:pt x="564" y="147"/>
                  </a:cubicBezTo>
                  <a:cubicBezTo>
                    <a:pt x="559" y="142"/>
                    <a:pt x="555" y="139"/>
                    <a:pt x="551" y="135"/>
                  </a:cubicBezTo>
                  <a:cubicBezTo>
                    <a:pt x="560" y="68"/>
                    <a:pt x="560" y="68"/>
                    <a:pt x="560" y="68"/>
                  </a:cubicBezTo>
                  <a:cubicBezTo>
                    <a:pt x="522" y="38"/>
                    <a:pt x="482" y="26"/>
                    <a:pt x="482" y="26"/>
                  </a:cubicBezTo>
                  <a:cubicBezTo>
                    <a:pt x="434" y="73"/>
                    <a:pt x="434" y="73"/>
                    <a:pt x="434" y="73"/>
                  </a:cubicBezTo>
                  <a:cubicBezTo>
                    <a:pt x="434" y="73"/>
                    <a:pt x="434" y="73"/>
                    <a:pt x="434" y="73"/>
                  </a:cubicBezTo>
                  <a:cubicBezTo>
                    <a:pt x="427" y="71"/>
                    <a:pt x="420" y="70"/>
                    <a:pt x="412" y="68"/>
                  </a:cubicBezTo>
                  <a:cubicBezTo>
                    <a:pt x="387" y="6"/>
                    <a:pt x="387" y="6"/>
                    <a:pt x="387" y="6"/>
                  </a:cubicBezTo>
                  <a:cubicBezTo>
                    <a:pt x="339" y="0"/>
                    <a:pt x="298" y="10"/>
                    <a:pt x="298" y="10"/>
                  </a:cubicBezTo>
                  <a:cubicBezTo>
                    <a:pt x="280" y="74"/>
                    <a:pt x="280" y="74"/>
                    <a:pt x="280" y="74"/>
                  </a:cubicBezTo>
                  <a:cubicBezTo>
                    <a:pt x="280" y="74"/>
                    <a:pt x="280" y="74"/>
                    <a:pt x="280" y="74"/>
                  </a:cubicBezTo>
                  <a:cubicBezTo>
                    <a:pt x="273" y="76"/>
                    <a:pt x="265" y="78"/>
                    <a:pt x="258" y="81"/>
                  </a:cubicBezTo>
                  <a:cubicBezTo>
                    <a:pt x="204" y="40"/>
                    <a:pt x="204" y="40"/>
                    <a:pt x="204" y="40"/>
                  </a:cubicBezTo>
                  <a:cubicBezTo>
                    <a:pt x="160" y="59"/>
                    <a:pt x="130" y="88"/>
                    <a:pt x="130" y="88"/>
                  </a:cubicBezTo>
                  <a:cubicBezTo>
                    <a:pt x="147" y="153"/>
                    <a:pt x="147" y="153"/>
                    <a:pt x="147" y="153"/>
                  </a:cubicBezTo>
                  <a:cubicBezTo>
                    <a:pt x="147" y="153"/>
                    <a:pt x="147" y="153"/>
                    <a:pt x="147" y="153"/>
                  </a:cubicBezTo>
                  <a:cubicBezTo>
                    <a:pt x="143" y="157"/>
                    <a:pt x="139" y="161"/>
                    <a:pt x="135" y="16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39" y="195"/>
                    <a:pt x="27" y="235"/>
                    <a:pt x="27" y="235"/>
                  </a:cubicBezTo>
                  <a:cubicBezTo>
                    <a:pt x="73" y="283"/>
                    <a:pt x="73" y="283"/>
                    <a:pt x="73" y="283"/>
                  </a:cubicBezTo>
                  <a:cubicBezTo>
                    <a:pt x="74" y="283"/>
                    <a:pt x="74" y="283"/>
                    <a:pt x="74" y="283"/>
                  </a:cubicBezTo>
                  <a:cubicBezTo>
                    <a:pt x="72" y="290"/>
                    <a:pt x="70" y="297"/>
                    <a:pt x="69" y="304"/>
                  </a:cubicBezTo>
                  <a:cubicBezTo>
                    <a:pt x="6" y="330"/>
                    <a:pt x="6" y="330"/>
                    <a:pt x="6" y="330"/>
                  </a:cubicBezTo>
                  <a:cubicBezTo>
                    <a:pt x="0" y="378"/>
                    <a:pt x="10" y="418"/>
                    <a:pt x="10" y="418"/>
                  </a:cubicBezTo>
                  <a:cubicBezTo>
                    <a:pt x="75" y="437"/>
                    <a:pt x="75" y="437"/>
                    <a:pt x="75" y="437"/>
                  </a:cubicBezTo>
                  <a:cubicBezTo>
                    <a:pt x="75" y="436"/>
                    <a:pt x="75" y="436"/>
                    <a:pt x="75" y="436"/>
                  </a:cubicBezTo>
                  <a:cubicBezTo>
                    <a:pt x="77" y="444"/>
                    <a:pt x="79" y="451"/>
                    <a:pt x="82" y="459"/>
                  </a:cubicBezTo>
                  <a:cubicBezTo>
                    <a:pt x="41" y="512"/>
                    <a:pt x="41" y="512"/>
                    <a:pt x="41" y="512"/>
                  </a:cubicBezTo>
                  <a:cubicBezTo>
                    <a:pt x="60" y="557"/>
                    <a:pt x="89" y="587"/>
                    <a:pt x="89" y="587"/>
                  </a:cubicBezTo>
                  <a:cubicBezTo>
                    <a:pt x="154" y="570"/>
                    <a:pt x="154" y="570"/>
                    <a:pt x="154" y="570"/>
                  </a:cubicBezTo>
                  <a:cubicBezTo>
                    <a:pt x="154" y="569"/>
                    <a:pt x="154" y="569"/>
                    <a:pt x="154" y="569"/>
                  </a:cubicBezTo>
                  <a:cubicBezTo>
                    <a:pt x="158" y="574"/>
                    <a:pt x="162" y="577"/>
                    <a:pt x="166" y="581"/>
                  </a:cubicBezTo>
                  <a:cubicBezTo>
                    <a:pt x="157" y="648"/>
                    <a:pt x="157" y="648"/>
                    <a:pt x="157" y="648"/>
                  </a:cubicBezTo>
                  <a:cubicBezTo>
                    <a:pt x="195" y="678"/>
                    <a:pt x="236" y="689"/>
                    <a:pt x="236" y="689"/>
                  </a:cubicBezTo>
                  <a:cubicBezTo>
                    <a:pt x="284" y="643"/>
                    <a:pt x="284" y="643"/>
                    <a:pt x="284" y="643"/>
                  </a:cubicBezTo>
                  <a:cubicBezTo>
                    <a:pt x="284" y="643"/>
                    <a:pt x="284" y="643"/>
                    <a:pt x="284" y="643"/>
                  </a:cubicBezTo>
                  <a:cubicBezTo>
                    <a:pt x="291" y="645"/>
                    <a:pt x="298" y="646"/>
                    <a:pt x="305" y="648"/>
                  </a:cubicBezTo>
                  <a:cubicBezTo>
                    <a:pt x="330" y="710"/>
                    <a:pt x="330" y="710"/>
                    <a:pt x="330" y="710"/>
                  </a:cubicBezTo>
                  <a:cubicBezTo>
                    <a:pt x="378" y="716"/>
                    <a:pt x="419" y="706"/>
                    <a:pt x="419" y="706"/>
                  </a:cubicBezTo>
                  <a:cubicBezTo>
                    <a:pt x="437" y="642"/>
                    <a:pt x="437" y="642"/>
                    <a:pt x="437" y="642"/>
                  </a:cubicBezTo>
                  <a:cubicBezTo>
                    <a:pt x="437" y="642"/>
                    <a:pt x="437" y="642"/>
                    <a:pt x="437" y="642"/>
                  </a:cubicBezTo>
                  <a:cubicBezTo>
                    <a:pt x="445" y="640"/>
                    <a:pt x="452" y="638"/>
                    <a:pt x="459" y="635"/>
                  </a:cubicBezTo>
                  <a:cubicBezTo>
                    <a:pt x="513" y="676"/>
                    <a:pt x="513" y="676"/>
                    <a:pt x="513" y="676"/>
                  </a:cubicBezTo>
                  <a:cubicBezTo>
                    <a:pt x="557" y="657"/>
                    <a:pt x="587" y="628"/>
                    <a:pt x="587" y="628"/>
                  </a:cubicBezTo>
                  <a:cubicBezTo>
                    <a:pt x="570" y="563"/>
                    <a:pt x="570" y="563"/>
                    <a:pt x="570" y="563"/>
                  </a:cubicBezTo>
                  <a:cubicBezTo>
                    <a:pt x="570" y="563"/>
                    <a:pt x="570" y="563"/>
                    <a:pt x="570" y="563"/>
                  </a:cubicBezTo>
                  <a:cubicBezTo>
                    <a:pt x="574" y="559"/>
                    <a:pt x="578" y="555"/>
                    <a:pt x="582" y="550"/>
                  </a:cubicBezTo>
                  <a:cubicBezTo>
                    <a:pt x="649" y="560"/>
                    <a:pt x="649" y="560"/>
                    <a:pt x="649" y="560"/>
                  </a:cubicBezTo>
                  <a:cubicBezTo>
                    <a:pt x="678" y="521"/>
                    <a:pt x="690" y="481"/>
                    <a:pt x="690" y="481"/>
                  </a:cubicBezTo>
                  <a:cubicBezTo>
                    <a:pt x="644" y="433"/>
                    <a:pt x="644" y="433"/>
                    <a:pt x="644" y="433"/>
                  </a:cubicBezTo>
                  <a:cubicBezTo>
                    <a:pt x="643" y="433"/>
                    <a:pt x="643" y="433"/>
                    <a:pt x="643" y="433"/>
                  </a:cubicBezTo>
                  <a:cubicBezTo>
                    <a:pt x="645" y="426"/>
                    <a:pt x="647" y="419"/>
                    <a:pt x="648" y="412"/>
                  </a:cubicBezTo>
                  <a:lnTo>
                    <a:pt x="711" y="386"/>
                  </a:lnTo>
                  <a:close/>
                  <a:moveTo>
                    <a:pt x="357" y="586"/>
                  </a:moveTo>
                  <a:cubicBezTo>
                    <a:pt x="231" y="586"/>
                    <a:pt x="129" y="484"/>
                    <a:pt x="129" y="358"/>
                  </a:cubicBezTo>
                  <a:cubicBezTo>
                    <a:pt x="129" y="232"/>
                    <a:pt x="231" y="130"/>
                    <a:pt x="357" y="130"/>
                  </a:cubicBezTo>
                  <a:cubicBezTo>
                    <a:pt x="484" y="130"/>
                    <a:pt x="586" y="232"/>
                    <a:pt x="586" y="358"/>
                  </a:cubicBezTo>
                  <a:cubicBezTo>
                    <a:pt x="586" y="484"/>
                    <a:pt x="484" y="586"/>
                    <a:pt x="357" y="5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1C93A4EC-23C1-4001-B1CC-ED33E48E8170}"/>
                </a:ext>
              </a:extLst>
            </p:cNvPr>
            <p:cNvGrpSpPr/>
            <p:nvPr/>
          </p:nvGrpSpPr>
          <p:grpSpPr>
            <a:xfrm>
              <a:off x="9442049" y="2293486"/>
              <a:ext cx="591839" cy="452356"/>
              <a:chOff x="6654912" y="2293486"/>
              <a:chExt cx="591839" cy="452356"/>
            </a:xfrm>
            <a:solidFill>
              <a:schemeClr val="accent1"/>
            </a:solidFill>
          </p:grpSpPr>
          <p:sp>
            <p:nvSpPr>
              <p:cNvPr id="37" name="Freeform 126">
                <a:extLst>
                  <a:ext uri="{FF2B5EF4-FFF2-40B4-BE49-F238E27FC236}">
                    <a16:creationId xmlns:a16="http://schemas.microsoft.com/office/drawing/2014/main" id="{088F6E7F-8B14-45A1-BA91-131A57C2253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80705" y="2293486"/>
                <a:ext cx="366046" cy="366046"/>
              </a:xfrm>
              <a:custGeom>
                <a:avLst/>
                <a:gdLst>
                  <a:gd name="T0" fmla="*/ 197 w 201"/>
                  <a:gd name="T1" fmla="*/ 74 h 201"/>
                  <a:gd name="T2" fmla="*/ 179 w 201"/>
                  <a:gd name="T3" fmla="*/ 71 h 201"/>
                  <a:gd name="T4" fmla="*/ 186 w 201"/>
                  <a:gd name="T5" fmla="*/ 49 h 201"/>
                  <a:gd name="T6" fmla="*/ 146 w 201"/>
                  <a:gd name="T7" fmla="*/ 35 h 201"/>
                  <a:gd name="T8" fmla="*/ 146 w 201"/>
                  <a:gd name="T9" fmla="*/ 32 h 201"/>
                  <a:gd name="T10" fmla="*/ 126 w 201"/>
                  <a:gd name="T11" fmla="*/ 4 h 201"/>
                  <a:gd name="T12" fmla="*/ 114 w 201"/>
                  <a:gd name="T13" fmla="*/ 18 h 201"/>
                  <a:gd name="T14" fmla="*/ 100 w 201"/>
                  <a:gd name="T15" fmla="*/ 0 h 201"/>
                  <a:gd name="T16" fmla="*/ 71 w 201"/>
                  <a:gd name="T17" fmla="*/ 22 h 201"/>
                  <a:gd name="T18" fmla="*/ 65 w 201"/>
                  <a:gd name="T19" fmla="*/ 25 h 201"/>
                  <a:gd name="T20" fmla="*/ 29 w 201"/>
                  <a:gd name="T21" fmla="*/ 30 h 201"/>
                  <a:gd name="T22" fmla="*/ 36 w 201"/>
                  <a:gd name="T23" fmla="*/ 48 h 201"/>
                  <a:gd name="T24" fmla="*/ 14 w 201"/>
                  <a:gd name="T25" fmla="*/ 51 h 201"/>
                  <a:gd name="T26" fmla="*/ 18 w 201"/>
                  <a:gd name="T27" fmla="*/ 86 h 201"/>
                  <a:gd name="T28" fmla="*/ 18 w 201"/>
                  <a:gd name="T29" fmla="*/ 92 h 201"/>
                  <a:gd name="T30" fmla="*/ 4 w 201"/>
                  <a:gd name="T31" fmla="*/ 126 h 201"/>
                  <a:gd name="T32" fmla="*/ 23 w 201"/>
                  <a:gd name="T33" fmla="*/ 129 h 201"/>
                  <a:gd name="T34" fmla="*/ 15 w 201"/>
                  <a:gd name="T35" fmla="*/ 152 h 201"/>
                  <a:gd name="T36" fmla="*/ 42 w 201"/>
                  <a:gd name="T37" fmla="*/ 165 h 201"/>
                  <a:gd name="T38" fmla="*/ 49 w 201"/>
                  <a:gd name="T39" fmla="*/ 168 h 201"/>
                  <a:gd name="T40" fmla="*/ 74 w 201"/>
                  <a:gd name="T41" fmla="*/ 197 h 201"/>
                  <a:gd name="T42" fmla="*/ 87 w 201"/>
                  <a:gd name="T43" fmla="*/ 182 h 201"/>
                  <a:gd name="T44" fmla="*/ 102 w 201"/>
                  <a:gd name="T45" fmla="*/ 200 h 201"/>
                  <a:gd name="T46" fmla="*/ 130 w 201"/>
                  <a:gd name="T47" fmla="*/ 178 h 201"/>
                  <a:gd name="T48" fmla="*/ 136 w 201"/>
                  <a:gd name="T49" fmla="*/ 176 h 201"/>
                  <a:gd name="T50" fmla="*/ 172 w 201"/>
                  <a:gd name="T51" fmla="*/ 168 h 201"/>
                  <a:gd name="T52" fmla="*/ 166 w 201"/>
                  <a:gd name="T53" fmla="*/ 147 h 201"/>
                  <a:gd name="T54" fmla="*/ 188 w 201"/>
                  <a:gd name="T55" fmla="*/ 148 h 201"/>
                  <a:gd name="T56" fmla="*/ 183 w 201"/>
                  <a:gd name="T57" fmla="*/ 114 h 201"/>
                  <a:gd name="T58" fmla="*/ 184 w 201"/>
                  <a:gd name="T59" fmla="*/ 108 h 201"/>
                  <a:gd name="T60" fmla="*/ 101 w 201"/>
                  <a:gd name="T61" fmla="*/ 142 h 201"/>
                  <a:gd name="T62" fmla="*/ 101 w 201"/>
                  <a:gd name="T63" fmla="*/ 58 h 201"/>
                  <a:gd name="T64" fmla="*/ 101 w 201"/>
                  <a:gd name="T65" fmla="*/ 14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1" h="201">
                    <a:moveTo>
                      <a:pt x="201" y="99"/>
                    </a:moveTo>
                    <a:cubicBezTo>
                      <a:pt x="201" y="85"/>
                      <a:pt x="197" y="74"/>
                      <a:pt x="197" y="74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8" y="69"/>
                      <a:pt x="177" y="67"/>
                      <a:pt x="176" y="65"/>
                    </a:cubicBezTo>
                    <a:cubicBezTo>
                      <a:pt x="186" y="49"/>
                      <a:pt x="186" y="49"/>
                      <a:pt x="186" y="49"/>
                    </a:cubicBezTo>
                    <a:cubicBezTo>
                      <a:pt x="180" y="36"/>
                      <a:pt x="167" y="29"/>
                      <a:pt x="167" y="29"/>
                    </a:cubicBezTo>
                    <a:cubicBezTo>
                      <a:pt x="146" y="35"/>
                      <a:pt x="146" y="35"/>
                      <a:pt x="146" y="35"/>
                    </a:cubicBezTo>
                    <a:cubicBezTo>
                      <a:pt x="146" y="35"/>
                      <a:pt x="146" y="35"/>
                      <a:pt x="146" y="35"/>
                    </a:cubicBezTo>
                    <a:cubicBezTo>
                      <a:pt x="146" y="34"/>
                      <a:pt x="147" y="33"/>
                      <a:pt x="146" y="32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37" y="6"/>
                      <a:pt x="126" y="4"/>
                      <a:pt x="126" y="4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2" y="18"/>
                      <a:pt x="110" y="17"/>
                      <a:pt x="108" y="17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86" y="0"/>
                      <a:pt x="75" y="3"/>
                      <a:pt x="75" y="3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69" y="23"/>
                      <a:pt x="67" y="24"/>
                      <a:pt x="65" y="25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37" y="21"/>
                      <a:pt x="29" y="30"/>
                      <a:pt x="29" y="30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5" y="49"/>
                      <a:pt x="34" y="50"/>
                      <a:pt x="33" y="52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6" y="62"/>
                      <a:pt x="4" y="74"/>
                      <a:pt x="4" y="74"/>
                    </a:cubicBezTo>
                    <a:cubicBezTo>
                      <a:pt x="18" y="86"/>
                      <a:pt x="18" y="86"/>
                      <a:pt x="18" y="86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18" y="88"/>
                      <a:pt x="18" y="90"/>
                      <a:pt x="18" y="92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0" y="115"/>
                      <a:pt x="4" y="126"/>
                      <a:pt x="4" y="126"/>
                    </a:cubicBezTo>
                    <a:cubicBezTo>
                      <a:pt x="23" y="129"/>
                      <a:pt x="23" y="129"/>
                      <a:pt x="23" y="129"/>
                    </a:cubicBezTo>
                    <a:cubicBezTo>
                      <a:pt x="23" y="129"/>
                      <a:pt x="23" y="129"/>
                      <a:pt x="23" y="129"/>
                    </a:cubicBezTo>
                    <a:cubicBezTo>
                      <a:pt x="23" y="131"/>
                      <a:pt x="24" y="133"/>
                      <a:pt x="25" y="135"/>
                    </a:cubicBezTo>
                    <a:cubicBezTo>
                      <a:pt x="15" y="152"/>
                      <a:pt x="15" y="152"/>
                      <a:pt x="15" y="152"/>
                    </a:cubicBezTo>
                    <a:cubicBezTo>
                      <a:pt x="22" y="164"/>
                      <a:pt x="27" y="171"/>
                      <a:pt x="27" y="171"/>
                    </a:cubicBezTo>
                    <a:cubicBezTo>
                      <a:pt x="42" y="165"/>
                      <a:pt x="42" y="165"/>
                      <a:pt x="42" y="165"/>
                    </a:cubicBezTo>
                    <a:cubicBezTo>
                      <a:pt x="42" y="165"/>
                      <a:pt x="42" y="165"/>
                      <a:pt x="42" y="165"/>
                    </a:cubicBezTo>
                    <a:cubicBezTo>
                      <a:pt x="42" y="166"/>
                      <a:pt x="48" y="167"/>
                      <a:pt x="49" y="168"/>
                    </a:cubicBezTo>
                    <a:cubicBezTo>
                      <a:pt x="50" y="187"/>
                      <a:pt x="50" y="187"/>
                      <a:pt x="50" y="187"/>
                    </a:cubicBezTo>
                    <a:cubicBezTo>
                      <a:pt x="61" y="194"/>
                      <a:pt x="74" y="197"/>
                      <a:pt x="74" y="197"/>
                    </a:cubicBezTo>
                    <a:cubicBezTo>
                      <a:pt x="86" y="182"/>
                      <a:pt x="86" y="182"/>
                      <a:pt x="86" y="182"/>
                    </a:cubicBezTo>
                    <a:cubicBezTo>
                      <a:pt x="87" y="182"/>
                      <a:pt x="87" y="182"/>
                      <a:pt x="87" y="182"/>
                    </a:cubicBezTo>
                    <a:cubicBezTo>
                      <a:pt x="89" y="183"/>
                      <a:pt x="91" y="183"/>
                      <a:pt x="93" y="183"/>
                    </a:cubicBezTo>
                    <a:cubicBezTo>
                      <a:pt x="102" y="200"/>
                      <a:pt x="102" y="200"/>
                      <a:pt x="102" y="200"/>
                    </a:cubicBezTo>
                    <a:cubicBezTo>
                      <a:pt x="115" y="201"/>
                      <a:pt x="127" y="197"/>
                      <a:pt x="127" y="197"/>
                    </a:cubicBezTo>
                    <a:cubicBezTo>
                      <a:pt x="130" y="178"/>
                      <a:pt x="130" y="178"/>
                      <a:pt x="130" y="178"/>
                    </a:cubicBezTo>
                    <a:cubicBezTo>
                      <a:pt x="130" y="178"/>
                      <a:pt x="130" y="178"/>
                      <a:pt x="130" y="178"/>
                    </a:cubicBezTo>
                    <a:cubicBezTo>
                      <a:pt x="132" y="177"/>
                      <a:pt x="134" y="176"/>
                      <a:pt x="136" y="176"/>
                    </a:cubicBezTo>
                    <a:cubicBezTo>
                      <a:pt x="152" y="186"/>
                      <a:pt x="152" y="186"/>
                      <a:pt x="152" y="186"/>
                    </a:cubicBezTo>
                    <a:cubicBezTo>
                      <a:pt x="164" y="179"/>
                      <a:pt x="172" y="168"/>
                      <a:pt x="172" y="168"/>
                    </a:cubicBezTo>
                    <a:cubicBezTo>
                      <a:pt x="166" y="147"/>
                      <a:pt x="166" y="147"/>
                      <a:pt x="166" y="147"/>
                    </a:cubicBezTo>
                    <a:cubicBezTo>
                      <a:pt x="166" y="147"/>
                      <a:pt x="166" y="147"/>
                      <a:pt x="166" y="147"/>
                    </a:cubicBezTo>
                    <a:cubicBezTo>
                      <a:pt x="167" y="147"/>
                      <a:pt x="168" y="147"/>
                      <a:pt x="169" y="146"/>
                    </a:cubicBezTo>
                    <a:cubicBezTo>
                      <a:pt x="188" y="148"/>
                      <a:pt x="188" y="148"/>
                      <a:pt x="188" y="148"/>
                    </a:cubicBezTo>
                    <a:cubicBezTo>
                      <a:pt x="195" y="137"/>
                      <a:pt x="197" y="126"/>
                      <a:pt x="197" y="126"/>
                    </a:cubicBezTo>
                    <a:cubicBezTo>
                      <a:pt x="183" y="114"/>
                      <a:pt x="183" y="114"/>
                      <a:pt x="183" y="114"/>
                    </a:cubicBezTo>
                    <a:cubicBezTo>
                      <a:pt x="183" y="114"/>
                      <a:pt x="183" y="114"/>
                      <a:pt x="183" y="114"/>
                    </a:cubicBezTo>
                    <a:cubicBezTo>
                      <a:pt x="183" y="112"/>
                      <a:pt x="184" y="110"/>
                      <a:pt x="184" y="108"/>
                    </a:cubicBezTo>
                    <a:lnTo>
                      <a:pt x="201" y="99"/>
                    </a:lnTo>
                    <a:close/>
                    <a:moveTo>
                      <a:pt x="101" y="142"/>
                    </a:moveTo>
                    <a:cubicBezTo>
                      <a:pt x="77" y="142"/>
                      <a:pt x="58" y="123"/>
                      <a:pt x="58" y="100"/>
                    </a:cubicBezTo>
                    <a:cubicBezTo>
                      <a:pt x="58" y="77"/>
                      <a:pt x="77" y="58"/>
                      <a:pt x="101" y="58"/>
                    </a:cubicBezTo>
                    <a:cubicBezTo>
                      <a:pt x="124" y="58"/>
                      <a:pt x="143" y="77"/>
                      <a:pt x="143" y="100"/>
                    </a:cubicBezTo>
                    <a:cubicBezTo>
                      <a:pt x="143" y="123"/>
                      <a:pt x="124" y="142"/>
                      <a:pt x="101" y="1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" name="Freeform 127">
                <a:extLst>
                  <a:ext uri="{FF2B5EF4-FFF2-40B4-BE49-F238E27FC236}">
                    <a16:creationId xmlns:a16="http://schemas.microsoft.com/office/drawing/2014/main" id="{0E4B5A39-A981-452D-ABAF-FFAE8B56E1A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54912" y="2488454"/>
                <a:ext cx="256618" cy="257388"/>
              </a:xfrm>
              <a:custGeom>
                <a:avLst/>
                <a:gdLst>
                  <a:gd name="T0" fmla="*/ 138 w 141"/>
                  <a:gd name="T1" fmla="*/ 52 h 141"/>
                  <a:gd name="T2" fmla="*/ 125 w 141"/>
                  <a:gd name="T3" fmla="*/ 50 h 141"/>
                  <a:gd name="T4" fmla="*/ 131 w 141"/>
                  <a:gd name="T5" fmla="*/ 34 h 141"/>
                  <a:gd name="T6" fmla="*/ 110 w 141"/>
                  <a:gd name="T7" fmla="*/ 25 h 141"/>
                  <a:gd name="T8" fmla="*/ 106 w 141"/>
                  <a:gd name="T9" fmla="*/ 23 h 141"/>
                  <a:gd name="T10" fmla="*/ 89 w 141"/>
                  <a:gd name="T11" fmla="*/ 2 h 141"/>
                  <a:gd name="T12" fmla="*/ 80 w 141"/>
                  <a:gd name="T13" fmla="*/ 13 h 141"/>
                  <a:gd name="T14" fmla="*/ 70 w 141"/>
                  <a:gd name="T15" fmla="*/ 0 h 141"/>
                  <a:gd name="T16" fmla="*/ 50 w 141"/>
                  <a:gd name="T17" fmla="*/ 15 h 141"/>
                  <a:gd name="T18" fmla="*/ 45 w 141"/>
                  <a:gd name="T19" fmla="*/ 17 h 141"/>
                  <a:gd name="T20" fmla="*/ 20 w 141"/>
                  <a:gd name="T21" fmla="*/ 21 h 141"/>
                  <a:gd name="T22" fmla="*/ 25 w 141"/>
                  <a:gd name="T23" fmla="*/ 33 h 141"/>
                  <a:gd name="T24" fmla="*/ 9 w 141"/>
                  <a:gd name="T25" fmla="*/ 36 h 141"/>
                  <a:gd name="T26" fmla="*/ 12 w 141"/>
                  <a:gd name="T27" fmla="*/ 61 h 141"/>
                  <a:gd name="T28" fmla="*/ 12 w 141"/>
                  <a:gd name="T29" fmla="*/ 65 h 141"/>
                  <a:gd name="T30" fmla="*/ 2 w 141"/>
                  <a:gd name="T31" fmla="*/ 88 h 141"/>
                  <a:gd name="T32" fmla="*/ 15 w 141"/>
                  <a:gd name="T33" fmla="*/ 91 h 141"/>
                  <a:gd name="T34" fmla="*/ 10 w 141"/>
                  <a:gd name="T35" fmla="*/ 106 h 141"/>
                  <a:gd name="T36" fmla="*/ 34 w 141"/>
                  <a:gd name="T37" fmla="*/ 116 h 141"/>
                  <a:gd name="T38" fmla="*/ 37 w 141"/>
                  <a:gd name="T39" fmla="*/ 118 h 141"/>
                  <a:gd name="T40" fmla="*/ 53 w 141"/>
                  <a:gd name="T41" fmla="*/ 138 h 141"/>
                  <a:gd name="T42" fmla="*/ 62 w 141"/>
                  <a:gd name="T43" fmla="*/ 128 h 141"/>
                  <a:gd name="T44" fmla="*/ 71 w 141"/>
                  <a:gd name="T45" fmla="*/ 141 h 141"/>
                  <a:gd name="T46" fmla="*/ 91 w 141"/>
                  <a:gd name="T47" fmla="*/ 125 h 141"/>
                  <a:gd name="T48" fmla="*/ 95 w 141"/>
                  <a:gd name="T49" fmla="*/ 123 h 141"/>
                  <a:gd name="T50" fmla="*/ 120 w 141"/>
                  <a:gd name="T51" fmla="*/ 118 h 141"/>
                  <a:gd name="T52" fmla="*/ 116 w 141"/>
                  <a:gd name="T53" fmla="*/ 104 h 141"/>
                  <a:gd name="T54" fmla="*/ 131 w 141"/>
                  <a:gd name="T55" fmla="*/ 104 h 141"/>
                  <a:gd name="T56" fmla="*/ 128 w 141"/>
                  <a:gd name="T57" fmla="*/ 80 h 141"/>
                  <a:gd name="T58" fmla="*/ 129 w 141"/>
                  <a:gd name="T59" fmla="*/ 76 h 141"/>
                  <a:gd name="T60" fmla="*/ 70 w 141"/>
                  <a:gd name="T61" fmla="*/ 100 h 141"/>
                  <a:gd name="T62" fmla="*/ 70 w 141"/>
                  <a:gd name="T63" fmla="*/ 41 h 141"/>
                  <a:gd name="T64" fmla="*/ 70 w 141"/>
                  <a:gd name="T65" fmla="*/ 10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41" h="141">
                    <a:moveTo>
                      <a:pt x="141" y="70"/>
                    </a:moveTo>
                    <a:cubicBezTo>
                      <a:pt x="141" y="60"/>
                      <a:pt x="138" y="52"/>
                      <a:pt x="138" y="52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48"/>
                      <a:pt x="124" y="47"/>
                      <a:pt x="123" y="45"/>
                    </a:cubicBezTo>
                    <a:cubicBezTo>
                      <a:pt x="131" y="34"/>
                      <a:pt x="131" y="34"/>
                      <a:pt x="131" y="34"/>
                    </a:cubicBezTo>
                    <a:cubicBezTo>
                      <a:pt x="126" y="26"/>
                      <a:pt x="121" y="20"/>
                      <a:pt x="121" y="20"/>
                    </a:cubicBezTo>
                    <a:cubicBezTo>
                      <a:pt x="110" y="25"/>
                      <a:pt x="110" y="25"/>
                      <a:pt x="110" y="25"/>
                    </a:cubicBezTo>
                    <a:cubicBezTo>
                      <a:pt x="110" y="25"/>
                      <a:pt x="110" y="25"/>
                      <a:pt x="110" y="25"/>
                    </a:cubicBezTo>
                    <a:cubicBezTo>
                      <a:pt x="110" y="24"/>
                      <a:pt x="107" y="23"/>
                      <a:pt x="106" y="23"/>
                    </a:cubicBezTo>
                    <a:cubicBezTo>
                      <a:pt x="106" y="9"/>
                      <a:pt x="106" y="9"/>
                      <a:pt x="106" y="9"/>
                    </a:cubicBezTo>
                    <a:cubicBezTo>
                      <a:pt x="98" y="4"/>
                      <a:pt x="89" y="2"/>
                      <a:pt x="89" y="2"/>
                    </a:cubicBezTo>
                    <a:cubicBezTo>
                      <a:pt x="80" y="12"/>
                      <a:pt x="80" y="12"/>
                      <a:pt x="80" y="1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79" y="12"/>
                      <a:pt x="77" y="12"/>
                      <a:pt x="76" y="12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60" y="0"/>
                      <a:pt x="52" y="2"/>
                      <a:pt x="52" y="2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8" y="16"/>
                      <a:pt x="47" y="17"/>
                      <a:pt x="45" y="17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26" y="15"/>
                      <a:pt x="20" y="21"/>
                      <a:pt x="20" y="21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4" y="34"/>
                      <a:pt x="23" y="35"/>
                      <a:pt x="23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4" y="44"/>
                      <a:pt x="2" y="52"/>
                      <a:pt x="2" y="52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2" y="62"/>
                      <a:pt x="12" y="63"/>
                      <a:pt x="12" y="65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81"/>
                      <a:pt x="2" y="88"/>
                      <a:pt x="2" y="88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16" y="92"/>
                      <a:pt x="17" y="94"/>
                      <a:pt x="17" y="95"/>
                    </a:cubicBezTo>
                    <a:cubicBezTo>
                      <a:pt x="10" y="106"/>
                      <a:pt x="10" y="106"/>
                      <a:pt x="10" y="106"/>
                    </a:cubicBezTo>
                    <a:cubicBezTo>
                      <a:pt x="15" y="115"/>
                      <a:pt x="21" y="120"/>
                      <a:pt x="21" y="120"/>
                    </a:cubicBezTo>
                    <a:cubicBezTo>
                      <a:pt x="34" y="116"/>
                      <a:pt x="34" y="116"/>
                      <a:pt x="34" y="116"/>
                    </a:cubicBezTo>
                    <a:cubicBezTo>
                      <a:pt x="34" y="116"/>
                      <a:pt x="34" y="116"/>
                      <a:pt x="34" y="116"/>
                    </a:cubicBezTo>
                    <a:cubicBezTo>
                      <a:pt x="34" y="117"/>
                      <a:pt x="36" y="117"/>
                      <a:pt x="37" y="118"/>
                    </a:cubicBezTo>
                    <a:cubicBezTo>
                      <a:pt x="36" y="131"/>
                      <a:pt x="36" y="131"/>
                      <a:pt x="36" y="131"/>
                    </a:cubicBezTo>
                    <a:cubicBezTo>
                      <a:pt x="44" y="136"/>
                      <a:pt x="53" y="138"/>
                      <a:pt x="53" y="138"/>
                    </a:cubicBezTo>
                    <a:cubicBezTo>
                      <a:pt x="62" y="128"/>
                      <a:pt x="62" y="128"/>
                      <a:pt x="62" y="128"/>
                    </a:cubicBezTo>
                    <a:cubicBezTo>
                      <a:pt x="62" y="128"/>
                      <a:pt x="62" y="128"/>
                      <a:pt x="62" y="128"/>
                    </a:cubicBezTo>
                    <a:cubicBezTo>
                      <a:pt x="62" y="128"/>
                      <a:pt x="64" y="128"/>
                      <a:pt x="66" y="129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81" y="141"/>
                      <a:pt x="89" y="138"/>
                      <a:pt x="89" y="138"/>
                    </a:cubicBezTo>
                    <a:cubicBezTo>
                      <a:pt x="91" y="125"/>
                      <a:pt x="91" y="125"/>
                      <a:pt x="91" y="125"/>
                    </a:cubicBezTo>
                    <a:cubicBezTo>
                      <a:pt x="91" y="125"/>
                      <a:pt x="91" y="125"/>
                      <a:pt x="91" y="125"/>
                    </a:cubicBezTo>
                    <a:cubicBezTo>
                      <a:pt x="92" y="125"/>
                      <a:pt x="94" y="124"/>
                      <a:pt x="95" y="123"/>
                    </a:cubicBezTo>
                    <a:cubicBezTo>
                      <a:pt x="107" y="131"/>
                      <a:pt x="107" y="131"/>
                      <a:pt x="107" y="131"/>
                    </a:cubicBezTo>
                    <a:cubicBezTo>
                      <a:pt x="115" y="126"/>
                      <a:pt x="120" y="118"/>
                      <a:pt x="120" y="118"/>
                    </a:cubicBezTo>
                    <a:cubicBezTo>
                      <a:pt x="116" y="104"/>
                      <a:pt x="116" y="104"/>
                      <a:pt x="116" y="104"/>
                    </a:cubicBezTo>
                    <a:cubicBezTo>
                      <a:pt x="116" y="104"/>
                      <a:pt x="116" y="104"/>
                      <a:pt x="116" y="104"/>
                    </a:cubicBezTo>
                    <a:cubicBezTo>
                      <a:pt x="117" y="104"/>
                      <a:pt x="117" y="104"/>
                      <a:pt x="118" y="103"/>
                    </a:cubicBezTo>
                    <a:cubicBezTo>
                      <a:pt x="131" y="104"/>
                      <a:pt x="131" y="104"/>
                      <a:pt x="131" y="104"/>
                    </a:cubicBezTo>
                    <a:cubicBezTo>
                      <a:pt x="137" y="96"/>
                      <a:pt x="138" y="88"/>
                      <a:pt x="138" y="88"/>
                    </a:cubicBezTo>
                    <a:cubicBezTo>
                      <a:pt x="128" y="80"/>
                      <a:pt x="128" y="80"/>
                      <a:pt x="128" y="80"/>
                    </a:cubicBezTo>
                    <a:cubicBezTo>
                      <a:pt x="128" y="80"/>
                      <a:pt x="128" y="80"/>
                      <a:pt x="128" y="80"/>
                    </a:cubicBezTo>
                    <a:cubicBezTo>
                      <a:pt x="128" y="79"/>
                      <a:pt x="128" y="77"/>
                      <a:pt x="129" y="76"/>
                    </a:cubicBezTo>
                    <a:lnTo>
                      <a:pt x="141" y="70"/>
                    </a:lnTo>
                    <a:close/>
                    <a:moveTo>
                      <a:pt x="70" y="100"/>
                    </a:moveTo>
                    <a:cubicBezTo>
                      <a:pt x="54" y="100"/>
                      <a:pt x="41" y="87"/>
                      <a:pt x="41" y="70"/>
                    </a:cubicBezTo>
                    <a:cubicBezTo>
                      <a:pt x="41" y="54"/>
                      <a:pt x="54" y="41"/>
                      <a:pt x="70" y="41"/>
                    </a:cubicBezTo>
                    <a:cubicBezTo>
                      <a:pt x="87" y="41"/>
                      <a:pt x="100" y="54"/>
                      <a:pt x="100" y="70"/>
                    </a:cubicBezTo>
                    <a:cubicBezTo>
                      <a:pt x="100" y="87"/>
                      <a:pt x="87" y="100"/>
                      <a:pt x="70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" name="Freeform 128">
                <a:extLst>
                  <a:ext uri="{FF2B5EF4-FFF2-40B4-BE49-F238E27FC236}">
                    <a16:creationId xmlns:a16="http://schemas.microsoft.com/office/drawing/2014/main" id="{4D979BDE-2CD2-415B-B3D1-D3A47B971A8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67242" y="2313523"/>
                <a:ext cx="171079" cy="171079"/>
              </a:xfrm>
              <a:custGeom>
                <a:avLst/>
                <a:gdLst>
                  <a:gd name="T0" fmla="*/ 92 w 94"/>
                  <a:gd name="T1" fmla="*/ 35 h 94"/>
                  <a:gd name="T2" fmla="*/ 83 w 94"/>
                  <a:gd name="T3" fmla="*/ 33 h 94"/>
                  <a:gd name="T4" fmla="*/ 87 w 94"/>
                  <a:gd name="T5" fmla="*/ 23 h 94"/>
                  <a:gd name="T6" fmla="*/ 71 w 94"/>
                  <a:gd name="T7" fmla="*/ 16 h 94"/>
                  <a:gd name="T8" fmla="*/ 69 w 94"/>
                  <a:gd name="T9" fmla="*/ 15 h 94"/>
                  <a:gd name="T10" fmla="*/ 58 w 94"/>
                  <a:gd name="T11" fmla="*/ 2 h 94"/>
                  <a:gd name="T12" fmla="*/ 51 w 94"/>
                  <a:gd name="T13" fmla="*/ 8 h 94"/>
                  <a:gd name="T14" fmla="*/ 46 w 94"/>
                  <a:gd name="T15" fmla="*/ 0 h 94"/>
                  <a:gd name="T16" fmla="*/ 33 w 94"/>
                  <a:gd name="T17" fmla="*/ 10 h 94"/>
                  <a:gd name="T18" fmla="*/ 30 w 94"/>
                  <a:gd name="T19" fmla="*/ 11 h 94"/>
                  <a:gd name="T20" fmla="*/ 13 w 94"/>
                  <a:gd name="T21" fmla="*/ 14 h 94"/>
                  <a:gd name="T22" fmla="*/ 16 w 94"/>
                  <a:gd name="T23" fmla="*/ 22 h 94"/>
                  <a:gd name="T24" fmla="*/ 6 w 94"/>
                  <a:gd name="T25" fmla="*/ 24 h 94"/>
                  <a:gd name="T26" fmla="*/ 8 w 94"/>
                  <a:gd name="T27" fmla="*/ 40 h 94"/>
                  <a:gd name="T28" fmla="*/ 8 w 94"/>
                  <a:gd name="T29" fmla="*/ 43 h 94"/>
                  <a:gd name="T30" fmla="*/ 1 w 94"/>
                  <a:gd name="T31" fmla="*/ 59 h 94"/>
                  <a:gd name="T32" fmla="*/ 10 w 94"/>
                  <a:gd name="T33" fmla="*/ 60 h 94"/>
                  <a:gd name="T34" fmla="*/ 7 w 94"/>
                  <a:gd name="T35" fmla="*/ 71 h 94"/>
                  <a:gd name="T36" fmla="*/ 15 w 94"/>
                  <a:gd name="T37" fmla="*/ 77 h 94"/>
                  <a:gd name="T38" fmla="*/ 19 w 94"/>
                  <a:gd name="T39" fmla="*/ 79 h 94"/>
                  <a:gd name="T40" fmla="*/ 34 w 94"/>
                  <a:gd name="T41" fmla="*/ 92 h 94"/>
                  <a:gd name="T42" fmla="*/ 43 w 94"/>
                  <a:gd name="T43" fmla="*/ 85 h 94"/>
                  <a:gd name="T44" fmla="*/ 48 w 94"/>
                  <a:gd name="T45" fmla="*/ 94 h 94"/>
                  <a:gd name="T46" fmla="*/ 61 w 94"/>
                  <a:gd name="T47" fmla="*/ 83 h 94"/>
                  <a:gd name="T48" fmla="*/ 63 w 94"/>
                  <a:gd name="T49" fmla="*/ 82 h 94"/>
                  <a:gd name="T50" fmla="*/ 80 w 94"/>
                  <a:gd name="T51" fmla="*/ 78 h 94"/>
                  <a:gd name="T52" fmla="*/ 77 w 94"/>
                  <a:gd name="T53" fmla="*/ 68 h 94"/>
                  <a:gd name="T54" fmla="*/ 87 w 94"/>
                  <a:gd name="T55" fmla="*/ 69 h 94"/>
                  <a:gd name="T56" fmla="*/ 85 w 94"/>
                  <a:gd name="T57" fmla="*/ 53 h 94"/>
                  <a:gd name="T58" fmla="*/ 86 w 94"/>
                  <a:gd name="T59" fmla="*/ 50 h 94"/>
                  <a:gd name="T60" fmla="*/ 47 w 94"/>
                  <a:gd name="T61" fmla="*/ 67 h 94"/>
                  <a:gd name="T62" fmla="*/ 47 w 94"/>
                  <a:gd name="T63" fmla="*/ 27 h 94"/>
                  <a:gd name="T64" fmla="*/ 47 w 94"/>
                  <a:gd name="T65" fmla="*/ 6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4" h="94">
                    <a:moveTo>
                      <a:pt x="94" y="46"/>
                    </a:moveTo>
                    <a:cubicBezTo>
                      <a:pt x="94" y="40"/>
                      <a:pt x="92" y="35"/>
                      <a:pt x="92" y="35"/>
                    </a:cubicBezTo>
                    <a:cubicBezTo>
                      <a:pt x="83" y="33"/>
                      <a:pt x="83" y="33"/>
                      <a:pt x="83" y="33"/>
                    </a:cubicBezTo>
                    <a:cubicBezTo>
                      <a:pt x="83" y="33"/>
                      <a:pt x="83" y="33"/>
                      <a:pt x="83" y="33"/>
                    </a:cubicBezTo>
                    <a:cubicBezTo>
                      <a:pt x="83" y="32"/>
                      <a:pt x="83" y="31"/>
                      <a:pt x="82" y="30"/>
                    </a:cubicBezTo>
                    <a:cubicBezTo>
                      <a:pt x="87" y="23"/>
                      <a:pt x="87" y="23"/>
                      <a:pt x="87" y="23"/>
                    </a:cubicBezTo>
                    <a:cubicBezTo>
                      <a:pt x="84" y="17"/>
                      <a:pt x="80" y="13"/>
                      <a:pt x="80" y="13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1" y="16"/>
                      <a:pt x="70" y="15"/>
                      <a:pt x="69" y="15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4" y="3"/>
                      <a:pt x="58" y="2"/>
                      <a:pt x="58" y="2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1" y="8"/>
                      <a:pt x="50" y="8"/>
                      <a:pt x="49" y="8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4" y="1"/>
                      <a:pt x="34" y="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2" y="11"/>
                      <a:pt x="31" y="11"/>
                      <a:pt x="30" y="11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7" y="10"/>
                      <a:pt x="13" y="14"/>
                      <a:pt x="13" y="14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3"/>
                      <a:pt x="15" y="23"/>
                      <a:pt x="15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3" y="29"/>
                      <a:pt x="1" y="34"/>
                      <a:pt x="1" y="3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41"/>
                      <a:pt x="8" y="42"/>
                      <a:pt x="8" y="43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54"/>
                      <a:pt x="1" y="59"/>
                      <a:pt x="1" y="59"/>
                    </a:cubicBezTo>
                    <a:cubicBezTo>
                      <a:pt x="10" y="61"/>
                      <a:pt x="10" y="61"/>
                      <a:pt x="10" y="61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1" y="61"/>
                      <a:pt x="11" y="62"/>
                      <a:pt x="11" y="63"/>
                    </a:cubicBezTo>
                    <a:cubicBezTo>
                      <a:pt x="7" y="71"/>
                      <a:pt x="7" y="71"/>
                      <a:pt x="7" y="71"/>
                    </a:cubicBezTo>
                    <a:cubicBezTo>
                      <a:pt x="10" y="77"/>
                      <a:pt x="10" y="80"/>
                      <a:pt x="10" y="80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78"/>
                      <a:pt x="19" y="78"/>
                      <a:pt x="19" y="79"/>
                    </a:cubicBezTo>
                    <a:cubicBezTo>
                      <a:pt x="19" y="87"/>
                      <a:pt x="19" y="87"/>
                      <a:pt x="19" y="87"/>
                    </a:cubicBezTo>
                    <a:cubicBezTo>
                      <a:pt x="27" y="91"/>
                      <a:pt x="34" y="92"/>
                      <a:pt x="34" y="92"/>
                    </a:cubicBezTo>
                    <a:cubicBezTo>
                      <a:pt x="43" y="85"/>
                      <a:pt x="43" y="85"/>
                      <a:pt x="43" y="85"/>
                    </a:cubicBezTo>
                    <a:cubicBezTo>
                      <a:pt x="43" y="85"/>
                      <a:pt x="43" y="85"/>
                      <a:pt x="43" y="85"/>
                    </a:cubicBezTo>
                    <a:cubicBezTo>
                      <a:pt x="43" y="85"/>
                      <a:pt x="44" y="86"/>
                      <a:pt x="45" y="86"/>
                    </a:cubicBezTo>
                    <a:cubicBezTo>
                      <a:pt x="48" y="94"/>
                      <a:pt x="48" y="94"/>
                      <a:pt x="48" y="94"/>
                    </a:cubicBezTo>
                    <a:cubicBezTo>
                      <a:pt x="54" y="94"/>
                      <a:pt x="59" y="92"/>
                      <a:pt x="59" y="92"/>
                    </a:cubicBezTo>
                    <a:cubicBezTo>
                      <a:pt x="61" y="83"/>
                      <a:pt x="61" y="83"/>
                      <a:pt x="61" y="83"/>
                    </a:cubicBezTo>
                    <a:cubicBezTo>
                      <a:pt x="61" y="83"/>
                      <a:pt x="61" y="83"/>
                      <a:pt x="61" y="83"/>
                    </a:cubicBezTo>
                    <a:cubicBezTo>
                      <a:pt x="62" y="83"/>
                      <a:pt x="62" y="83"/>
                      <a:pt x="63" y="82"/>
                    </a:cubicBezTo>
                    <a:cubicBezTo>
                      <a:pt x="71" y="87"/>
                      <a:pt x="71" y="87"/>
                      <a:pt x="71" y="87"/>
                    </a:cubicBezTo>
                    <a:cubicBezTo>
                      <a:pt x="77" y="84"/>
                      <a:pt x="80" y="78"/>
                      <a:pt x="80" y="78"/>
                    </a:cubicBezTo>
                    <a:cubicBezTo>
                      <a:pt x="77" y="68"/>
                      <a:pt x="77" y="68"/>
                      <a:pt x="77" y="68"/>
                    </a:cubicBezTo>
                    <a:cubicBezTo>
                      <a:pt x="77" y="68"/>
                      <a:pt x="77" y="68"/>
                      <a:pt x="77" y="68"/>
                    </a:cubicBezTo>
                    <a:cubicBezTo>
                      <a:pt x="78" y="68"/>
                      <a:pt x="78" y="68"/>
                      <a:pt x="78" y="68"/>
                    </a:cubicBezTo>
                    <a:cubicBezTo>
                      <a:pt x="87" y="69"/>
                      <a:pt x="87" y="69"/>
                      <a:pt x="87" y="69"/>
                    </a:cubicBezTo>
                    <a:cubicBezTo>
                      <a:pt x="91" y="64"/>
                      <a:pt x="92" y="59"/>
                      <a:pt x="92" y="59"/>
                    </a:cubicBezTo>
                    <a:cubicBezTo>
                      <a:pt x="85" y="53"/>
                      <a:pt x="85" y="53"/>
                      <a:pt x="85" y="53"/>
                    </a:cubicBezTo>
                    <a:cubicBezTo>
                      <a:pt x="85" y="53"/>
                      <a:pt x="85" y="53"/>
                      <a:pt x="85" y="53"/>
                    </a:cubicBezTo>
                    <a:cubicBezTo>
                      <a:pt x="85" y="52"/>
                      <a:pt x="85" y="51"/>
                      <a:pt x="86" y="50"/>
                    </a:cubicBezTo>
                    <a:lnTo>
                      <a:pt x="94" y="46"/>
                    </a:lnTo>
                    <a:close/>
                    <a:moveTo>
                      <a:pt x="47" y="67"/>
                    </a:moveTo>
                    <a:cubicBezTo>
                      <a:pt x="36" y="67"/>
                      <a:pt x="27" y="58"/>
                      <a:pt x="27" y="47"/>
                    </a:cubicBezTo>
                    <a:cubicBezTo>
                      <a:pt x="27" y="36"/>
                      <a:pt x="36" y="27"/>
                      <a:pt x="47" y="27"/>
                    </a:cubicBezTo>
                    <a:cubicBezTo>
                      <a:pt x="58" y="27"/>
                      <a:pt x="67" y="36"/>
                      <a:pt x="67" y="47"/>
                    </a:cubicBezTo>
                    <a:cubicBezTo>
                      <a:pt x="67" y="58"/>
                      <a:pt x="58" y="67"/>
                      <a:pt x="47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E152002-3E66-426F-A2CD-6AD1C9A82ED4}"/>
              </a:ext>
            </a:extLst>
          </p:cNvPr>
          <p:cNvGrpSpPr/>
          <p:nvPr/>
        </p:nvGrpSpPr>
        <p:grpSpPr>
          <a:xfrm>
            <a:off x="8592575" y="5536539"/>
            <a:ext cx="567733" cy="567733"/>
            <a:chOff x="8601850" y="5536539"/>
            <a:chExt cx="567733" cy="567733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0BD9BE2A-BEE8-4890-B7C2-2CBD8D1B5A73}"/>
                </a:ext>
              </a:extLst>
            </p:cNvPr>
            <p:cNvSpPr/>
            <p:nvPr/>
          </p:nvSpPr>
          <p:spPr>
            <a:xfrm>
              <a:off x="8601850" y="5536539"/>
              <a:ext cx="567733" cy="567733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8064A2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1D8FF1A5-B397-4D2E-B4F1-300947821A5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11771" y="5647534"/>
              <a:ext cx="347890" cy="345743"/>
            </a:xfrm>
            <a:custGeom>
              <a:avLst/>
              <a:gdLst>
                <a:gd name="T0" fmla="*/ 229 w 237"/>
                <a:gd name="T1" fmla="*/ 196 h 235"/>
                <a:gd name="T2" fmla="*/ 189 w 237"/>
                <a:gd name="T3" fmla="*/ 156 h 235"/>
                <a:gd name="T4" fmla="*/ 172 w 237"/>
                <a:gd name="T5" fmla="*/ 150 h 235"/>
                <a:gd name="T6" fmla="*/ 149 w 237"/>
                <a:gd name="T7" fmla="*/ 126 h 235"/>
                <a:gd name="T8" fmla="*/ 139 w 237"/>
                <a:gd name="T9" fmla="*/ 30 h 235"/>
                <a:gd name="T10" fmla="*/ 30 w 237"/>
                <a:gd name="T11" fmla="*/ 30 h 235"/>
                <a:gd name="T12" fmla="*/ 30 w 237"/>
                <a:gd name="T13" fmla="*/ 138 h 235"/>
                <a:gd name="T14" fmla="*/ 128 w 237"/>
                <a:gd name="T15" fmla="*/ 147 h 235"/>
                <a:gd name="T16" fmla="*/ 151 w 237"/>
                <a:gd name="T17" fmla="*/ 170 h 235"/>
                <a:gd name="T18" fmla="*/ 158 w 237"/>
                <a:gd name="T19" fmla="*/ 187 h 235"/>
                <a:gd name="T20" fmla="*/ 198 w 237"/>
                <a:gd name="T21" fmla="*/ 227 h 235"/>
                <a:gd name="T22" fmla="*/ 229 w 237"/>
                <a:gd name="T23" fmla="*/ 227 h 235"/>
                <a:gd name="T24" fmla="*/ 229 w 237"/>
                <a:gd name="T25" fmla="*/ 196 h 235"/>
                <a:gd name="T26" fmla="*/ 52 w 237"/>
                <a:gd name="T27" fmla="*/ 117 h 235"/>
                <a:gd name="T28" fmla="*/ 52 w 237"/>
                <a:gd name="T29" fmla="*/ 52 h 235"/>
                <a:gd name="T30" fmla="*/ 117 w 237"/>
                <a:gd name="T31" fmla="*/ 52 h 235"/>
                <a:gd name="T32" fmla="*/ 117 w 237"/>
                <a:gd name="T33" fmla="*/ 117 h 235"/>
                <a:gd name="T34" fmla="*/ 52 w 237"/>
                <a:gd name="T35" fmla="*/ 117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7" h="235">
                  <a:moveTo>
                    <a:pt x="229" y="196"/>
                  </a:moveTo>
                  <a:cubicBezTo>
                    <a:pt x="189" y="156"/>
                    <a:pt x="189" y="156"/>
                    <a:pt x="189" y="156"/>
                  </a:cubicBezTo>
                  <a:cubicBezTo>
                    <a:pt x="184" y="151"/>
                    <a:pt x="178" y="149"/>
                    <a:pt x="172" y="150"/>
                  </a:cubicBezTo>
                  <a:cubicBezTo>
                    <a:pt x="149" y="126"/>
                    <a:pt x="149" y="126"/>
                    <a:pt x="149" y="126"/>
                  </a:cubicBezTo>
                  <a:cubicBezTo>
                    <a:pt x="168" y="96"/>
                    <a:pt x="165" y="56"/>
                    <a:pt x="139" y="30"/>
                  </a:cubicBezTo>
                  <a:cubicBezTo>
                    <a:pt x="109" y="0"/>
                    <a:pt x="60" y="0"/>
                    <a:pt x="30" y="30"/>
                  </a:cubicBezTo>
                  <a:cubicBezTo>
                    <a:pt x="0" y="60"/>
                    <a:pt x="0" y="109"/>
                    <a:pt x="30" y="138"/>
                  </a:cubicBezTo>
                  <a:cubicBezTo>
                    <a:pt x="57" y="165"/>
                    <a:pt x="98" y="168"/>
                    <a:pt x="128" y="147"/>
                  </a:cubicBezTo>
                  <a:cubicBezTo>
                    <a:pt x="151" y="170"/>
                    <a:pt x="151" y="170"/>
                    <a:pt x="151" y="170"/>
                  </a:cubicBezTo>
                  <a:cubicBezTo>
                    <a:pt x="151" y="176"/>
                    <a:pt x="153" y="182"/>
                    <a:pt x="158" y="187"/>
                  </a:cubicBezTo>
                  <a:cubicBezTo>
                    <a:pt x="198" y="227"/>
                    <a:pt x="198" y="227"/>
                    <a:pt x="198" y="227"/>
                  </a:cubicBezTo>
                  <a:cubicBezTo>
                    <a:pt x="206" y="235"/>
                    <a:pt x="220" y="235"/>
                    <a:pt x="229" y="227"/>
                  </a:cubicBezTo>
                  <a:cubicBezTo>
                    <a:pt x="237" y="218"/>
                    <a:pt x="237" y="204"/>
                    <a:pt x="229" y="196"/>
                  </a:cubicBezTo>
                  <a:close/>
                  <a:moveTo>
                    <a:pt x="52" y="117"/>
                  </a:moveTo>
                  <a:cubicBezTo>
                    <a:pt x="34" y="99"/>
                    <a:pt x="34" y="70"/>
                    <a:pt x="52" y="52"/>
                  </a:cubicBezTo>
                  <a:cubicBezTo>
                    <a:pt x="70" y="34"/>
                    <a:pt x="99" y="34"/>
                    <a:pt x="117" y="52"/>
                  </a:cubicBezTo>
                  <a:cubicBezTo>
                    <a:pt x="134" y="70"/>
                    <a:pt x="134" y="99"/>
                    <a:pt x="117" y="117"/>
                  </a:cubicBezTo>
                  <a:cubicBezTo>
                    <a:pt x="99" y="134"/>
                    <a:pt x="70" y="134"/>
                    <a:pt x="52" y="1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95CF990-882E-4E1C-B2D9-682A5889607E}"/>
              </a:ext>
            </a:extLst>
          </p:cNvPr>
          <p:cNvCxnSpPr>
            <a:cxnSpLocks/>
          </p:cNvCxnSpPr>
          <p:nvPr/>
        </p:nvCxnSpPr>
        <p:spPr>
          <a:xfrm>
            <a:off x="1447800" y="954170"/>
            <a:ext cx="0" cy="55244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" descr="https://4.bp.blogspot.com/-cEfB0jLzSc8/Vd8ht8HXEtI/AAAAAAAAGEM/APctcYzVNr0/s1600/zTether.jpg">
            <a:extLst>
              <a:ext uri="{FF2B5EF4-FFF2-40B4-BE49-F238E27FC236}">
                <a16:creationId xmlns:a16="http://schemas.microsoft.com/office/drawing/2014/main" id="{EE14DB33-6104-47CE-B625-E31C40299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49605" y="1964874"/>
            <a:ext cx="2476658" cy="440638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6" descr="http://1.bp.blogspot.com/-yN_AsF-IMjo/VYaYqKp-xWI/AAAAAAAAAVI/QmIG4Na2Alk/s1600/11647243_1625503344396214_270215977_n.jpg">
            <a:extLst>
              <a:ext uri="{FF2B5EF4-FFF2-40B4-BE49-F238E27FC236}">
                <a16:creationId xmlns:a16="http://schemas.microsoft.com/office/drawing/2014/main" id="{FF004667-4503-4AE6-A37C-A6E1A3495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9215" y="1964873"/>
            <a:ext cx="2643832" cy="440638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F6223E4D-856E-4733-80C5-EC51F09D811B}"/>
              </a:ext>
            </a:extLst>
          </p:cNvPr>
          <p:cNvSpPr/>
          <p:nvPr/>
        </p:nvSpPr>
        <p:spPr>
          <a:xfrm>
            <a:off x="1826379" y="4819372"/>
            <a:ext cx="1689886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https://www.zimperium.com</a:t>
            </a:r>
          </a:p>
        </p:txBody>
      </p:sp>
    </p:spTree>
    <p:extLst>
      <p:ext uri="{BB962C8B-B14F-4D97-AF65-F5344CB8AC3E}">
        <p14:creationId xmlns:p14="http://schemas.microsoft.com/office/powerpoint/2010/main" val="32457270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 40">
            <a:extLst>
              <a:ext uri="{FF2B5EF4-FFF2-40B4-BE49-F238E27FC236}">
                <a16:creationId xmlns:a16="http://schemas.microsoft.com/office/drawing/2014/main" id="{0F0B43C2-6F92-41C2-A5DE-D9A33B588A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2092" y="1542860"/>
            <a:ext cx="1839908" cy="745779"/>
          </a:xfrm>
          <a:custGeom>
            <a:avLst/>
            <a:gdLst>
              <a:gd name="T0" fmla="*/ 0 w 4124"/>
              <a:gd name="T1" fmla="*/ 395 h 1217"/>
              <a:gd name="T2" fmla="*/ 2820 w 4124"/>
              <a:gd name="T3" fmla="*/ 1216 h 1217"/>
              <a:gd name="T4" fmla="*/ 4123 w 4124"/>
              <a:gd name="T5" fmla="*/ 1216 h 1217"/>
              <a:gd name="T6" fmla="*/ 1282 w 4124"/>
              <a:gd name="T7" fmla="*/ 0 h 1217"/>
              <a:gd name="T8" fmla="*/ 0 w 4124"/>
              <a:gd name="T9" fmla="*/ 395 h 1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4" h="1217">
                <a:moveTo>
                  <a:pt x="0" y="395"/>
                </a:moveTo>
                <a:lnTo>
                  <a:pt x="2820" y="1216"/>
                </a:lnTo>
                <a:lnTo>
                  <a:pt x="4123" y="1216"/>
                </a:lnTo>
                <a:lnTo>
                  <a:pt x="1282" y="0"/>
                </a:lnTo>
                <a:lnTo>
                  <a:pt x="0" y="395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1">
            <a:extLst>
              <a:ext uri="{FF2B5EF4-FFF2-40B4-BE49-F238E27FC236}">
                <a16:creationId xmlns:a16="http://schemas.microsoft.com/office/drawing/2014/main" id="{7224F3A8-67A2-4F6A-929B-8527F54D9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77646"/>
            <a:ext cx="10384620" cy="1011614"/>
          </a:xfrm>
          <a:custGeom>
            <a:avLst/>
            <a:gdLst>
              <a:gd name="T0" fmla="*/ 0 w 7121"/>
              <a:gd name="T1" fmla="*/ 1656 h 1657"/>
              <a:gd name="T2" fmla="*/ 7120 w 7121"/>
              <a:gd name="T3" fmla="*/ 1656 h 1657"/>
              <a:gd name="T4" fmla="*/ 7120 w 7121"/>
              <a:gd name="T5" fmla="*/ 0 h 1657"/>
              <a:gd name="T6" fmla="*/ 0 w 7121"/>
              <a:gd name="T7" fmla="*/ 0 h 1657"/>
              <a:gd name="T8" fmla="*/ 0 w 7121"/>
              <a:gd name="T9" fmla="*/ 1656 h 1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21" h="1657">
                <a:moveTo>
                  <a:pt x="0" y="1656"/>
                </a:moveTo>
                <a:lnTo>
                  <a:pt x="7120" y="1656"/>
                </a:lnTo>
                <a:lnTo>
                  <a:pt x="7120" y="0"/>
                </a:lnTo>
                <a:lnTo>
                  <a:pt x="0" y="0"/>
                </a:lnTo>
                <a:lnTo>
                  <a:pt x="0" y="1656"/>
                </a:lnTo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8">
            <a:extLst>
              <a:ext uri="{FF2B5EF4-FFF2-40B4-BE49-F238E27FC236}">
                <a16:creationId xmlns:a16="http://schemas.microsoft.com/office/drawing/2014/main" id="{A60E4A89-64C4-4A56-BCF0-0D46749D52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69175" y="471560"/>
            <a:ext cx="574602" cy="1317700"/>
          </a:xfrm>
          <a:custGeom>
            <a:avLst/>
            <a:gdLst>
              <a:gd name="T0" fmla="*/ 0 w 1288"/>
              <a:gd name="T1" fmla="*/ 2185 h 2186"/>
              <a:gd name="T2" fmla="*/ 1287 w 1288"/>
              <a:gd name="T3" fmla="*/ 1790 h 2186"/>
              <a:gd name="T4" fmla="*/ 1287 w 1288"/>
              <a:gd name="T5" fmla="*/ 0 h 2186"/>
              <a:gd name="T6" fmla="*/ 0 w 1288"/>
              <a:gd name="T7" fmla="*/ 528 h 2186"/>
              <a:gd name="T8" fmla="*/ 0 w 1288"/>
              <a:gd name="T9" fmla="*/ 2185 h 2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8" h="2186">
                <a:moveTo>
                  <a:pt x="0" y="2185"/>
                </a:moveTo>
                <a:lnTo>
                  <a:pt x="1287" y="1790"/>
                </a:lnTo>
                <a:lnTo>
                  <a:pt x="1287" y="0"/>
                </a:lnTo>
                <a:lnTo>
                  <a:pt x="0" y="528"/>
                </a:lnTo>
                <a:lnTo>
                  <a:pt x="0" y="2185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9">
            <a:extLst>
              <a:ext uri="{FF2B5EF4-FFF2-40B4-BE49-F238E27FC236}">
                <a16:creationId xmlns:a16="http://schemas.microsoft.com/office/drawing/2014/main" id="{F3ACD791-B057-421A-84B6-F95BEF835B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43777" y="471559"/>
            <a:ext cx="1248223" cy="1817080"/>
          </a:xfrm>
          <a:custGeom>
            <a:avLst/>
            <a:gdLst>
              <a:gd name="T0" fmla="*/ 0 w 2842"/>
              <a:gd name="T1" fmla="*/ 0 h 3007"/>
              <a:gd name="T2" fmla="*/ 2841 w 2842"/>
              <a:gd name="T3" fmla="*/ 1836 h 3007"/>
              <a:gd name="T4" fmla="*/ 2841 w 2842"/>
              <a:gd name="T5" fmla="*/ 3006 h 3007"/>
              <a:gd name="T6" fmla="*/ 0 w 2842"/>
              <a:gd name="T7" fmla="*/ 1790 h 3007"/>
              <a:gd name="T8" fmla="*/ 0 w 2842"/>
              <a:gd name="T9" fmla="*/ 0 h 30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2" h="3007">
                <a:moveTo>
                  <a:pt x="0" y="0"/>
                </a:moveTo>
                <a:lnTo>
                  <a:pt x="2841" y="1836"/>
                </a:lnTo>
                <a:lnTo>
                  <a:pt x="2841" y="3006"/>
                </a:lnTo>
                <a:lnTo>
                  <a:pt x="0" y="1790"/>
                </a:lnTo>
                <a:lnTo>
                  <a:pt x="0" y="0"/>
                </a:lnTo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B7CDF17-5111-41D8-B7F9-CA1A92F1A893}"/>
              </a:ext>
            </a:extLst>
          </p:cNvPr>
          <p:cNvSpPr txBox="1">
            <a:spLocks/>
          </p:cNvSpPr>
          <p:nvPr/>
        </p:nvSpPr>
        <p:spPr>
          <a:xfrm>
            <a:off x="2628902" y="115071"/>
            <a:ext cx="6934197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iOS Hacking Tools 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058ADE3-71D4-4A5E-B1BD-F0F4BB718623}"/>
              </a:ext>
            </a:extLst>
          </p:cNvPr>
          <p:cNvGrpSpPr>
            <a:grpSpLocks noChangeAspect="1"/>
          </p:cNvGrpSpPr>
          <p:nvPr/>
        </p:nvGrpSpPr>
        <p:grpSpPr>
          <a:xfrm>
            <a:off x="339954" y="1020122"/>
            <a:ext cx="526661" cy="526661"/>
            <a:chOff x="5632609" y="3667046"/>
            <a:chExt cx="524512" cy="524512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9134168-1C6C-4394-9308-FAEFE27F7E93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Right Arrow 365">
              <a:extLst>
                <a:ext uri="{FF2B5EF4-FFF2-40B4-BE49-F238E27FC236}">
                  <a16:creationId xmlns:a16="http://schemas.microsoft.com/office/drawing/2014/main" id="{D0FCE316-30EB-4818-ACA2-E3941C65F180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7E97BC21-6BAB-499F-8B31-B77E5C1D4423}"/>
              </a:ext>
            </a:extLst>
          </p:cNvPr>
          <p:cNvSpPr/>
          <p:nvPr/>
        </p:nvSpPr>
        <p:spPr>
          <a:xfrm>
            <a:off x="932506" y="821788"/>
            <a:ext cx="1371600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Elcomsoft Phone Breaker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DE7F845-A124-4CAF-80D2-DE9F84C70913}"/>
              </a:ext>
            </a:extLst>
          </p:cNvPr>
          <p:cNvSpPr/>
          <p:nvPr/>
        </p:nvSpPr>
        <p:spPr>
          <a:xfrm>
            <a:off x="2455327" y="827065"/>
            <a:ext cx="7784631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Allows attackers to perform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logical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over-the-air acquisition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iOS devices, break into encrypted backups, and obtain and analyze backups, synchronized data, and passwords from Apple iCloud</a:t>
            </a:r>
          </a:p>
        </p:txBody>
      </p:sp>
      <p:sp>
        <p:nvSpPr>
          <p:cNvPr id="26" name="Rounded Rectangle 97">
            <a:extLst>
              <a:ext uri="{FF2B5EF4-FFF2-40B4-BE49-F238E27FC236}">
                <a16:creationId xmlns:a16="http://schemas.microsoft.com/office/drawing/2014/main" id="{0B1AEE37-B425-40B2-83CD-EAAC0F7B3323}"/>
              </a:ext>
            </a:extLst>
          </p:cNvPr>
          <p:cNvSpPr/>
          <p:nvPr/>
        </p:nvSpPr>
        <p:spPr>
          <a:xfrm>
            <a:off x="2352538" y="925488"/>
            <a:ext cx="63702" cy="715931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D73C4AB-BB0A-4437-BCF3-DA7845602190}"/>
              </a:ext>
            </a:extLst>
          </p:cNvPr>
          <p:cNvSpPr/>
          <p:nvPr/>
        </p:nvSpPr>
        <p:spPr>
          <a:xfrm>
            <a:off x="8813407" y="2041005"/>
            <a:ext cx="2144603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Fing - Network Scanner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https://apps.apple.com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D57FF7B-8D9A-4F44-B6DB-6460B07ED65A}"/>
              </a:ext>
            </a:extLst>
          </p:cNvPr>
          <p:cNvSpPr/>
          <p:nvPr/>
        </p:nvSpPr>
        <p:spPr>
          <a:xfrm>
            <a:off x="8813406" y="2952928"/>
            <a:ext cx="2540393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Network Analyzer Maste‪r‬ </a:t>
            </a: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https://apps.apple.com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CD1E44A-3AB3-4393-B26E-6AD17F47E4D1}"/>
              </a:ext>
            </a:extLst>
          </p:cNvPr>
          <p:cNvSpPr/>
          <p:nvPr/>
        </p:nvSpPr>
        <p:spPr>
          <a:xfrm>
            <a:off x="8813407" y="3854375"/>
            <a:ext cx="1622724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Spyic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https://spyic.com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07BF514-52B8-423F-9172-54DAC8301A7F}"/>
              </a:ext>
            </a:extLst>
          </p:cNvPr>
          <p:cNvSpPr/>
          <p:nvPr/>
        </p:nvSpPr>
        <p:spPr>
          <a:xfrm>
            <a:off x="8813407" y="4767327"/>
            <a:ext cx="3247454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iWepPRO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https://apps.apple.com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0BD7B6C-1978-4B5B-BD1F-C8E99252FCD5}"/>
              </a:ext>
            </a:extLst>
          </p:cNvPr>
          <p:cNvSpPr/>
          <p:nvPr/>
        </p:nvSpPr>
        <p:spPr>
          <a:xfrm>
            <a:off x="8813407" y="5670076"/>
            <a:ext cx="3171254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Frida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https://www.frida.re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31EB58D-F2A2-499F-B149-5DA9E3261246}"/>
              </a:ext>
            </a:extLst>
          </p:cNvPr>
          <p:cNvGrpSpPr/>
          <p:nvPr/>
        </p:nvGrpSpPr>
        <p:grpSpPr>
          <a:xfrm>
            <a:off x="8041761" y="2023054"/>
            <a:ext cx="567733" cy="567733"/>
            <a:chOff x="7986068" y="1277158"/>
            <a:chExt cx="567733" cy="567733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18E83858-66C4-4BB1-ACAB-36ED0516E878}"/>
                </a:ext>
              </a:extLst>
            </p:cNvPr>
            <p:cNvSpPr/>
            <p:nvPr/>
          </p:nvSpPr>
          <p:spPr>
            <a:xfrm>
              <a:off x="7986068" y="1277158"/>
              <a:ext cx="567733" cy="567733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9" name="Freeform 107">
              <a:extLst>
                <a:ext uri="{FF2B5EF4-FFF2-40B4-BE49-F238E27FC236}">
                  <a16:creationId xmlns:a16="http://schemas.microsoft.com/office/drawing/2014/main" id="{07CD7862-81F5-4106-BB36-7635533BC2E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115328" y="1407616"/>
              <a:ext cx="309212" cy="306816"/>
            </a:xfrm>
            <a:custGeom>
              <a:avLst/>
              <a:gdLst>
                <a:gd name="T0" fmla="*/ 73833840 w 567"/>
                <a:gd name="T1" fmla="*/ 58257727 h 566"/>
                <a:gd name="T2" fmla="*/ 70963933 w 567"/>
                <a:gd name="T3" fmla="*/ 65604161 h 566"/>
                <a:gd name="T4" fmla="*/ 70050879 w 567"/>
                <a:gd name="T5" fmla="*/ 72822069 h 566"/>
                <a:gd name="T6" fmla="*/ 62745726 w 567"/>
                <a:gd name="T7" fmla="*/ 70115488 h 566"/>
                <a:gd name="T8" fmla="*/ 55310188 w 567"/>
                <a:gd name="T9" fmla="*/ 70115488 h 566"/>
                <a:gd name="T10" fmla="*/ 48005034 w 567"/>
                <a:gd name="T11" fmla="*/ 72822069 h 566"/>
                <a:gd name="T12" fmla="*/ 40569497 w 567"/>
                <a:gd name="T13" fmla="*/ 70115488 h 566"/>
                <a:gd name="T14" fmla="*/ 33264343 w 567"/>
                <a:gd name="T15" fmla="*/ 70115488 h 566"/>
                <a:gd name="T16" fmla="*/ 25828806 w 567"/>
                <a:gd name="T17" fmla="*/ 72822069 h 566"/>
                <a:gd name="T18" fmla="*/ 18523652 w 567"/>
                <a:gd name="T19" fmla="*/ 70115488 h 566"/>
                <a:gd name="T20" fmla="*/ 11088114 w 567"/>
                <a:gd name="T21" fmla="*/ 70115488 h 566"/>
                <a:gd name="T22" fmla="*/ 3782961 w 567"/>
                <a:gd name="T23" fmla="*/ 72822069 h 566"/>
                <a:gd name="T24" fmla="*/ 2869907 w 567"/>
                <a:gd name="T25" fmla="*/ 65604161 h 566"/>
                <a:gd name="T26" fmla="*/ 0 w 567"/>
                <a:gd name="T27" fmla="*/ 58257727 h 566"/>
                <a:gd name="T28" fmla="*/ 2869907 w 567"/>
                <a:gd name="T29" fmla="*/ 50008741 h 566"/>
                <a:gd name="T30" fmla="*/ 2869907 w 567"/>
                <a:gd name="T31" fmla="*/ 43693385 h 566"/>
                <a:gd name="T32" fmla="*/ 0 w 567"/>
                <a:gd name="T33" fmla="*/ 36346592 h 566"/>
                <a:gd name="T34" fmla="*/ 2869907 w 567"/>
                <a:gd name="T35" fmla="*/ 28226490 h 566"/>
                <a:gd name="T36" fmla="*/ 2869907 w 567"/>
                <a:gd name="T37" fmla="*/ 21782250 h 566"/>
                <a:gd name="T38" fmla="*/ 0 w 567"/>
                <a:gd name="T39" fmla="*/ 14564342 h 566"/>
                <a:gd name="T40" fmla="*/ 2869907 w 567"/>
                <a:gd name="T41" fmla="*/ 6315714 h 566"/>
                <a:gd name="T42" fmla="*/ 3782961 w 567"/>
                <a:gd name="T43" fmla="*/ 0 h 566"/>
                <a:gd name="T44" fmla="*/ 11088114 w 567"/>
                <a:gd name="T45" fmla="*/ 1804387 h 566"/>
                <a:gd name="T46" fmla="*/ 18523652 w 567"/>
                <a:gd name="T47" fmla="*/ 1804387 h 566"/>
                <a:gd name="T48" fmla="*/ 25828806 w 567"/>
                <a:gd name="T49" fmla="*/ 0 h 566"/>
                <a:gd name="T50" fmla="*/ 33264343 w 567"/>
                <a:gd name="T51" fmla="*/ 1804387 h 566"/>
                <a:gd name="T52" fmla="*/ 40569497 w 567"/>
                <a:gd name="T53" fmla="*/ 1804387 h 566"/>
                <a:gd name="T54" fmla="*/ 48005034 w 567"/>
                <a:gd name="T55" fmla="*/ 0 h 566"/>
                <a:gd name="T56" fmla="*/ 55310188 w 567"/>
                <a:gd name="T57" fmla="*/ 1804387 h 566"/>
                <a:gd name="T58" fmla="*/ 62745726 w 567"/>
                <a:gd name="T59" fmla="*/ 1804387 h 566"/>
                <a:gd name="T60" fmla="*/ 70050879 w 567"/>
                <a:gd name="T61" fmla="*/ 0 h 566"/>
                <a:gd name="T62" fmla="*/ 70963933 w 567"/>
                <a:gd name="T63" fmla="*/ 6315714 h 566"/>
                <a:gd name="T64" fmla="*/ 73833840 w 567"/>
                <a:gd name="T65" fmla="*/ 14564342 h 566"/>
                <a:gd name="T66" fmla="*/ 70963933 w 567"/>
                <a:gd name="T67" fmla="*/ 21782250 h 566"/>
                <a:gd name="T68" fmla="*/ 70963933 w 567"/>
                <a:gd name="T69" fmla="*/ 28226490 h 566"/>
                <a:gd name="T70" fmla="*/ 73833840 w 567"/>
                <a:gd name="T71" fmla="*/ 36346592 h 566"/>
                <a:gd name="T72" fmla="*/ 70963933 w 567"/>
                <a:gd name="T73" fmla="*/ 43693385 h 566"/>
                <a:gd name="T74" fmla="*/ 70963933 w 567"/>
                <a:gd name="T75" fmla="*/ 50008741 h 566"/>
                <a:gd name="T76" fmla="*/ 73833840 w 567"/>
                <a:gd name="T77" fmla="*/ 58257727 h 566"/>
                <a:gd name="T78" fmla="*/ 63658779 w 567"/>
                <a:gd name="T79" fmla="*/ 9022295 h 566"/>
                <a:gd name="T80" fmla="*/ 10175061 w 567"/>
                <a:gd name="T81" fmla="*/ 62768695 h 566"/>
                <a:gd name="T82" fmla="*/ 63658779 w 567"/>
                <a:gd name="T83" fmla="*/ 9022295 h 566"/>
                <a:gd name="T84" fmla="*/ 32351290 w 567"/>
                <a:gd name="T85" fmla="*/ 48204353 h 566"/>
                <a:gd name="T86" fmla="*/ 60006203 w 567"/>
                <a:gd name="T87" fmla="*/ 44595579 h 566"/>
                <a:gd name="T88" fmla="*/ 13827637 w 567"/>
                <a:gd name="T89" fmla="*/ 59159921 h 566"/>
                <a:gd name="T90" fmla="*/ 32351290 w 567"/>
                <a:gd name="T91" fmla="*/ 48204353 h 566"/>
                <a:gd name="T92" fmla="*/ 24915752 w 567"/>
                <a:gd name="T93" fmla="*/ 30933430 h 566"/>
                <a:gd name="T94" fmla="*/ 24915752 w 567"/>
                <a:gd name="T95" fmla="*/ 16368729 h 566"/>
                <a:gd name="T96" fmla="*/ 24915752 w 567"/>
                <a:gd name="T97" fmla="*/ 30933430 h 56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67" h="566">
                  <a:moveTo>
                    <a:pt x="566" y="452"/>
                  </a:moveTo>
                  <a:lnTo>
                    <a:pt x="566" y="452"/>
                  </a:lnTo>
                  <a:cubicBezTo>
                    <a:pt x="566" y="459"/>
                    <a:pt x="559" y="473"/>
                    <a:pt x="544" y="473"/>
                  </a:cubicBezTo>
                  <a:cubicBezTo>
                    <a:pt x="544" y="509"/>
                    <a:pt x="544" y="509"/>
                    <a:pt x="544" y="509"/>
                  </a:cubicBezTo>
                  <a:cubicBezTo>
                    <a:pt x="559" y="509"/>
                    <a:pt x="566" y="523"/>
                    <a:pt x="566" y="537"/>
                  </a:cubicBezTo>
                  <a:cubicBezTo>
                    <a:pt x="566" y="551"/>
                    <a:pt x="552" y="565"/>
                    <a:pt x="537" y="565"/>
                  </a:cubicBezTo>
                  <a:cubicBezTo>
                    <a:pt x="523" y="565"/>
                    <a:pt x="516" y="558"/>
                    <a:pt x="509" y="544"/>
                  </a:cubicBezTo>
                  <a:cubicBezTo>
                    <a:pt x="481" y="544"/>
                    <a:pt x="481" y="544"/>
                    <a:pt x="481" y="544"/>
                  </a:cubicBezTo>
                  <a:cubicBezTo>
                    <a:pt x="474" y="558"/>
                    <a:pt x="467" y="565"/>
                    <a:pt x="453" y="565"/>
                  </a:cubicBezTo>
                  <a:cubicBezTo>
                    <a:pt x="438" y="565"/>
                    <a:pt x="431" y="558"/>
                    <a:pt x="424" y="544"/>
                  </a:cubicBezTo>
                  <a:cubicBezTo>
                    <a:pt x="396" y="544"/>
                    <a:pt x="396" y="544"/>
                    <a:pt x="396" y="544"/>
                  </a:cubicBezTo>
                  <a:cubicBezTo>
                    <a:pt x="389" y="558"/>
                    <a:pt x="382" y="565"/>
                    <a:pt x="368" y="565"/>
                  </a:cubicBezTo>
                  <a:cubicBezTo>
                    <a:pt x="354" y="565"/>
                    <a:pt x="347" y="558"/>
                    <a:pt x="340" y="544"/>
                  </a:cubicBezTo>
                  <a:cubicBezTo>
                    <a:pt x="311" y="544"/>
                    <a:pt x="311" y="544"/>
                    <a:pt x="311" y="544"/>
                  </a:cubicBezTo>
                  <a:cubicBezTo>
                    <a:pt x="304" y="558"/>
                    <a:pt x="297" y="565"/>
                    <a:pt x="283" y="565"/>
                  </a:cubicBezTo>
                  <a:cubicBezTo>
                    <a:pt x="269" y="565"/>
                    <a:pt x="262" y="558"/>
                    <a:pt x="255" y="544"/>
                  </a:cubicBezTo>
                  <a:cubicBezTo>
                    <a:pt x="226" y="544"/>
                    <a:pt x="226" y="544"/>
                    <a:pt x="226" y="544"/>
                  </a:cubicBezTo>
                  <a:cubicBezTo>
                    <a:pt x="219" y="558"/>
                    <a:pt x="212" y="565"/>
                    <a:pt x="198" y="565"/>
                  </a:cubicBezTo>
                  <a:cubicBezTo>
                    <a:pt x="184" y="565"/>
                    <a:pt x="177" y="558"/>
                    <a:pt x="170" y="544"/>
                  </a:cubicBezTo>
                  <a:cubicBezTo>
                    <a:pt x="142" y="544"/>
                    <a:pt x="142" y="544"/>
                    <a:pt x="142" y="544"/>
                  </a:cubicBezTo>
                  <a:cubicBezTo>
                    <a:pt x="135" y="558"/>
                    <a:pt x="128" y="565"/>
                    <a:pt x="113" y="565"/>
                  </a:cubicBezTo>
                  <a:cubicBezTo>
                    <a:pt x="99" y="565"/>
                    <a:pt x="92" y="558"/>
                    <a:pt x="85" y="544"/>
                  </a:cubicBezTo>
                  <a:cubicBezTo>
                    <a:pt x="57" y="544"/>
                    <a:pt x="57" y="544"/>
                    <a:pt x="57" y="544"/>
                  </a:cubicBezTo>
                  <a:cubicBezTo>
                    <a:pt x="50" y="558"/>
                    <a:pt x="43" y="565"/>
                    <a:pt x="29" y="565"/>
                  </a:cubicBezTo>
                  <a:cubicBezTo>
                    <a:pt x="15" y="565"/>
                    <a:pt x="0" y="551"/>
                    <a:pt x="0" y="537"/>
                  </a:cubicBezTo>
                  <a:cubicBezTo>
                    <a:pt x="0" y="523"/>
                    <a:pt x="7" y="509"/>
                    <a:pt x="22" y="509"/>
                  </a:cubicBezTo>
                  <a:cubicBezTo>
                    <a:pt x="22" y="473"/>
                    <a:pt x="22" y="473"/>
                    <a:pt x="22" y="473"/>
                  </a:cubicBezTo>
                  <a:cubicBezTo>
                    <a:pt x="7" y="473"/>
                    <a:pt x="0" y="459"/>
                    <a:pt x="0" y="452"/>
                  </a:cubicBezTo>
                  <a:cubicBezTo>
                    <a:pt x="0" y="438"/>
                    <a:pt x="7" y="424"/>
                    <a:pt x="22" y="424"/>
                  </a:cubicBezTo>
                  <a:cubicBezTo>
                    <a:pt x="22" y="388"/>
                    <a:pt x="22" y="388"/>
                    <a:pt x="22" y="388"/>
                  </a:cubicBezTo>
                  <a:cubicBezTo>
                    <a:pt x="7" y="388"/>
                    <a:pt x="0" y="374"/>
                    <a:pt x="0" y="367"/>
                  </a:cubicBezTo>
                  <a:cubicBezTo>
                    <a:pt x="0" y="353"/>
                    <a:pt x="7" y="339"/>
                    <a:pt x="22" y="339"/>
                  </a:cubicBezTo>
                  <a:cubicBezTo>
                    <a:pt x="22" y="304"/>
                    <a:pt x="22" y="304"/>
                    <a:pt x="22" y="304"/>
                  </a:cubicBezTo>
                  <a:cubicBezTo>
                    <a:pt x="7" y="304"/>
                    <a:pt x="0" y="289"/>
                    <a:pt x="0" y="282"/>
                  </a:cubicBezTo>
                  <a:cubicBezTo>
                    <a:pt x="0" y="268"/>
                    <a:pt x="7" y="254"/>
                    <a:pt x="22" y="254"/>
                  </a:cubicBezTo>
                  <a:cubicBezTo>
                    <a:pt x="22" y="219"/>
                    <a:pt x="22" y="219"/>
                    <a:pt x="22" y="219"/>
                  </a:cubicBezTo>
                  <a:cubicBezTo>
                    <a:pt x="7" y="219"/>
                    <a:pt x="0" y="205"/>
                    <a:pt x="0" y="198"/>
                  </a:cubicBezTo>
                  <a:cubicBezTo>
                    <a:pt x="0" y="183"/>
                    <a:pt x="7" y="169"/>
                    <a:pt x="22" y="169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7" y="134"/>
                    <a:pt x="0" y="120"/>
                    <a:pt x="0" y="113"/>
                  </a:cubicBezTo>
                  <a:cubicBezTo>
                    <a:pt x="0" y="98"/>
                    <a:pt x="7" y="84"/>
                    <a:pt x="22" y="8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7" y="49"/>
                    <a:pt x="0" y="35"/>
                    <a:pt x="0" y="28"/>
                  </a:cubicBezTo>
                  <a:cubicBezTo>
                    <a:pt x="0" y="7"/>
                    <a:pt x="15" y="0"/>
                    <a:pt x="29" y="0"/>
                  </a:cubicBezTo>
                  <a:cubicBezTo>
                    <a:pt x="43" y="0"/>
                    <a:pt x="50" y="7"/>
                    <a:pt x="57" y="1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92" y="7"/>
                    <a:pt x="99" y="0"/>
                    <a:pt x="113" y="0"/>
                  </a:cubicBezTo>
                  <a:cubicBezTo>
                    <a:pt x="128" y="0"/>
                    <a:pt x="135" y="7"/>
                    <a:pt x="142" y="14"/>
                  </a:cubicBezTo>
                  <a:cubicBezTo>
                    <a:pt x="170" y="14"/>
                    <a:pt x="170" y="14"/>
                    <a:pt x="170" y="14"/>
                  </a:cubicBezTo>
                  <a:cubicBezTo>
                    <a:pt x="177" y="7"/>
                    <a:pt x="184" y="0"/>
                    <a:pt x="198" y="0"/>
                  </a:cubicBezTo>
                  <a:cubicBezTo>
                    <a:pt x="212" y="0"/>
                    <a:pt x="219" y="7"/>
                    <a:pt x="226" y="14"/>
                  </a:cubicBezTo>
                  <a:cubicBezTo>
                    <a:pt x="255" y="14"/>
                    <a:pt x="255" y="14"/>
                    <a:pt x="255" y="14"/>
                  </a:cubicBezTo>
                  <a:cubicBezTo>
                    <a:pt x="262" y="7"/>
                    <a:pt x="269" y="0"/>
                    <a:pt x="283" y="0"/>
                  </a:cubicBezTo>
                  <a:cubicBezTo>
                    <a:pt x="297" y="0"/>
                    <a:pt x="304" y="7"/>
                    <a:pt x="311" y="14"/>
                  </a:cubicBezTo>
                  <a:cubicBezTo>
                    <a:pt x="340" y="14"/>
                    <a:pt x="340" y="14"/>
                    <a:pt x="340" y="14"/>
                  </a:cubicBezTo>
                  <a:cubicBezTo>
                    <a:pt x="347" y="7"/>
                    <a:pt x="354" y="0"/>
                    <a:pt x="368" y="0"/>
                  </a:cubicBezTo>
                  <a:cubicBezTo>
                    <a:pt x="382" y="0"/>
                    <a:pt x="389" y="7"/>
                    <a:pt x="396" y="14"/>
                  </a:cubicBezTo>
                  <a:cubicBezTo>
                    <a:pt x="424" y="14"/>
                    <a:pt x="424" y="14"/>
                    <a:pt x="424" y="14"/>
                  </a:cubicBezTo>
                  <a:cubicBezTo>
                    <a:pt x="431" y="7"/>
                    <a:pt x="438" y="0"/>
                    <a:pt x="453" y="0"/>
                  </a:cubicBezTo>
                  <a:cubicBezTo>
                    <a:pt x="467" y="0"/>
                    <a:pt x="474" y="7"/>
                    <a:pt x="481" y="14"/>
                  </a:cubicBezTo>
                  <a:cubicBezTo>
                    <a:pt x="509" y="14"/>
                    <a:pt x="509" y="14"/>
                    <a:pt x="509" y="14"/>
                  </a:cubicBezTo>
                  <a:cubicBezTo>
                    <a:pt x="516" y="7"/>
                    <a:pt x="523" y="0"/>
                    <a:pt x="537" y="0"/>
                  </a:cubicBezTo>
                  <a:cubicBezTo>
                    <a:pt x="552" y="0"/>
                    <a:pt x="566" y="7"/>
                    <a:pt x="566" y="28"/>
                  </a:cubicBezTo>
                  <a:cubicBezTo>
                    <a:pt x="566" y="35"/>
                    <a:pt x="559" y="49"/>
                    <a:pt x="544" y="49"/>
                  </a:cubicBezTo>
                  <a:cubicBezTo>
                    <a:pt x="544" y="84"/>
                    <a:pt x="544" y="84"/>
                    <a:pt x="544" y="84"/>
                  </a:cubicBezTo>
                  <a:cubicBezTo>
                    <a:pt x="559" y="84"/>
                    <a:pt x="566" y="98"/>
                    <a:pt x="566" y="113"/>
                  </a:cubicBezTo>
                  <a:cubicBezTo>
                    <a:pt x="566" y="120"/>
                    <a:pt x="559" y="134"/>
                    <a:pt x="544" y="134"/>
                  </a:cubicBezTo>
                  <a:cubicBezTo>
                    <a:pt x="544" y="169"/>
                    <a:pt x="544" y="169"/>
                    <a:pt x="544" y="169"/>
                  </a:cubicBezTo>
                  <a:cubicBezTo>
                    <a:pt x="559" y="169"/>
                    <a:pt x="566" y="183"/>
                    <a:pt x="566" y="198"/>
                  </a:cubicBezTo>
                  <a:cubicBezTo>
                    <a:pt x="566" y="205"/>
                    <a:pt x="559" y="219"/>
                    <a:pt x="544" y="219"/>
                  </a:cubicBezTo>
                  <a:cubicBezTo>
                    <a:pt x="544" y="254"/>
                    <a:pt x="544" y="254"/>
                    <a:pt x="544" y="254"/>
                  </a:cubicBezTo>
                  <a:cubicBezTo>
                    <a:pt x="559" y="254"/>
                    <a:pt x="566" y="268"/>
                    <a:pt x="566" y="282"/>
                  </a:cubicBezTo>
                  <a:cubicBezTo>
                    <a:pt x="566" y="289"/>
                    <a:pt x="559" y="304"/>
                    <a:pt x="544" y="304"/>
                  </a:cubicBezTo>
                  <a:cubicBezTo>
                    <a:pt x="544" y="339"/>
                    <a:pt x="544" y="339"/>
                    <a:pt x="544" y="339"/>
                  </a:cubicBezTo>
                  <a:cubicBezTo>
                    <a:pt x="559" y="339"/>
                    <a:pt x="566" y="353"/>
                    <a:pt x="566" y="367"/>
                  </a:cubicBezTo>
                  <a:cubicBezTo>
                    <a:pt x="566" y="374"/>
                    <a:pt x="559" y="388"/>
                    <a:pt x="544" y="388"/>
                  </a:cubicBezTo>
                  <a:cubicBezTo>
                    <a:pt x="544" y="424"/>
                    <a:pt x="544" y="424"/>
                    <a:pt x="544" y="424"/>
                  </a:cubicBezTo>
                  <a:cubicBezTo>
                    <a:pt x="559" y="424"/>
                    <a:pt x="566" y="438"/>
                    <a:pt x="566" y="452"/>
                  </a:cubicBezTo>
                  <a:close/>
                  <a:moveTo>
                    <a:pt x="488" y="70"/>
                  </a:moveTo>
                  <a:lnTo>
                    <a:pt x="488" y="70"/>
                  </a:lnTo>
                  <a:cubicBezTo>
                    <a:pt x="78" y="70"/>
                    <a:pt x="78" y="70"/>
                    <a:pt x="78" y="70"/>
                  </a:cubicBezTo>
                  <a:cubicBezTo>
                    <a:pt x="78" y="487"/>
                    <a:pt x="78" y="487"/>
                    <a:pt x="78" y="487"/>
                  </a:cubicBezTo>
                  <a:cubicBezTo>
                    <a:pt x="488" y="487"/>
                    <a:pt x="488" y="487"/>
                    <a:pt x="488" y="487"/>
                  </a:cubicBezTo>
                  <a:lnTo>
                    <a:pt x="488" y="70"/>
                  </a:lnTo>
                  <a:close/>
                  <a:moveTo>
                    <a:pt x="248" y="374"/>
                  </a:moveTo>
                  <a:lnTo>
                    <a:pt x="248" y="374"/>
                  </a:lnTo>
                  <a:cubicBezTo>
                    <a:pt x="375" y="212"/>
                    <a:pt x="375" y="212"/>
                    <a:pt x="375" y="212"/>
                  </a:cubicBezTo>
                  <a:cubicBezTo>
                    <a:pt x="460" y="346"/>
                    <a:pt x="460" y="346"/>
                    <a:pt x="460" y="346"/>
                  </a:cubicBezTo>
                  <a:cubicBezTo>
                    <a:pt x="460" y="459"/>
                    <a:pt x="460" y="459"/>
                    <a:pt x="460" y="459"/>
                  </a:cubicBezTo>
                  <a:cubicBezTo>
                    <a:pt x="106" y="459"/>
                    <a:pt x="106" y="459"/>
                    <a:pt x="106" y="459"/>
                  </a:cubicBezTo>
                  <a:cubicBezTo>
                    <a:pt x="219" y="346"/>
                    <a:pt x="219" y="346"/>
                    <a:pt x="219" y="346"/>
                  </a:cubicBezTo>
                  <a:lnTo>
                    <a:pt x="248" y="374"/>
                  </a:lnTo>
                  <a:close/>
                  <a:moveTo>
                    <a:pt x="191" y="240"/>
                  </a:moveTo>
                  <a:lnTo>
                    <a:pt x="191" y="240"/>
                  </a:lnTo>
                  <a:cubicBezTo>
                    <a:pt x="156" y="240"/>
                    <a:pt x="135" y="219"/>
                    <a:pt x="135" y="183"/>
                  </a:cubicBezTo>
                  <a:cubicBezTo>
                    <a:pt x="135" y="155"/>
                    <a:pt x="156" y="127"/>
                    <a:pt x="191" y="127"/>
                  </a:cubicBezTo>
                  <a:cubicBezTo>
                    <a:pt x="219" y="127"/>
                    <a:pt x="248" y="155"/>
                    <a:pt x="248" y="183"/>
                  </a:cubicBezTo>
                  <a:cubicBezTo>
                    <a:pt x="248" y="219"/>
                    <a:pt x="219" y="240"/>
                    <a:pt x="191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492903B7-0DB7-4E17-A05A-92FE06D1E4B7}"/>
              </a:ext>
            </a:extLst>
          </p:cNvPr>
          <p:cNvGrpSpPr/>
          <p:nvPr/>
        </p:nvGrpSpPr>
        <p:grpSpPr>
          <a:xfrm>
            <a:off x="8041761" y="2929245"/>
            <a:ext cx="567733" cy="567733"/>
            <a:chOff x="8000344" y="2574066"/>
            <a:chExt cx="567733" cy="567733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E00390B2-F62D-40C8-B9A5-8718706FAF6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000344" y="2574066"/>
              <a:ext cx="567733" cy="56773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Freeform 123">
              <a:extLst>
                <a:ext uri="{FF2B5EF4-FFF2-40B4-BE49-F238E27FC236}">
                  <a16:creationId xmlns:a16="http://schemas.microsoft.com/office/drawing/2014/main" id="{2EC9543A-2D81-4F5C-878A-9EC5E36AA9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12774" y="2685245"/>
              <a:ext cx="342872" cy="345375"/>
            </a:xfrm>
            <a:custGeom>
              <a:avLst/>
              <a:gdLst>
                <a:gd name="T0" fmla="*/ 74657633 w 602"/>
                <a:gd name="T1" fmla="*/ 42962442 h 609"/>
                <a:gd name="T2" fmla="*/ 74657633 w 602"/>
                <a:gd name="T3" fmla="*/ 42962442 h 609"/>
                <a:gd name="T4" fmla="*/ 71002968 w 602"/>
                <a:gd name="T5" fmla="*/ 42962442 h 609"/>
                <a:gd name="T6" fmla="*/ 43332858 w 602"/>
                <a:gd name="T7" fmla="*/ 70396460 h 609"/>
                <a:gd name="T8" fmla="*/ 43332858 w 602"/>
                <a:gd name="T9" fmla="*/ 75054951 h 609"/>
                <a:gd name="T10" fmla="*/ 39678193 w 602"/>
                <a:gd name="T11" fmla="*/ 78678142 h 609"/>
                <a:gd name="T12" fmla="*/ 36023527 w 602"/>
                <a:gd name="T13" fmla="*/ 75054951 h 609"/>
                <a:gd name="T14" fmla="*/ 36023527 w 602"/>
                <a:gd name="T15" fmla="*/ 70396460 h 609"/>
                <a:gd name="T16" fmla="*/ 7308970 w 602"/>
                <a:gd name="T17" fmla="*/ 42962442 h 609"/>
                <a:gd name="T18" fmla="*/ 3654665 w 602"/>
                <a:gd name="T19" fmla="*/ 42962442 h 609"/>
                <a:gd name="T20" fmla="*/ 0 w 602"/>
                <a:gd name="T21" fmla="*/ 39339251 h 609"/>
                <a:gd name="T22" fmla="*/ 3654665 w 602"/>
                <a:gd name="T23" fmla="*/ 35715700 h 609"/>
                <a:gd name="T24" fmla="*/ 7308970 w 602"/>
                <a:gd name="T25" fmla="*/ 35715700 h 609"/>
                <a:gd name="T26" fmla="*/ 36023527 w 602"/>
                <a:gd name="T27" fmla="*/ 8282042 h 609"/>
                <a:gd name="T28" fmla="*/ 36023527 w 602"/>
                <a:gd name="T29" fmla="*/ 3623191 h 609"/>
                <a:gd name="T30" fmla="*/ 39678193 w 602"/>
                <a:gd name="T31" fmla="*/ 0 h 609"/>
                <a:gd name="T32" fmla="*/ 43332858 w 602"/>
                <a:gd name="T33" fmla="*/ 3623191 h 609"/>
                <a:gd name="T34" fmla="*/ 43332858 w 602"/>
                <a:gd name="T35" fmla="*/ 8282042 h 609"/>
                <a:gd name="T36" fmla="*/ 71002968 w 602"/>
                <a:gd name="T37" fmla="*/ 35715700 h 609"/>
                <a:gd name="T38" fmla="*/ 74657633 w 602"/>
                <a:gd name="T39" fmla="*/ 35715700 h 609"/>
                <a:gd name="T40" fmla="*/ 78442719 w 602"/>
                <a:gd name="T41" fmla="*/ 39339251 h 609"/>
                <a:gd name="T42" fmla="*/ 74657633 w 602"/>
                <a:gd name="T43" fmla="*/ 42962442 h 609"/>
                <a:gd name="T44" fmla="*/ 56254247 w 602"/>
                <a:gd name="T45" fmla="*/ 35715700 h 609"/>
                <a:gd name="T46" fmla="*/ 56254247 w 602"/>
                <a:gd name="T47" fmla="*/ 35715700 h 609"/>
                <a:gd name="T48" fmla="*/ 63563216 w 602"/>
                <a:gd name="T49" fmla="*/ 35715700 h 609"/>
                <a:gd name="T50" fmla="*/ 43332858 w 602"/>
                <a:gd name="T51" fmla="*/ 15528425 h 609"/>
                <a:gd name="T52" fmla="*/ 43332858 w 602"/>
                <a:gd name="T53" fmla="*/ 21998871 h 609"/>
                <a:gd name="T54" fmla="*/ 39678193 w 602"/>
                <a:gd name="T55" fmla="*/ 25622062 h 609"/>
                <a:gd name="T56" fmla="*/ 36023527 w 602"/>
                <a:gd name="T57" fmla="*/ 21998871 h 609"/>
                <a:gd name="T58" fmla="*/ 36023527 w 602"/>
                <a:gd name="T59" fmla="*/ 15528425 h 609"/>
                <a:gd name="T60" fmla="*/ 14748721 w 602"/>
                <a:gd name="T61" fmla="*/ 35715700 h 609"/>
                <a:gd name="T62" fmla="*/ 22058052 w 602"/>
                <a:gd name="T63" fmla="*/ 35715700 h 609"/>
                <a:gd name="T64" fmla="*/ 25843138 w 602"/>
                <a:gd name="T65" fmla="*/ 39339251 h 609"/>
                <a:gd name="T66" fmla="*/ 22058052 w 602"/>
                <a:gd name="T67" fmla="*/ 42962442 h 609"/>
                <a:gd name="T68" fmla="*/ 14748721 w 602"/>
                <a:gd name="T69" fmla="*/ 42962442 h 609"/>
                <a:gd name="T70" fmla="*/ 36023527 w 602"/>
                <a:gd name="T71" fmla="*/ 63149718 h 609"/>
                <a:gd name="T72" fmla="*/ 36023527 w 602"/>
                <a:gd name="T73" fmla="*/ 56679271 h 609"/>
                <a:gd name="T74" fmla="*/ 39678193 w 602"/>
                <a:gd name="T75" fmla="*/ 53056080 h 609"/>
                <a:gd name="T76" fmla="*/ 43332858 w 602"/>
                <a:gd name="T77" fmla="*/ 56679271 h 609"/>
                <a:gd name="T78" fmla="*/ 43332858 w 602"/>
                <a:gd name="T79" fmla="*/ 63149718 h 609"/>
                <a:gd name="T80" fmla="*/ 63563216 w 602"/>
                <a:gd name="T81" fmla="*/ 42962442 h 609"/>
                <a:gd name="T82" fmla="*/ 56254247 w 602"/>
                <a:gd name="T83" fmla="*/ 42962442 h 609"/>
                <a:gd name="T84" fmla="*/ 52599581 w 602"/>
                <a:gd name="T85" fmla="*/ 39339251 h 609"/>
                <a:gd name="T86" fmla="*/ 56254247 w 602"/>
                <a:gd name="T87" fmla="*/ 35715700 h 609"/>
                <a:gd name="T88" fmla="*/ 39678193 w 602"/>
                <a:gd name="T89" fmla="*/ 42962442 h 609"/>
                <a:gd name="T90" fmla="*/ 39678193 w 602"/>
                <a:gd name="T91" fmla="*/ 42962442 h 609"/>
                <a:gd name="T92" fmla="*/ 36023527 w 602"/>
                <a:gd name="T93" fmla="*/ 39339251 h 609"/>
                <a:gd name="T94" fmla="*/ 39678193 w 602"/>
                <a:gd name="T95" fmla="*/ 35715700 h 609"/>
                <a:gd name="T96" fmla="*/ 43332858 w 602"/>
                <a:gd name="T97" fmla="*/ 39339251 h 609"/>
                <a:gd name="T98" fmla="*/ 39678193 w 602"/>
                <a:gd name="T99" fmla="*/ 42962442 h 60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02" h="609">
                  <a:moveTo>
                    <a:pt x="572" y="332"/>
                  </a:moveTo>
                  <a:lnTo>
                    <a:pt x="572" y="332"/>
                  </a:lnTo>
                  <a:cubicBezTo>
                    <a:pt x="544" y="332"/>
                    <a:pt x="544" y="332"/>
                    <a:pt x="544" y="332"/>
                  </a:cubicBezTo>
                  <a:cubicBezTo>
                    <a:pt x="530" y="445"/>
                    <a:pt x="445" y="537"/>
                    <a:pt x="332" y="544"/>
                  </a:cubicBezTo>
                  <a:cubicBezTo>
                    <a:pt x="332" y="580"/>
                    <a:pt x="332" y="580"/>
                    <a:pt x="332" y="580"/>
                  </a:cubicBezTo>
                  <a:cubicBezTo>
                    <a:pt x="332" y="594"/>
                    <a:pt x="318" y="608"/>
                    <a:pt x="304" y="608"/>
                  </a:cubicBezTo>
                  <a:cubicBezTo>
                    <a:pt x="283" y="608"/>
                    <a:pt x="276" y="594"/>
                    <a:pt x="276" y="580"/>
                  </a:cubicBezTo>
                  <a:cubicBezTo>
                    <a:pt x="276" y="544"/>
                    <a:pt x="276" y="544"/>
                    <a:pt x="276" y="544"/>
                  </a:cubicBezTo>
                  <a:cubicBezTo>
                    <a:pt x="162" y="537"/>
                    <a:pt x="71" y="445"/>
                    <a:pt x="56" y="332"/>
                  </a:cubicBezTo>
                  <a:cubicBezTo>
                    <a:pt x="28" y="332"/>
                    <a:pt x="28" y="332"/>
                    <a:pt x="28" y="332"/>
                  </a:cubicBezTo>
                  <a:cubicBezTo>
                    <a:pt x="14" y="332"/>
                    <a:pt x="0" y="318"/>
                    <a:pt x="0" y="304"/>
                  </a:cubicBezTo>
                  <a:cubicBezTo>
                    <a:pt x="0" y="290"/>
                    <a:pt x="14" y="276"/>
                    <a:pt x="28" y="276"/>
                  </a:cubicBezTo>
                  <a:cubicBezTo>
                    <a:pt x="56" y="276"/>
                    <a:pt x="56" y="276"/>
                    <a:pt x="56" y="276"/>
                  </a:cubicBezTo>
                  <a:cubicBezTo>
                    <a:pt x="71" y="163"/>
                    <a:pt x="162" y="71"/>
                    <a:pt x="276" y="64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6" y="14"/>
                    <a:pt x="283" y="0"/>
                    <a:pt x="304" y="0"/>
                  </a:cubicBezTo>
                  <a:cubicBezTo>
                    <a:pt x="318" y="0"/>
                    <a:pt x="332" y="14"/>
                    <a:pt x="332" y="28"/>
                  </a:cubicBezTo>
                  <a:cubicBezTo>
                    <a:pt x="332" y="64"/>
                    <a:pt x="332" y="64"/>
                    <a:pt x="332" y="64"/>
                  </a:cubicBezTo>
                  <a:cubicBezTo>
                    <a:pt x="445" y="71"/>
                    <a:pt x="530" y="163"/>
                    <a:pt x="544" y="276"/>
                  </a:cubicBezTo>
                  <a:cubicBezTo>
                    <a:pt x="572" y="276"/>
                    <a:pt x="572" y="276"/>
                    <a:pt x="572" y="276"/>
                  </a:cubicBezTo>
                  <a:cubicBezTo>
                    <a:pt x="594" y="276"/>
                    <a:pt x="601" y="290"/>
                    <a:pt x="601" y="304"/>
                  </a:cubicBezTo>
                  <a:cubicBezTo>
                    <a:pt x="601" y="318"/>
                    <a:pt x="594" y="332"/>
                    <a:pt x="572" y="332"/>
                  </a:cubicBezTo>
                  <a:close/>
                  <a:moveTo>
                    <a:pt x="431" y="276"/>
                  </a:moveTo>
                  <a:lnTo>
                    <a:pt x="431" y="276"/>
                  </a:lnTo>
                  <a:cubicBezTo>
                    <a:pt x="487" y="276"/>
                    <a:pt x="487" y="276"/>
                    <a:pt x="487" y="276"/>
                  </a:cubicBezTo>
                  <a:cubicBezTo>
                    <a:pt x="473" y="191"/>
                    <a:pt x="410" y="127"/>
                    <a:pt x="332" y="120"/>
                  </a:cubicBezTo>
                  <a:cubicBezTo>
                    <a:pt x="332" y="170"/>
                    <a:pt x="332" y="170"/>
                    <a:pt x="332" y="170"/>
                  </a:cubicBezTo>
                  <a:cubicBezTo>
                    <a:pt x="332" y="191"/>
                    <a:pt x="318" y="198"/>
                    <a:pt x="304" y="198"/>
                  </a:cubicBezTo>
                  <a:cubicBezTo>
                    <a:pt x="283" y="198"/>
                    <a:pt x="276" y="191"/>
                    <a:pt x="276" y="170"/>
                  </a:cubicBezTo>
                  <a:cubicBezTo>
                    <a:pt x="276" y="120"/>
                    <a:pt x="276" y="120"/>
                    <a:pt x="276" y="120"/>
                  </a:cubicBezTo>
                  <a:cubicBezTo>
                    <a:pt x="191" y="127"/>
                    <a:pt x="127" y="191"/>
                    <a:pt x="113" y="276"/>
                  </a:cubicBezTo>
                  <a:cubicBezTo>
                    <a:pt x="169" y="276"/>
                    <a:pt x="169" y="276"/>
                    <a:pt x="169" y="276"/>
                  </a:cubicBezTo>
                  <a:cubicBezTo>
                    <a:pt x="184" y="276"/>
                    <a:pt x="198" y="290"/>
                    <a:pt x="198" y="304"/>
                  </a:cubicBezTo>
                  <a:cubicBezTo>
                    <a:pt x="198" y="318"/>
                    <a:pt x="184" y="332"/>
                    <a:pt x="169" y="332"/>
                  </a:cubicBezTo>
                  <a:cubicBezTo>
                    <a:pt x="113" y="332"/>
                    <a:pt x="113" y="332"/>
                    <a:pt x="113" y="332"/>
                  </a:cubicBezTo>
                  <a:cubicBezTo>
                    <a:pt x="127" y="417"/>
                    <a:pt x="191" y="481"/>
                    <a:pt x="276" y="488"/>
                  </a:cubicBezTo>
                  <a:cubicBezTo>
                    <a:pt x="276" y="438"/>
                    <a:pt x="276" y="438"/>
                    <a:pt x="276" y="438"/>
                  </a:cubicBezTo>
                  <a:cubicBezTo>
                    <a:pt x="276" y="417"/>
                    <a:pt x="283" y="410"/>
                    <a:pt x="304" y="410"/>
                  </a:cubicBezTo>
                  <a:cubicBezTo>
                    <a:pt x="318" y="410"/>
                    <a:pt x="332" y="417"/>
                    <a:pt x="332" y="438"/>
                  </a:cubicBezTo>
                  <a:cubicBezTo>
                    <a:pt x="332" y="488"/>
                    <a:pt x="332" y="488"/>
                    <a:pt x="332" y="488"/>
                  </a:cubicBezTo>
                  <a:cubicBezTo>
                    <a:pt x="410" y="481"/>
                    <a:pt x="473" y="417"/>
                    <a:pt x="487" y="332"/>
                  </a:cubicBezTo>
                  <a:cubicBezTo>
                    <a:pt x="431" y="332"/>
                    <a:pt x="431" y="332"/>
                    <a:pt x="431" y="332"/>
                  </a:cubicBezTo>
                  <a:cubicBezTo>
                    <a:pt x="417" y="332"/>
                    <a:pt x="403" y="318"/>
                    <a:pt x="403" y="304"/>
                  </a:cubicBezTo>
                  <a:cubicBezTo>
                    <a:pt x="403" y="290"/>
                    <a:pt x="417" y="276"/>
                    <a:pt x="431" y="276"/>
                  </a:cubicBezTo>
                  <a:close/>
                  <a:moveTo>
                    <a:pt x="304" y="332"/>
                  </a:moveTo>
                  <a:lnTo>
                    <a:pt x="304" y="332"/>
                  </a:lnTo>
                  <a:cubicBezTo>
                    <a:pt x="283" y="332"/>
                    <a:pt x="276" y="318"/>
                    <a:pt x="276" y="304"/>
                  </a:cubicBezTo>
                  <a:cubicBezTo>
                    <a:pt x="276" y="290"/>
                    <a:pt x="283" y="276"/>
                    <a:pt x="304" y="276"/>
                  </a:cubicBezTo>
                  <a:cubicBezTo>
                    <a:pt x="318" y="276"/>
                    <a:pt x="332" y="290"/>
                    <a:pt x="332" y="304"/>
                  </a:cubicBezTo>
                  <a:cubicBezTo>
                    <a:pt x="332" y="318"/>
                    <a:pt x="318" y="332"/>
                    <a:pt x="304" y="3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EB926504-FEE0-4E31-B0E5-12C265B8EF09}"/>
              </a:ext>
            </a:extLst>
          </p:cNvPr>
          <p:cNvGrpSpPr/>
          <p:nvPr/>
        </p:nvGrpSpPr>
        <p:grpSpPr>
          <a:xfrm>
            <a:off x="8041761" y="3835436"/>
            <a:ext cx="567733" cy="567733"/>
            <a:chOff x="8000344" y="3793792"/>
            <a:chExt cx="567733" cy="567733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CF23F75-1111-4BA1-BCD1-5F3916F231AD}"/>
                </a:ext>
              </a:extLst>
            </p:cNvPr>
            <p:cNvSpPr/>
            <p:nvPr/>
          </p:nvSpPr>
          <p:spPr>
            <a:xfrm>
              <a:off x="8000344" y="3793792"/>
              <a:ext cx="567733" cy="56773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8064A2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Freeform 71">
              <a:extLst>
                <a:ext uri="{FF2B5EF4-FFF2-40B4-BE49-F238E27FC236}">
                  <a16:creationId xmlns:a16="http://schemas.microsoft.com/office/drawing/2014/main" id="{83256635-900A-4BFA-AB13-7330975EECB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098702" y="3893494"/>
              <a:ext cx="371016" cy="368328"/>
            </a:xfrm>
            <a:custGeom>
              <a:avLst/>
              <a:gdLst>
                <a:gd name="T0" fmla="*/ 188131 w 609"/>
                <a:gd name="T1" fmla="*/ 130421 h 602"/>
                <a:gd name="T2" fmla="*/ 188131 w 609"/>
                <a:gd name="T3" fmla="*/ 130421 h 602"/>
                <a:gd name="T4" fmla="*/ 180577 w 609"/>
                <a:gd name="T5" fmla="*/ 148123 h 602"/>
                <a:gd name="T6" fmla="*/ 188131 w 609"/>
                <a:gd name="T7" fmla="*/ 181360 h 602"/>
                <a:gd name="T8" fmla="*/ 183095 w 609"/>
                <a:gd name="T9" fmla="*/ 188947 h 602"/>
                <a:gd name="T10" fmla="*/ 150002 w 609"/>
                <a:gd name="T11" fmla="*/ 178831 h 602"/>
                <a:gd name="T12" fmla="*/ 129857 w 609"/>
                <a:gd name="T13" fmla="*/ 188947 h 602"/>
                <a:gd name="T14" fmla="*/ 132375 w 609"/>
                <a:gd name="T15" fmla="*/ 188947 h 602"/>
                <a:gd name="T16" fmla="*/ 111872 w 609"/>
                <a:gd name="T17" fmla="*/ 217127 h 602"/>
                <a:gd name="T18" fmla="*/ 106836 w 609"/>
                <a:gd name="T19" fmla="*/ 217127 h 602"/>
                <a:gd name="T20" fmla="*/ 86332 w 609"/>
                <a:gd name="T21" fmla="*/ 186418 h 602"/>
                <a:gd name="T22" fmla="*/ 68706 w 609"/>
                <a:gd name="T23" fmla="*/ 178831 h 602"/>
                <a:gd name="T24" fmla="*/ 68706 w 609"/>
                <a:gd name="T25" fmla="*/ 181360 h 602"/>
                <a:gd name="T26" fmla="*/ 35612 w 609"/>
                <a:gd name="T27" fmla="*/ 186418 h 602"/>
                <a:gd name="T28" fmla="*/ 30576 w 609"/>
                <a:gd name="T29" fmla="*/ 183889 h 602"/>
                <a:gd name="T30" fmla="*/ 38130 w 609"/>
                <a:gd name="T31" fmla="*/ 148123 h 602"/>
                <a:gd name="T32" fmla="*/ 30576 w 609"/>
                <a:gd name="T33" fmla="*/ 130421 h 602"/>
                <a:gd name="T34" fmla="*/ 0 w 609"/>
                <a:gd name="T35" fmla="*/ 109828 h 602"/>
                <a:gd name="T36" fmla="*/ 0 w 609"/>
                <a:gd name="T37" fmla="*/ 104770 h 602"/>
                <a:gd name="T38" fmla="*/ 30576 w 609"/>
                <a:gd name="T39" fmla="*/ 86706 h 602"/>
                <a:gd name="T40" fmla="*/ 38130 w 609"/>
                <a:gd name="T41" fmla="*/ 66475 h 602"/>
                <a:gd name="T42" fmla="*/ 30576 w 609"/>
                <a:gd name="T43" fmla="*/ 33237 h 602"/>
                <a:gd name="T44" fmla="*/ 35612 w 609"/>
                <a:gd name="T45" fmla="*/ 28180 h 602"/>
                <a:gd name="T46" fmla="*/ 68706 w 609"/>
                <a:gd name="T47" fmla="*/ 35766 h 602"/>
                <a:gd name="T48" fmla="*/ 86332 w 609"/>
                <a:gd name="T49" fmla="*/ 28180 h 602"/>
                <a:gd name="T50" fmla="*/ 106836 w 609"/>
                <a:gd name="T51" fmla="*/ 0 h 602"/>
                <a:gd name="T52" fmla="*/ 111872 w 609"/>
                <a:gd name="T53" fmla="*/ 0 h 602"/>
                <a:gd name="T54" fmla="*/ 132375 w 609"/>
                <a:gd name="T55" fmla="*/ 28180 h 602"/>
                <a:gd name="T56" fmla="*/ 150002 w 609"/>
                <a:gd name="T57" fmla="*/ 35766 h 602"/>
                <a:gd name="T58" fmla="*/ 183095 w 609"/>
                <a:gd name="T59" fmla="*/ 28180 h 602"/>
                <a:gd name="T60" fmla="*/ 188131 w 609"/>
                <a:gd name="T61" fmla="*/ 33237 h 602"/>
                <a:gd name="T62" fmla="*/ 180577 w 609"/>
                <a:gd name="T63" fmla="*/ 66475 h 602"/>
                <a:gd name="T64" fmla="*/ 188131 w 609"/>
                <a:gd name="T65" fmla="*/ 86706 h 602"/>
                <a:gd name="T66" fmla="*/ 218707 w 609"/>
                <a:gd name="T67" fmla="*/ 104770 h 602"/>
                <a:gd name="T68" fmla="*/ 218707 w 609"/>
                <a:gd name="T69" fmla="*/ 109828 h 602"/>
                <a:gd name="T70" fmla="*/ 188131 w 609"/>
                <a:gd name="T71" fmla="*/ 130421 h 602"/>
                <a:gd name="T72" fmla="*/ 109354 w 609"/>
                <a:gd name="T73" fmla="*/ 45882 h 602"/>
                <a:gd name="T74" fmla="*/ 109354 w 609"/>
                <a:gd name="T75" fmla="*/ 45882 h 602"/>
                <a:gd name="T76" fmla="*/ 48202 w 609"/>
                <a:gd name="T77" fmla="*/ 107299 h 602"/>
                <a:gd name="T78" fmla="*/ 109354 w 609"/>
                <a:gd name="T79" fmla="*/ 168716 h 602"/>
                <a:gd name="T80" fmla="*/ 170505 w 609"/>
                <a:gd name="T81" fmla="*/ 107299 h 602"/>
                <a:gd name="T82" fmla="*/ 109354 w 609"/>
                <a:gd name="T83" fmla="*/ 45882 h 602"/>
                <a:gd name="T84" fmla="*/ 109354 w 609"/>
                <a:gd name="T85" fmla="*/ 148123 h 602"/>
                <a:gd name="T86" fmla="*/ 109354 w 609"/>
                <a:gd name="T87" fmla="*/ 148123 h 602"/>
                <a:gd name="T88" fmla="*/ 68706 w 609"/>
                <a:gd name="T89" fmla="*/ 107299 h 602"/>
                <a:gd name="T90" fmla="*/ 109354 w 609"/>
                <a:gd name="T91" fmla="*/ 66475 h 602"/>
                <a:gd name="T92" fmla="*/ 150002 w 609"/>
                <a:gd name="T93" fmla="*/ 107299 h 602"/>
                <a:gd name="T94" fmla="*/ 109354 w 609"/>
                <a:gd name="T95" fmla="*/ 148123 h 602"/>
                <a:gd name="T96" fmla="*/ 109354 w 609"/>
                <a:gd name="T97" fmla="*/ 86706 h 602"/>
                <a:gd name="T98" fmla="*/ 109354 w 609"/>
                <a:gd name="T99" fmla="*/ 86706 h 602"/>
                <a:gd name="T100" fmla="*/ 88850 w 609"/>
                <a:gd name="T101" fmla="*/ 107299 h 602"/>
                <a:gd name="T102" fmla="*/ 109354 w 609"/>
                <a:gd name="T103" fmla="*/ 127530 h 602"/>
                <a:gd name="T104" fmla="*/ 129857 w 609"/>
                <a:gd name="T105" fmla="*/ 107299 h 602"/>
                <a:gd name="T106" fmla="*/ 109354 w 609"/>
                <a:gd name="T107" fmla="*/ 86706 h 60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609" h="602">
                  <a:moveTo>
                    <a:pt x="523" y="361"/>
                  </a:moveTo>
                  <a:lnTo>
                    <a:pt x="523" y="361"/>
                  </a:lnTo>
                  <a:cubicBezTo>
                    <a:pt x="523" y="382"/>
                    <a:pt x="516" y="396"/>
                    <a:pt x="502" y="410"/>
                  </a:cubicBezTo>
                  <a:cubicBezTo>
                    <a:pt x="502" y="417"/>
                    <a:pt x="551" y="474"/>
                    <a:pt x="523" y="502"/>
                  </a:cubicBezTo>
                  <a:cubicBezTo>
                    <a:pt x="509" y="523"/>
                    <a:pt x="509" y="523"/>
                    <a:pt x="509" y="523"/>
                  </a:cubicBezTo>
                  <a:cubicBezTo>
                    <a:pt x="488" y="544"/>
                    <a:pt x="431" y="509"/>
                    <a:pt x="417" y="495"/>
                  </a:cubicBezTo>
                  <a:cubicBezTo>
                    <a:pt x="403" y="509"/>
                    <a:pt x="382" y="516"/>
                    <a:pt x="361" y="523"/>
                  </a:cubicBezTo>
                  <a:cubicBezTo>
                    <a:pt x="368" y="523"/>
                    <a:pt x="368" y="523"/>
                    <a:pt x="368" y="523"/>
                  </a:cubicBezTo>
                  <a:cubicBezTo>
                    <a:pt x="368" y="523"/>
                    <a:pt x="354" y="601"/>
                    <a:pt x="311" y="601"/>
                  </a:cubicBezTo>
                  <a:cubicBezTo>
                    <a:pt x="297" y="601"/>
                    <a:pt x="297" y="601"/>
                    <a:pt x="297" y="601"/>
                  </a:cubicBezTo>
                  <a:cubicBezTo>
                    <a:pt x="262" y="601"/>
                    <a:pt x="247" y="530"/>
                    <a:pt x="240" y="516"/>
                  </a:cubicBezTo>
                  <a:cubicBezTo>
                    <a:pt x="226" y="516"/>
                    <a:pt x="205" y="509"/>
                    <a:pt x="191" y="495"/>
                  </a:cubicBezTo>
                  <a:cubicBezTo>
                    <a:pt x="191" y="502"/>
                    <a:pt x="191" y="502"/>
                    <a:pt x="191" y="502"/>
                  </a:cubicBezTo>
                  <a:cubicBezTo>
                    <a:pt x="191" y="502"/>
                    <a:pt x="127" y="551"/>
                    <a:pt x="99" y="516"/>
                  </a:cubicBezTo>
                  <a:cubicBezTo>
                    <a:pt x="85" y="509"/>
                    <a:pt x="85" y="509"/>
                    <a:pt x="85" y="509"/>
                  </a:cubicBezTo>
                  <a:cubicBezTo>
                    <a:pt x="64" y="481"/>
                    <a:pt x="99" y="424"/>
                    <a:pt x="106" y="410"/>
                  </a:cubicBezTo>
                  <a:cubicBezTo>
                    <a:pt x="99" y="396"/>
                    <a:pt x="92" y="382"/>
                    <a:pt x="85" y="361"/>
                  </a:cubicBezTo>
                  <a:cubicBezTo>
                    <a:pt x="71" y="361"/>
                    <a:pt x="0" y="339"/>
                    <a:pt x="0" y="304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255"/>
                    <a:pt x="71" y="240"/>
                    <a:pt x="85" y="240"/>
                  </a:cubicBezTo>
                  <a:cubicBezTo>
                    <a:pt x="92" y="219"/>
                    <a:pt x="99" y="205"/>
                    <a:pt x="106" y="184"/>
                  </a:cubicBezTo>
                  <a:cubicBezTo>
                    <a:pt x="99" y="177"/>
                    <a:pt x="57" y="113"/>
                    <a:pt x="85" y="92"/>
                  </a:cubicBezTo>
                  <a:cubicBezTo>
                    <a:pt x="99" y="78"/>
                    <a:pt x="99" y="78"/>
                    <a:pt x="99" y="78"/>
                  </a:cubicBezTo>
                  <a:cubicBezTo>
                    <a:pt x="120" y="50"/>
                    <a:pt x="177" y="92"/>
                    <a:pt x="191" y="99"/>
                  </a:cubicBezTo>
                  <a:cubicBezTo>
                    <a:pt x="205" y="92"/>
                    <a:pt x="226" y="85"/>
                    <a:pt x="240" y="78"/>
                  </a:cubicBezTo>
                  <a:cubicBezTo>
                    <a:pt x="247" y="64"/>
                    <a:pt x="269" y="0"/>
                    <a:pt x="297" y="0"/>
                  </a:cubicBezTo>
                  <a:cubicBezTo>
                    <a:pt x="311" y="0"/>
                    <a:pt x="311" y="0"/>
                    <a:pt x="311" y="0"/>
                  </a:cubicBezTo>
                  <a:cubicBezTo>
                    <a:pt x="346" y="0"/>
                    <a:pt x="361" y="57"/>
                    <a:pt x="368" y="78"/>
                  </a:cubicBezTo>
                  <a:cubicBezTo>
                    <a:pt x="382" y="85"/>
                    <a:pt x="403" y="92"/>
                    <a:pt x="417" y="99"/>
                  </a:cubicBezTo>
                  <a:cubicBezTo>
                    <a:pt x="431" y="92"/>
                    <a:pt x="488" y="57"/>
                    <a:pt x="509" y="78"/>
                  </a:cubicBezTo>
                  <a:cubicBezTo>
                    <a:pt x="523" y="92"/>
                    <a:pt x="523" y="92"/>
                    <a:pt x="523" y="92"/>
                  </a:cubicBezTo>
                  <a:cubicBezTo>
                    <a:pt x="551" y="120"/>
                    <a:pt x="516" y="170"/>
                    <a:pt x="502" y="184"/>
                  </a:cubicBezTo>
                  <a:cubicBezTo>
                    <a:pt x="516" y="205"/>
                    <a:pt x="523" y="219"/>
                    <a:pt x="523" y="240"/>
                  </a:cubicBezTo>
                  <a:cubicBezTo>
                    <a:pt x="530" y="240"/>
                    <a:pt x="608" y="248"/>
                    <a:pt x="608" y="290"/>
                  </a:cubicBezTo>
                  <a:cubicBezTo>
                    <a:pt x="608" y="304"/>
                    <a:pt x="608" y="304"/>
                    <a:pt x="608" y="304"/>
                  </a:cubicBezTo>
                  <a:cubicBezTo>
                    <a:pt x="608" y="339"/>
                    <a:pt x="544" y="353"/>
                    <a:pt x="523" y="361"/>
                  </a:cubicBezTo>
                  <a:close/>
                  <a:moveTo>
                    <a:pt x="304" y="127"/>
                  </a:moveTo>
                  <a:lnTo>
                    <a:pt x="304" y="127"/>
                  </a:lnTo>
                  <a:cubicBezTo>
                    <a:pt x="212" y="127"/>
                    <a:pt x="134" y="205"/>
                    <a:pt x="134" y="297"/>
                  </a:cubicBezTo>
                  <a:cubicBezTo>
                    <a:pt x="134" y="396"/>
                    <a:pt x="212" y="467"/>
                    <a:pt x="304" y="467"/>
                  </a:cubicBezTo>
                  <a:cubicBezTo>
                    <a:pt x="396" y="467"/>
                    <a:pt x="474" y="396"/>
                    <a:pt x="474" y="297"/>
                  </a:cubicBezTo>
                  <a:cubicBezTo>
                    <a:pt x="474" y="205"/>
                    <a:pt x="396" y="127"/>
                    <a:pt x="304" y="127"/>
                  </a:cubicBezTo>
                  <a:close/>
                  <a:moveTo>
                    <a:pt x="304" y="410"/>
                  </a:moveTo>
                  <a:lnTo>
                    <a:pt x="304" y="410"/>
                  </a:lnTo>
                  <a:cubicBezTo>
                    <a:pt x="240" y="410"/>
                    <a:pt x="191" y="361"/>
                    <a:pt x="191" y="297"/>
                  </a:cubicBezTo>
                  <a:cubicBezTo>
                    <a:pt x="191" y="233"/>
                    <a:pt x="240" y="184"/>
                    <a:pt x="304" y="184"/>
                  </a:cubicBezTo>
                  <a:cubicBezTo>
                    <a:pt x="368" y="184"/>
                    <a:pt x="417" y="233"/>
                    <a:pt x="417" y="297"/>
                  </a:cubicBezTo>
                  <a:cubicBezTo>
                    <a:pt x="417" y="361"/>
                    <a:pt x="368" y="410"/>
                    <a:pt x="304" y="410"/>
                  </a:cubicBezTo>
                  <a:close/>
                  <a:moveTo>
                    <a:pt x="304" y="240"/>
                  </a:moveTo>
                  <a:lnTo>
                    <a:pt x="304" y="240"/>
                  </a:lnTo>
                  <a:cubicBezTo>
                    <a:pt x="276" y="240"/>
                    <a:pt x="247" y="269"/>
                    <a:pt x="247" y="297"/>
                  </a:cubicBezTo>
                  <a:cubicBezTo>
                    <a:pt x="247" y="332"/>
                    <a:pt x="276" y="353"/>
                    <a:pt x="304" y="353"/>
                  </a:cubicBezTo>
                  <a:cubicBezTo>
                    <a:pt x="332" y="353"/>
                    <a:pt x="361" y="332"/>
                    <a:pt x="361" y="297"/>
                  </a:cubicBezTo>
                  <a:cubicBezTo>
                    <a:pt x="361" y="269"/>
                    <a:pt x="332" y="240"/>
                    <a:pt x="304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473B5B7-12B8-46E9-B694-5AB9EA61A2D2}"/>
              </a:ext>
            </a:extLst>
          </p:cNvPr>
          <p:cNvGrpSpPr/>
          <p:nvPr/>
        </p:nvGrpSpPr>
        <p:grpSpPr>
          <a:xfrm>
            <a:off x="8041761" y="4741627"/>
            <a:ext cx="567733" cy="567733"/>
            <a:chOff x="8055637" y="4476572"/>
            <a:chExt cx="567733" cy="567733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9706B341-E979-41ED-B639-2E3AC60E2000}"/>
                </a:ext>
              </a:extLst>
            </p:cNvPr>
            <p:cNvSpPr/>
            <p:nvPr/>
          </p:nvSpPr>
          <p:spPr>
            <a:xfrm>
              <a:off x="8055637" y="4476572"/>
              <a:ext cx="567733" cy="567733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Freeform 27">
              <a:extLst>
                <a:ext uri="{FF2B5EF4-FFF2-40B4-BE49-F238E27FC236}">
                  <a16:creationId xmlns:a16="http://schemas.microsoft.com/office/drawing/2014/main" id="{C1F0809E-3CA3-4B7F-B3E2-390E7B86BFD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148320" y="4610700"/>
              <a:ext cx="382367" cy="299477"/>
            </a:xfrm>
            <a:custGeom>
              <a:avLst/>
              <a:gdLst>
                <a:gd name="T0" fmla="*/ 194710 w 506"/>
                <a:gd name="T1" fmla="*/ 31193 h 399"/>
                <a:gd name="T2" fmla="*/ 194710 w 506"/>
                <a:gd name="T3" fmla="*/ 31193 h 399"/>
                <a:gd name="T4" fmla="*/ 75372 w 506"/>
                <a:gd name="T5" fmla="*/ 15596 h 399"/>
                <a:gd name="T6" fmla="*/ 4038 w 506"/>
                <a:gd name="T7" fmla="*/ 98481 h 399"/>
                <a:gd name="T8" fmla="*/ 87485 w 506"/>
                <a:gd name="T9" fmla="*/ 177354 h 399"/>
                <a:gd name="T10" fmla="*/ 170932 w 506"/>
                <a:gd name="T11" fmla="*/ 138140 h 399"/>
                <a:gd name="T12" fmla="*/ 162856 w 506"/>
                <a:gd name="T13" fmla="*/ 94470 h 399"/>
                <a:gd name="T14" fmla="*/ 210412 w 506"/>
                <a:gd name="T15" fmla="*/ 90460 h 399"/>
                <a:gd name="T16" fmla="*/ 194710 w 506"/>
                <a:gd name="T17" fmla="*/ 31193 h 399"/>
                <a:gd name="T18" fmla="*/ 122927 w 506"/>
                <a:gd name="T19" fmla="*/ 134130 h 399"/>
                <a:gd name="T20" fmla="*/ 122927 w 506"/>
                <a:gd name="T21" fmla="*/ 134130 h 399"/>
                <a:gd name="T22" fmla="*/ 107225 w 506"/>
                <a:gd name="T23" fmla="*/ 118088 h 399"/>
                <a:gd name="T24" fmla="*/ 122927 w 506"/>
                <a:gd name="T25" fmla="*/ 102491 h 399"/>
                <a:gd name="T26" fmla="*/ 138630 w 506"/>
                <a:gd name="T27" fmla="*/ 118088 h 399"/>
                <a:gd name="T28" fmla="*/ 122927 w 506"/>
                <a:gd name="T29" fmla="*/ 134130 h 3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BCAB998F-C8C9-45BF-AFBA-A76231A9D78F}"/>
              </a:ext>
            </a:extLst>
          </p:cNvPr>
          <p:cNvGrpSpPr/>
          <p:nvPr/>
        </p:nvGrpSpPr>
        <p:grpSpPr>
          <a:xfrm>
            <a:off x="8041761" y="5647818"/>
            <a:ext cx="567733" cy="567733"/>
            <a:chOff x="8115328" y="5564690"/>
            <a:chExt cx="567733" cy="567733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69D7E117-D4B6-4858-8C8B-4F713714D8AC}"/>
                </a:ext>
              </a:extLst>
            </p:cNvPr>
            <p:cNvSpPr/>
            <p:nvPr/>
          </p:nvSpPr>
          <p:spPr>
            <a:xfrm>
              <a:off x="8115328" y="5564690"/>
              <a:ext cx="567733" cy="56773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8064A2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3" name="Freeform 4">
              <a:extLst>
                <a:ext uri="{FF2B5EF4-FFF2-40B4-BE49-F238E27FC236}">
                  <a16:creationId xmlns:a16="http://schemas.microsoft.com/office/drawing/2014/main" id="{23149986-AA3A-4370-9E67-157EF2AB8E4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213355" y="5701212"/>
              <a:ext cx="371678" cy="294688"/>
            </a:xfrm>
            <a:custGeom>
              <a:avLst/>
              <a:gdLst>
                <a:gd name="T0" fmla="*/ 166018 w 498"/>
                <a:gd name="T1" fmla="*/ 151877 h 391"/>
                <a:gd name="T2" fmla="*/ 166018 w 498"/>
                <a:gd name="T3" fmla="*/ 151877 h 391"/>
                <a:gd name="T4" fmla="*/ 23653 w 498"/>
                <a:gd name="T5" fmla="*/ 151877 h 391"/>
                <a:gd name="T6" fmla="*/ 23653 w 498"/>
                <a:gd name="T7" fmla="*/ 52278 h 391"/>
                <a:gd name="T8" fmla="*/ 51769 w 498"/>
                <a:gd name="T9" fmla="*/ 52278 h 391"/>
                <a:gd name="T10" fmla="*/ 75422 w 498"/>
                <a:gd name="T11" fmla="*/ 31998 h 391"/>
                <a:gd name="T12" fmla="*/ 12050 w 498"/>
                <a:gd name="T13" fmla="*/ 31998 h 391"/>
                <a:gd name="T14" fmla="*/ 0 w 498"/>
                <a:gd name="T15" fmla="*/ 40110 h 391"/>
                <a:gd name="T16" fmla="*/ 0 w 498"/>
                <a:gd name="T17" fmla="*/ 163594 h 391"/>
                <a:gd name="T18" fmla="*/ 12050 w 498"/>
                <a:gd name="T19" fmla="*/ 175762 h 391"/>
                <a:gd name="T20" fmla="*/ 178068 w 498"/>
                <a:gd name="T21" fmla="*/ 175762 h 391"/>
                <a:gd name="T22" fmla="*/ 190117 w 498"/>
                <a:gd name="T23" fmla="*/ 163594 h 391"/>
                <a:gd name="T24" fmla="*/ 190117 w 498"/>
                <a:gd name="T25" fmla="*/ 123935 h 391"/>
                <a:gd name="T26" fmla="*/ 166018 w 498"/>
                <a:gd name="T27" fmla="*/ 139709 h 391"/>
                <a:gd name="T28" fmla="*/ 166018 w 498"/>
                <a:gd name="T29" fmla="*/ 151877 h 391"/>
                <a:gd name="T30" fmla="*/ 146382 w 498"/>
                <a:gd name="T31" fmla="*/ 76164 h 391"/>
                <a:gd name="T32" fmla="*/ 146382 w 498"/>
                <a:gd name="T33" fmla="*/ 76164 h 391"/>
                <a:gd name="T34" fmla="*/ 146382 w 498"/>
                <a:gd name="T35" fmla="*/ 115823 h 391"/>
                <a:gd name="T36" fmla="*/ 221804 w 498"/>
                <a:gd name="T37" fmla="*/ 56334 h 391"/>
                <a:gd name="T38" fmla="*/ 146382 w 498"/>
                <a:gd name="T39" fmla="*/ 0 h 391"/>
                <a:gd name="T40" fmla="*/ 146382 w 498"/>
                <a:gd name="T41" fmla="*/ 36054 h 391"/>
                <a:gd name="T42" fmla="*/ 59356 w 498"/>
                <a:gd name="T43" fmla="*/ 123935 h 391"/>
                <a:gd name="T44" fmla="*/ 146382 w 498"/>
                <a:gd name="T45" fmla="*/ 76164 h 39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98" h="391">
                  <a:moveTo>
                    <a:pt x="372" y="337"/>
                  </a:moveTo>
                  <a:lnTo>
                    <a:pt x="372" y="337"/>
                  </a:lnTo>
                  <a:cubicBezTo>
                    <a:pt x="53" y="337"/>
                    <a:pt x="53" y="337"/>
                    <a:pt x="53" y="337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116" y="116"/>
                    <a:pt x="116" y="116"/>
                    <a:pt x="116" y="116"/>
                  </a:cubicBezTo>
                  <a:cubicBezTo>
                    <a:pt x="116" y="116"/>
                    <a:pt x="133" y="98"/>
                    <a:pt x="169" y="71"/>
                  </a:cubicBezTo>
                  <a:cubicBezTo>
                    <a:pt x="27" y="71"/>
                    <a:pt x="27" y="71"/>
                    <a:pt x="27" y="71"/>
                  </a:cubicBezTo>
                  <a:cubicBezTo>
                    <a:pt x="9" y="71"/>
                    <a:pt x="0" y="80"/>
                    <a:pt x="0" y="89"/>
                  </a:cubicBezTo>
                  <a:cubicBezTo>
                    <a:pt x="0" y="363"/>
                    <a:pt x="0" y="363"/>
                    <a:pt x="0" y="363"/>
                  </a:cubicBezTo>
                  <a:cubicBezTo>
                    <a:pt x="0" y="382"/>
                    <a:pt x="9" y="390"/>
                    <a:pt x="27" y="390"/>
                  </a:cubicBezTo>
                  <a:cubicBezTo>
                    <a:pt x="399" y="390"/>
                    <a:pt x="399" y="390"/>
                    <a:pt x="399" y="390"/>
                  </a:cubicBezTo>
                  <a:cubicBezTo>
                    <a:pt x="408" y="390"/>
                    <a:pt x="426" y="382"/>
                    <a:pt x="426" y="363"/>
                  </a:cubicBezTo>
                  <a:cubicBezTo>
                    <a:pt x="426" y="275"/>
                    <a:pt x="426" y="275"/>
                    <a:pt x="426" y="275"/>
                  </a:cubicBezTo>
                  <a:cubicBezTo>
                    <a:pt x="372" y="310"/>
                    <a:pt x="372" y="310"/>
                    <a:pt x="372" y="310"/>
                  </a:cubicBezTo>
                  <a:lnTo>
                    <a:pt x="372" y="337"/>
                  </a:lnTo>
                  <a:close/>
                  <a:moveTo>
                    <a:pt x="328" y="169"/>
                  </a:moveTo>
                  <a:lnTo>
                    <a:pt x="328" y="169"/>
                  </a:lnTo>
                  <a:cubicBezTo>
                    <a:pt x="328" y="257"/>
                    <a:pt x="328" y="257"/>
                    <a:pt x="328" y="257"/>
                  </a:cubicBezTo>
                  <a:cubicBezTo>
                    <a:pt x="497" y="125"/>
                    <a:pt x="497" y="125"/>
                    <a:pt x="497" y="125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28" y="80"/>
                    <a:pt x="328" y="80"/>
                    <a:pt x="328" y="80"/>
                  </a:cubicBezTo>
                  <a:cubicBezTo>
                    <a:pt x="133" y="80"/>
                    <a:pt x="133" y="275"/>
                    <a:pt x="133" y="275"/>
                  </a:cubicBezTo>
                  <a:cubicBezTo>
                    <a:pt x="186" y="187"/>
                    <a:pt x="222" y="169"/>
                    <a:pt x="328" y="1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5B5B8473-36F4-4E84-9F42-344F7D736F77}"/>
              </a:ext>
            </a:extLst>
          </p:cNvPr>
          <p:cNvCxnSpPr>
            <a:cxnSpLocks/>
          </p:cNvCxnSpPr>
          <p:nvPr/>
        </p:nvCxnSpPr>
        <p:spPr>
          <a:xfrm>
            <a:off x="7412912" y="2002079"/>
            <a:ext cx="0" cy="431738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4" descr="Elcomsoft Phone Breaker setting up recovery pipeline">
            <a:extLst>
              <a:ext uri="{FF2B5EF4-FFF2-40B4-BE49-F238E27FC236}">
                <a16:creationId xmlns:a16="http://schemas.microsoft.com/office/drawing/2014/main" id="{DDD71746-2073-430F-BF7C-CC332104E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53" y="2241062"/>
            <a:ext cx="6208416" cy="386413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0D017000-A069-4C1A-9CA3-03409BB3044F}"/>
              </a:ext>
            </a:extLst>
          </p:cNvPr>
          <p:cNvSpPr/>
          <p:nvPr/>
        </p:nvSpPr>
        <p:spPr>
          <a:xfrm>
            <a:off x="5301215" y="6165527"/>
            <a:ext cx="164981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https://www.elcomsoft.com</a:t>
            </a:r>
          </a:p>
        </p:txBody>
      </p:sp>
    </p:spTree>
    <p:extLst>
      <p:ext uri="{BB962C8B-B14F-4D97-AF65-F5344CB8AC3E}">
        <p14:creationId xmlns:p14="http://schemas.microsoft.com/office/powerpoint/2010/main" val="17994243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08AB7F91-F324-4C68-AC1D-6CCBBCA9C651}"/>
              </a:ext>
            </a:extLst>
          </p:cNvPr>
          <p:cNvSpPr/>
          <p:nvPr/>
        </p:nvSpPr>
        <p:spPr>
          <a:xfrm flipH="1">
            <a:off x="7696200" y="1753745"/>
            <a:ext cx="3847396" cy="106565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50000">
                <a:schemeClr val="bg1">
                  <a:alpha val="75000"/>
                </a:schemeClr>
              </a:gs>
              <a:gs pos="100000">
                <a:schemeClr val="bg1">
                  <a:alpha val="1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perspectiveAbove"/>
              <a:lightRig rig="threePt" dir="t"/>
            </a:scene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Freeform 41"/>
          <p:cNvSpPr>
            <a:spLocks/>
          </p:cNvSpPr>
          <p:nvPr/>
        </p:nvSpPr>
        <p:spPr bwMode="auto">
          <a:xfrm>
            <a:off x="3346590" y="5513731"/>
            <a:ext cx="1962880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07" h="912">
                <a:moveTo>
                  <a:pt x="0" y="912"/>
                </a:moveTo>
                <a:lnTo>
                  <a:pt x="69" y="912"/>
                </a:lnTo>
                <a:lnTo>
                  <a:pt x="139" y="912"/>
                </a:lnTo>
                <a:lnTo>
                  <a:pt x="209" y="912"/>
                </a:lnTo>
                <a:lnTo>
                  <a:pt x="279" y="912"/>
                </a:lnTo>
                <a:lnTo>
                  <a:pt x="350" y="912"/>
                </a:lnTo>
                <a:lnTo>
                  <a:pt x="419" y="912"/>
                </a:lnTo>
                <a:lnTo>
                  <a:pt x="490" y="912"/>
                </a:lnTo>
                <a:lnTo>
                  <a:pt x="560" y="912"/>
                </a:lnTo>
                <a:lnTo>
                  <a:pt x="630" y="912"/>
                </a:lnTo>
                <a:lnTo>
                  <a:pt x="700" y="912"/>
                </a:lnTo>
                <a:lnTo>
                  <a:pt x="769" y="912"/>
                </a:lnTo>
                <a:lnTo>
                  <a:pt x="840" y="912"/>
                </a:lnTo>
                <a:lnTo>
                  <a:pt x="910" y="912"/>
                </a:lnTo>
                <a:lnTo>
                  <a:pt x="980" y="912"/>
                </a:lnTo>
                <a:lnTo>
                  <a:pt x="1050" y="912"/>
                </a:lnTo>
                <a:lnTo>
                  <a:pt x="1121" y="912"/>
                </a:lnTo>
                <a:lnTo>
                  <a:pt x="1179" y="821"/>
                </a:lnTo>
                <a:lnTo>
                  <a:pt x="1235" y="733"/>
                </a:lnTo>
                <a:lnTo>
                  <a:pt x="1287" y="652"/>
                </a:lnTo>
                <a:lnTo>
                  <a:pt x="1337" y="575"/>
                </a:lnTo>
                <a:lnTo>
                  <a:pt x="1384" y="503"/>
                </a:lnTo>
                <a:lnTo>
                  <a:pt x="1427" y="437"/>
                </a:lnTo>
                <a:lnTo>
                  <a:pt x="1467" y="372"/>
                </a:lnTo>
                <a:lnTo>
                  <a:pt x="1506" y="314"/>
                </a:lnTo>
                <a:lnTo>
                  <a:pt x="1536" y="268"/>
                </a:lnTo>
                <a:lnTo>
                  <a:pt x="1564" y="224"/>
                </a:lnTo>
                <a:lnTo>
                  <a:pt x="1590" y="183"/>
                </a:lnTo>
                <a:lnTo>
                  <a:pt x="1616" y="143"/>
                </a:lnTo>
                <a:lnTo>
                  <a:pt x="1640" y="105"/>
                </a:lnTo>
                <a:lnTo>
                  <a:pt x="1663" y="68"/>
                </a:lnTo>
                <a:lnTo>
                  <a:pt x="1686" y="33"/>
                </a:lnTo>
                <a:lnTo>
                  <a:pt x="1707" y="0"/>
                </a:lnTo>
                <a:lnTo>
                  <a:pt x="1634" y="0"/>
                </a:lnTo>
                <a:lnTo>
                  <a:pt x="1561" y="0"/>
                </a:lnTo>
                <a:lnTo>
                  <a:pt x="1488" y="0"/>
                </a:lnTo>
                <a:lnTo>
                  <a:pt x="1414" y="0"/>
                </a:lnTo>
                <a:lnTo>
                  <a:pt x="1341" y="0"/>
                </a:lnTo>
                <a:lnTo>
                  <a:pt x="1268" y="0"/>
                </a:lnTo>
                <a:lnTo>
                  <a:pt x="1195" y="0"/>
                </a:lnTo>
                <a:lnTo>
                  <a:pt x="1121" y="0"/>
                </a:lnTo>
                <a:lnTo>
                  <a:pt x="1081" y="33"/>
                </a:lnTo>
                <a:lnTo>
                  <a:pt x="1038" y="68"/>
                </a:lnTo>
                <a:lnTo>
                  <a:pt x="993" y="105"/>
                </a:lnTo>
                <a:lnTo>
                  <a:pt x="946" y="143"/>
                </a:lnTo>
                <a:lnTo>
                  <a:pt x="897" y="183"/>
                </a:lnTo>
                <a:lnTo>
                  <a:pt x="846" y="224"/>
                </a:lnTo>
                <a:lnTo>
                  <a:pt x="792" y="268"/>
                </a:lnTo>
                <a:lnTo>
                  <a:pt x="737" y="314"/>
                </a:lnTo>
                <a:lnTo>
                  <a:pt x="664" y="372"/>
                </a:lnTo>
                <a:lnTo>
                  <a:pt x="585" y="437"/>
                </a:lnTo>
                <a:lnTo>
                  <a:pt x="502" y="503"/>
                </a:lnTo>
                <a:lnTo>
                  <a:pt x="413" y="575"/>
                </a:lnTo>
                <a:lnTo>
                  <a:pt x="319" y="652"/>
                </a:lnTo>
                <a:lnTo>
                  <a:pt x="218" y="733"/>
                </a:lnTo>
                <a:lnTo>
                  <a:pt x="111" y="821"/>
                </a:lnTo>
                <a:lnTo>
                  <a:pt x="0" y="91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28" name="Freeform 42"/>
          <p:cNvSpPr>
            <a:spLocks/>
          </p:cNvSpPr>
          <p:nvPr/>
        </p:nvSpPr>
        <p:spPr bwMode="auto">
          <a:xfrm>
            <a:off x="4747168" y="5513731"/>
            <a:ext cx="1310886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140" h="912">
                <a:moveTo>
                  <a:pt x="0" y="912"/>
                </a:moveTo>
                <a:lnTo>
                  <a:pt x="71" y="912"/>
                </a:lnTo>
                <a:lnTo>
                  <a:pt x="140" y="912"/>
                </a:lnTo>
                <a:lnTo>
                  <a:pt x="211" y="912"/>
                </a:lnTo>
                <a:lnTo>
                  <a:pt x="281" y="912"/>
                </a:lnTo>
                <a:lnTo>
                  <a:pt x="350" y="912"/>
                </a:lnTo>
                <a:lnTo>
                  <a:pt x="421" y="912"/>
                </a:lnTo>
                <a:lnTo>
                  <a:pt x="492" y="912"/>
                </a:lnTo>
                <a:lnTo>
                  <a:pt x="561" y="912"/>
                </a:lnTo>
                <a:lnTo>
                  <a:pt x="631" y="912"/>
                </a:lnTo>
                <a:lnTo>
                  <a:pt x="702" y="912"/>
                </a:lnTo>
                <a:lnTo>
                  <a:pt x="771" y="912"/>
                </a:lnTo>
                <a:lnTo>
                  <a:pt x="842" y="912"/>
                </a:lnTo>
                <a:lnTo>
                  <a:pt x="912" y="912"/>
                </a:lnTo>
                <a:lnTo>
                  <a:pt x="982" y="912"/>
                </a:lnTo>
                <a:lnTo>
                  <a:pt x="1052" y="912"/>
                </a:lnTo>
                <a:lnTo>
                  <a:pt x="1123" y="912"/>
                </a:lnTo>
                <a:lnTo>
                  <a:pt x="1124" y="821"/>
                </a:lnTo>
                <a:lnTo>
                  <a:pt x="1126" y="733"/>
                </a:lnTo>
                <a:lnTo>
                  <a:pt x="1128" y="652"/>
                </a:lnTo>
                <a:lnTo>
                  <a:pt x="1129" y="575"/>
                </a:lnTo>
                <a:lnTo>
                  <a:pt x="1130" y="503"/>
                </a:lnTo>
                <a:lnTo>
                  <a:pt x="1131" y="437"/>
                </a:lnTo>
                <a:lnTo>
                  <a:pt x="1132" y="372"/>
                </a:lnTo>
                <a:lnTo>
                  <a:pt x="1134" y="314"/>
                </a:lnTo>
                <a:lnTo>
                  <a:pt x="1135" y="268"/>
                </a:lnTo>
                <a:lnTo>
                  <a:pt x="1135" y="224"/>
                </a:lnTo>
                <a:lnTo>
                  <a:pt x="1136" y="183"/>
                </a:lnTo>
                <a:lnTo>
                  <a:pt x="1137" y="143"/>
                </a:lnTo>
                <a:lnTo>
                  <a:pt x="1137" y="105"/>
                </a:lnTo>
                <a:lnTo>
                  <a:pt x="1139" y="68"/>
                </a:lnTo>
                <a:lnTo>
                  <a:pt x="1139" y="33"/>
                </a:lnTo>
                <a:lnTo>
                  <a:pt x="1140" y="0"/>
                </a:lnTo>
                <a:lnTo>
                  <a:pt x="1067" y="0"/>
                </a:lnTo>
                <a:lnTo>
                  <a:pt x="993" y="0"/>
                </a:lnTo>
                <a:lnTo>
                  <a:pt x="920" y="0"/>
                </a:lnTo>
                <a:lnTo>
                  <a:pt x="847" y="0"/>
                </a:lnTo>
                <a:lnTo>
                  <a:pt x="774" y="0"/>
                </a:lnTo>
                <a:lnTo>
                  <a:pt x="699" y="0"/>
                </a:lnTo>
                <a:lnTo>
                  <a:pt x="627" y="0"/>
                </a:lnTo>
                <a:lnTo>
                  <a:pt x="554" y="0"/>
                </a:lnTo>
                <a:lnTo>
                  <a:pt x="533" y="33"/>
                </a:lnTo>
                <a:lnTo>
                  <a:pt x="512" y="68"/>
                </a:lnTo>
                <a:lnTo>
                  <a:pt x="490" y="105"/>
                </a:lnTo>
                <a:lnTo>
                  <a:pt x="467" y="143"/>
                </a:lnTo>
                <a:lnTo>
                  <a:pt x="443" y="183"/>
                </a:lnTo>
                <a:lnTo>
                  <a:pt x="417" y="224"/>
                </a:lnTo>
                <a:lnTo>
                  <a:pt x="391" y="268"/>
                </a:lnTo>
                <a:lnTo>
                  <a:pt x="364" y="314"/>
                </a:lnTo>
                <a:lnTo>
                  <a:pt x="327" y="372"/>
                </a:lnTo>
                <a:lnTo>
                  <a:pt x="290" y="437"/>
                </a:lnTo>
                <a:lnTo>
                  <a:pt x="248" y="503"/>
                </a:lnTo>
                <a:lnTo>
                  <a:pt x="204" y="575"/>
                </a:lnTo>
                <a:lnTo>
                  <a:pt x="158" y="652"/>
                </a:lnTo>
                <a:lnTo>
                  <a:pt x="108" y="733"/>
                </a:lnTo>
                <a:lnTo>
                  <a:pt x="56" y="821"/>
                </a:lnTo>
                <a:lnTo>
                  <a:pt x="0" y="91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33" name="Полилиния 53"/>
          <p:cNvSpPr>
            <a:spLocks/>
          </p:cNvSpPr>
          <p:nvPr/>
        </p:nvSpPr>
        <p:spPr bwMode="auto">
          <a:xfrm>
            <a:off x="4526388" y="1750108"/>
            <a:ext cx="1531668" cy="3763622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7857" h="5646304">
                <a:moveTo>
                  <a:pt x="760778" y="0"/>
                </a:moveTo>
                <a:lnTo>
                  <a:pt x="760778" y="274295"/>
                </a:lnTo>
                <a:lnTo>
                  <a:pt x="2297854" y="274295"/>
                </a:lnTo>
                <a:lnTo>
                  <a:pt x="2297854" y="1242083"/>
                </a:lnTo>
                <a:lnTo>
                  <a:pt x="2297857" y="1242083"/>
                </a:lnTo>
                <a:lnTo>
                  <a:pt x="2297857" y="5646304"/>
                </a:lnTo>
                <a:lnTo>
                  <a:pt x="1288663" y="5646304"/>
                </a:lnTo>
                <a:lnTo>
                  <a:pt x="1288663" y="1288663"/>
                </a:lnTo>
                <a:lnTo>
                  <a:pt x="760778" y="1288663"/>
                </a:lnTo>
                <a:lnTo>
                  <a:pt x="760778" y="1568131"/>
                </a:lnTo>
                <a:lnTo>
                  <a:pt x="0" y="78234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34" name="Freeform 46"/>
          <p:cNvSpPr>
            <a:spLocks/>
          </p:cNvSpPr>
          <p:nvPr/>
        </p:nvSpPr>
        <p:spPr bwMode="auto">
          <a:xfrm>
            <a:off x="6133947" y="5513731"/>
            <a:ext cx="1307437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139" h="912">
                <a:moveTo>
                  <a:pt x="16" y="912"/>
                </a:moveTo>
                <a:lnTo>
                  <a:pt x="87" y="912"/>
                </a:lnTo>
                <a:lnTo>
                  <a:pt x="156" y="912"/>
                </a:lnTo>
                <a:lnTo>
                  <a:pt x="226" y="912"/>
                </a:lnTo>
                <a:lnTo>
                  <a:pt x="297" y="912"/>
                </a:lnTo>
                <a:lnTo>
                  <a:pt x="366" y="912"/>
                </a:lnTo>
                <a:lnTo>
                  <a:pt x="437" y="912"/>
                </a:lnTo>
                <a:lnTo>
                  <a:pt x="507" y="912"/>
                </a:lnTo>
                <a:lnTo>
                  <a:pt x="577" y="912"/>
                </a:lnTo>
                <a:lnTo>
                  <a:pt x="647" y="912"/>
                </a:lnTo>
                <a:lnTo>
                  <a:pt x="718" y="912"/>
                </a:lnTo>
                <a:lnTo>
                  <a:pt x="787" y="912"/>
                </a:lnTo>
                <a:lnTo>
                  <a:pt x="858" y="912"/>
                </a:lnTo>
                <a:lnTo>
                  <a:pt x="928" y="912"/>
                </a:lnTo>
                <a:lnTo>
                  <a:pt x="998" y="912"/>
                </a:lnTo>
                <a:lnTo>
                  <a:pt x="1068" y="912"/>
                </a:lnTo>
                <a:lnTo>
                  <a:pt x="1139" y="912"/>
                </a:lnTo>
                <a:lnTo>
                  <a:pt x="1083" y="821"/>
                </a:lnTo>
                <a:lnTo>
                  <a:pt x="1030" y="733"/>
                </a:lnTo>
                <a:lnTo>
                  <a:pt x="981" y="652"/>
                </a:lnTo>
                <a:lnTo>
                  <a:pt x="934" y="575"/>
                </a:lnTo>
                <a:lnTo>
                  <a:pt x="891" y="503"/>
                </a:lnTo>
                <a:lnTo>
                  <a:pt x="849" y="437"/>
                </a:lnTo>
                <a:lnTo>
                  <a:pt x="811" y="372"/>
                </a:lnTo>
                <a:lnTo>
                  <a:pt x="775" y="314"/>
                </a:lnTo>
                <a:lnTo>
                  <a:pt x="748" y="268"/>
                </a:lnTo>
                <a:lnTo>
                  <a:pt x="721" y="224"/>
                </a:lnTo>
                <a:lnTo>
                  <a:pt x="696" y="183"/>
                </a:lnTo>
                <a:lnTo>
                  <a:pt x="672" y="143"/>
                </a:lnTo>
                <a:lnTo>
                  <a:pt x="648" y="105"/>
                </a:lnTo>
                <a:lnTo>
                  <a:pt x="627" y="68"/>
                </a:lnTo>
                <a:lnTo>
                  <a:pt x="606" y="33"/>
                </a:lnTo>
                <a:lnTo>
                  <a:pt x="586" y="0"/>
                </a:lnTo>
                <a:lnTo>
                  <a:pt x="512" y="0"/>
                </a:lnTo>
                <a:lnTo>
                  <a:pt x="439" y="0"/>
                </a:lnTo>
                <a:lnTo>
                  <a:pt x="366" y="0"/>
                </a:lnTo>
                <a:lnTo>
                  <a:pt x="293" y="0"/>
                </a:lnTo>
                <a:lnTo>
                  <a:pt x="219" y="0"/>
                </a:lnTo>
                <a:lnTo>
                  <a:pt x="146" y="0"/>
                </a:lnTo>
                <a:lnTo>
                  <a:pt x="73" y="0"/>
                </a:lnTo>
                <a:lnTo>
                  <a:pt x="0" y="0"/>
                </a:lnTo>
                <a:lnTo>
                  <a:pt x="0" y="33"/>
                </a:lnTo>
                <a:lnTo>
                  <a:pt x="1" y="68"/>
                </a:lnTo>
                <a:lnTo>
                  <a:pt x="1" y="105"/>
                </a:lnTo>
                <a:lnTo>
                  <a:pt x="3" y="143"/>
                </a:lnTo>
                <a:lnTo>
                  <a:pt x="3" y="183"/>
                </a:lnTo>
                <a:lnTo>
                  <a:pt x="4" y="224"/>
                </a:lnTo>
                <a:lnTo>
                  <a:pt x="4" y="268"/>
                </a:lnTo>
                <a:lnTo>
                  <a:pt x="5" y="314"/>
                </a:lnTo>
                <a:lnTo>
                  <a:pt x="6" y="372"/>
                </a:lnTo>
                <a:lnTo>
                  <a:pt x="8" y="437"/>
                </a:lnTo>
                <a:lnTo>
                  <a:pt x="9" y="503"/>
                </a:lnTo>
                <a:lnTo>
                  <a:pt x="10" y="575"/>
                </a:lnTo>
                <a:lnTo>
                  <a:pt x="11" y="652"/>
                </a:lnTo>
                <a:lnTo>
                  <a:pt x="12" y="733"/>
                </a:lnTo>
                <a:lnTo>
                  <a:pt x="15" y="821"/>
                </a:lnTo>
                <a:lnTo>
                  <a:pt x="16" y="91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35" name="Полилиния 54"/>
          <p:cNvSpPr>
            <a:spLocks noChangeArrowheads="1"/>
          </p:cNvSpPr>
          <p:nvPr/>
        </p:nvSpPr>
        <p:spPr bwMode="auto">
          <a:xfrm>
            <a:off x="6133947" y="1750109"/>
            <a:ext cx="1531669" cy="3763622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7858" h="5646304">
                <a:moveTo>
                  <a:pt x="1537080" y="0"/>
                </a:moveTo>
                <a:lnTo>
                  <a:pt x="2297858" y="782342"/>
                </a:lnTo>
                <a:lnTo>
                  <a:pt x="1537080" y="1568131"/>
                </a:lnTo>
                <a:lnTo>
                  <a:pt x="1537080" y="1288663"/>
                </a:lnTo>
                <a:lnTo>
                  <a:pt x="1009194" y="1288663"/>
                </a:lnTo>
                <a:lnTo>
                  <a:pt x="1009194" y="5646304"/>
                </a:lnTo>
                <a:lnTo>
                  <a:pt x="0" y="5646304"/>
                </a:lnTo>
                <a:lnTo>
                  <a:pt x="0" y="1288663"/>
                </a:lnTo>
                <a:lnTo>
                  <a:pt x="0" y="1242083"/>
                </a:lnTo>
                <a:lnTo>
                  <a:pt x="0" y="274295"/>
                </a:lnTo>
                <a:lnTo>
                  <a:pt x="1537080" y="27429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36" name="Полилиния 52"/>
          <p:cNvSpPr>
            <a:spLocks noChangeArrowheads="1"/>
          </p:cNvSpPr>
          <p:nvPr/>
        </p:nvSpPr>
        <p:spPr bwMode="auto">
          <a:xfrm>
            <a:off x="3777804" y="3257628"/>
            <a:ext cx="1531666" cy="225610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7854" h="3384677">
                <a:moveTo>
                  <a:pt x="760778" y="0"/>
                </a:moveTo>
                <a:lnTo>
                  <a:pt x="760778" y="274292"/>
                </a:lnTo>
                <a:lnTo>
                  <a:pt x="2297854" y="274292"/>
                </a:lnTo>
                <a:lnTo>
                  <a:pt x="2297854" y="1236907"/>
                </a:lnTo>
                <a:lnTo>
                  <a:pt x="2297854" y="1288660"/>
                </a:lnTo>
                <a:lnTo>
                  <a:pt x="2297854" y="3384677"/>
                </a:lnTo>
                <a:lnTo>
                  <a:pt x="1288660" y="3384677"/>
                </a:lnTo>
                <a:lnTo>
                  <a:pt x="1288660" y="1288660"/>
                </a:lnTo>
                <a:lnTo>
                  <a:pt x="760778" y="1288660"/>
                </a:lnTo>
                <a:lnTo>
                  <a:pt x="760778" y="1568131"/>
                </a:lnTo>
                <a:lnTo>
                  <a:pt x="0" y="78234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37" name="Freeform 53"/>
          <p:cNvSpPr>
            <a:spLocks/>
          </p:cNvSpPr>
          <p:nvPr/>
        </p:nvSpPr>
        <p:spPr bwMode="auto">
          <a:xfrm>
            <a:off x="6879082" y="5513731"/>
            <a:ext cx="1966328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08" h="912">
                <a:moveTo>
                  <a:pt x="586" y="912"/>
                </a:moveTo>
                <a:lnTo>
                  <a:pt x="656" y="912"/>
                </a:lnTo>
                <a:lnTo>
                  <a:pt x="726" y="912"/>
                </a:lnTo>
                <a:lnTo>
                  <a:pt x="796" y="912"/>
                </a:lnTo>
                <a:lnTo>
                  <a:pt x="867" y="912"/>
                </a:lnTo>
                <a:lnTo>
                  <a:pt x="936" y="912"/>
                </a:lnTo>
                <a:lnTo>
                  <a:pt x="1007" y="912"/>
                </a:lnTo>
                <a:lnTo>
                  <a:pt x="1077" y="912"/>
                </a:lnTo>
                <a:lnTo>
                  <a:pt x="1147" y="912"/>
                </a:lnTo>
                <a:lnTo>
                  <a:pt x="1217" y="912"/>
                </a:lnTo>
                <a:lnTo>
                  <a:pt x="1288" y="912"/>
                </a:lnTo>
                <a:lnTo>
                  <a:pt x="1358" y="912"/>
                </a:lnTo>
                <a:lnTo>
                  <a:pt x="1428" y="912"/>
                </a:lnTo>
                <a:lnTo>
                  <a:pt x="1498" y="912"/>
                </a:lnTo>
                <a:lnTo>
                  <a:pt x="1569" y="912"/>
                </a:lnTo>
                <a:lnTo>
                  <a:pt x="1639" y="912"/>
                </a:lnTo>
                <a:lnTo>
                  <a:pt x="1708" y="912"/>
                </a:lnTo>
                <a:lnTo>
                  <a:pt x="1597" y="821"/>
                </a:lnTo>
                <a:lnTo>
                  <a:pt x="1490" y="733"/>
                </a:lnTo>
                <a:lnTo>
                  <a:pt x="1389" y="652"/>
                </a:lnTo>
                <a:lnTo>
                  <a:pt x="1295" y="575"/>
                </a:lnTo>
                <a:lnTo>
                  <a:pt x="1206" y="503"/>
                </a:lnTo>
                <a:lnTo>
                  <a:pt x="1122" y="435"/>
                </a:lnTo>
                <a:lnTo>
                  <a:pt x="1044" y="372"/>
                </a:lnTo>
                <a:lnTo>
                  <a:pt x="971" y="314"/>
                </a:lnTo>
                <a:lnTo>
                  <a:pt x="916" y="268"/>
                </a:lnTo>
                <a:lnTo>
                  <a:pt x="862" y="224"/>
                </a:lnTo>
                <a:lnTo>
                  <a:pt x="811" y="183"/>
                </a:lnTo>
                <a:lnTo>
                  <a:pt x="762" y="143"/>
                </a:lnTo>
                <a:lnTo>
                  <a:pt x="715" y="105"/>
                </a:lnTo>
                <a:lnTo>
                  <a:pt x="670" y="68"/>
                </a:lnTo>
                <a:lnTo>
                  <a:pt x="627" y="33"/>
                </a:lnTo>
                <a:lnTo>
                  <a:pt x="587" y="0"/>
                </a:lnTo>
                <a:lnTo>
                  <a:pt x="513" y="0"/>
                </a:lnTo>
                <a:lnTo>
                  <a:pt x="440" y="0"/>
                </a:lnTo>
                <a:lnTo>
                  <a:pt x="367" y="0"/>
                </a:lnTo>
                <a:lnTo>
                  <a:pt x="293" y="0"/>
                </a:lnTo>
                <a:lnTo>
                  <a:pt x="220" y="0"/>
                </a:lnTo>
                <a:lnTo>
                  <a:pt x="147" y="0"/>
                </a:lnTo>
                <a:lnTo>
                  <a:pt x="74" y="0"/>
                </a:lnTo>
                <a:lnTo>
                  <a:pt x="0" y="0"/>
                </a:lnTo>
                <a:lnTo>
                  <a:pt x="22" y="33"/>
                </a:lnTo>
                <a:lnTo>
                  <a:pt x="43" y="68"/>
                </a:lnTo>
                <a:lnTo>
                  <a:pt x="67" y="105"/>
                </a:lnTo>
                <a:lnTo>
                  <a:pt x="92" y="143"/>
                </a:lnTo>
                <a:lnTo>
                  <a:pt x="118" y="183"/>
                </a:lnTo>
                <a:lnTo>
                  <a:pt x="144" y="224"/>
                </a:lnTo>
                <a:lnTo>
                  <a:pt x="171" y="268"/>
                </a:lnTo>
                <a:lnTo>
                  <a:pt x="202" y="314"/>
                </a:lnTo>
                <a:lnTo>
                  <a:pt x="239" y="372"/>
                </a:lnTo>
                <a:lnTo>
                  <a:pt x="279" y="437"/>
                </a:lnTo>
                <a:lnTo>
                  <a:pt x="323" y="503"/>
                </a:lnTo>
                <a:lnTo>
                  <a:pt x="369" y="575"/>
                </a:lnTo>
                <a:lnTo>
                  <a:pt x="419" y="652"/>
                </a:lnTo>
                <a:lnTo>
                  <a:pt x="472" y="733"/>
                </a:lnTo>
                <a:lnTo>
                  <a:pt x="526" y="821"/>
                </a:lnTo>
                <a:lnTo>
                  <a:pt x="586" y="91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39" name="Полилиния 55"/>
          <p:cNvSpPr>
            <a:spLocks/>
          </p:cNvSpPr>
          <p:nvPr/>
        </p:nvSpPr>
        <p:spPr bwMode="auto">
          <a:xfrm>
            <a:off x="6879081" y="3257628"/>
            <a:ext cx="1535116" cy="225610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03030" h="3384677">
                <a:moveTo>
                  <a:pt x="1537079" y="0"/>
                </a:moveTo>
                <a:lnTo>
                  <a:pt x="2303030" y="782342"/>
                </a:lnTo>
                <a:lnTo>
                  <a:pt x="1537079" y="1568131"/>
                </a:lnTo>
                <a:lnTo>
                  <a:pt x="1537079" y="1288660"/>
                </a:lnTo>
                <a:lnTo>
                  <a:pt x="1014368" y="1288660"/>
                </a:lnTo>
                <a:lnTo>
                  <a:pt x="1014368" y="3384677"/>
                </a:lnTo>
                <a:lnTo>
                  <a:pt x="0" y="3384677"/>
                </a:lnTo>
                <a:lnTo>
                  <a:pt x="0" y="1288660"/>
                </a:lnTo>
                <a:lnTo>
                  <a:pt x="0" y="1236907"/>
                </a:lnTo>
                <a:lnTo>
                  <a:pt x="0" y="274292"/>
                </a:lnTo>
                <a:lnTo>
                  <a:pt x="1537079" y="27429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827B9D5-D03C-46F8-A593-DFC93E254F1A}"/>
              </a:ext>
            </a:extLst>
          </p:cNvPr>
          <p:cNvSpPr/>
          <p:nvPr/>
        </p:nvSpPr>
        <p:spPr>
          <a:xfrm>
            <a:off x="1129352" y="3474032"/>
            <a:ext cx="2557592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Understand Mobile Attack Anatomy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FE0D83A-2504-413F-8B53-8387A204BD5C}"/>
              </a:ext>
            </a:extLst>
          </p:cNvPr>
          <p:cNvSpPr/>
          <p:nvPr/>
        </p:nvSpPr>
        <p:spPr>
          <a:xfrm>
            <a:off x="367352" y="1915328"/>
            <a:ext cx="4075443" cy="6940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Mobile Platform Attack Vectors and Vulnerabilities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C8215BC-9DD7-49EB-9F41-BE8A16C65768}"/>
              </a:ext>
            </a:extLst>
          </p:cNvPr>
          <p:cNvSpPr/>
          <p:nvPr/>
        </p:nvSpPr>
        <p:spPr>
          <a:xfrm>
            <a:off x="7756017" y="1915328"/>
            <a:ext cx="3511935" cy="6940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Mobile Device Management (MDM) Concept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3036941-B089-436D-B391-E345816B3D2E}"/>
              </a:ext>
            </a:extLst>
          </p:cNvPr>
          <p:cNvSpPr/>
          <p:nvPr/>
        </p:nvSpPr>
        <p:spPr>
          <a:xfrm>
            <a:off x="8510860" y="3434791"/>
            <a:ext cx="2798036" cy="6940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Mobile Attack Countermeasures</a:t>
            </a:r>
          </a:p>
        </p:txBody>
      </p:sp>
      <p:sp>
        <p:nvSpPr>
          <p:cNvPr id="44" name="Title 6">
            <a:extLst>
              <a:ext uri="{FF2B5EF4-FFF2-40B4-BE49-F238E27FC236}">
                <a16:creationId xmlns:a16="http://schemas.microsoft.com/office/drawing/2014/main" id="{0B2AB870-E193-412B-A385-7B724DF91EDE}"/>
              </a:ext>
            </a:extLst>
          </p:cNvPr>
          <p:cNvSpPr txBox="1">
            <a:spLocks/>
          </p:cNvSpPr>
          <p:nvPr/>
        </p:nvSpPr>
        <p:spPr>
          <a:xfrm>
            <a:off x="3785756" y="329625"/>
            <a:ext cx="4620489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  <p:sp>
        <p:nvSpPr>
          <p:cNvPr id="45" name="TextBox 233">
            <a:extLst>
              <a:ext uri="{FF2B5EF4-FFF2-40B4-BE49-F238E27FC236}">
                <a16:creationId xmlns:a16="http://schemas.microsoft.com/office/drawing/2014/main" id="{D2C83458-1901-474B-9E2A-C9DC0F13A7B4}"/>
              </a:ext>
            </a:extLst>
          </p:cNvPr>
          <p:cNvSpPr txBox="1"/>
          <p:nvPr/>
        </p:nvSpPr>
        <p:spPr>
          <a:xfrm>
            <a:off x="4181027" y="3520198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Rockwell" panose="02060603020205020403" pitchFamily="18" charset="0"/>
              </a:defRPr>
            </a:lvl1pPr>
          </a:lstStyle>
          <a:p>
            <a:r>
              <a:rPr lang="en-US" dirty="0"/>
              <a:t>01</a:t>
            </a:r>
          </a:p>
        </p:txBody>
      </p:sp>
      <p:sp>
        <p:nvSpPr>
          <p:cNvPr id="46" name="TextBox 236">
            <a:extLst>
              <a:ext uri="{FF2B5EF4-FFF2-40B4-BE49-F238E27FC236}">
                <a16:creationId xmlns:a16="http://schemas.microsoft.com/office/drawing/2014/main" id="{11853C0C-58F0-496E-AB5D-5E233E368967}"/>
              </a:ext>
            </a:extLst>
          </p:cNvPr>
          <p:cNvSpPr txBox="1"/>
          <p:nvPr/>
        </p:nvSpPr>
        <p:spPr>
          <a:xfrm>
            <a:off x="4882061" y="2000735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Rockwell" panose="02060603020205020403" pitchFamily="18" charset="0"/>
              </a:defRPr>
            </a:lvl1pPr>
          </a:lstStyle>
          <a:p>
            <a:r>
              <a:rPr lang="en-US" dirty="0"/>
              <a:t>02</a:t>
            </a:r>
          </a:p>
        </p:txBody>
      </p:sp>
      <p:sp>
        <p:nvSpPr>
          <p:cNvPr id="47" name="TextBox 239">
            <a:extLst>
              <a:ext uri="{FF2B5EF4-FFF2-40B4-BE49-F238E27FC236}">
                <a16:creationId xmlns:a16="http://schemas.microsoft.com/office/drawing/2014/main" id="{223D2F0E-50CE-4808-B46F-102A45313A1C}"/>
              </a:ext>
            </a:extLst>
          </p:cNvPr>
          <p:cNvSpPr txBox="1"/>
          <p:nvPr/>
        </p:nvSpPr>
        <p:spPr>
          <a:xfrm>
            <a:off x="6725550" y="2000735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rgbClr val="FFFF00"/>
                </a:solidFill>
                <a:latin typeface="Rockwell" panose="02060603020205020403" pitchFamily="18" charset="0"/>
              </a:defRPr>
            </a:lvl1pPr>
          </a:lstStyle>
          <a:p>
            <a:r>
              <a:rPr lang="en-US" dirty="0"/>
              <a:t>03</a:t>
            </a:r>
          </a:p>
        </p:txBody>
      </p:sp>
      <p:sp>
        <p:nvSpPr>
          <p:cNvPr id="48" name="TextBox 242">
            <a:extLst>
              <a:ext uri="{FF2B5EF4-FFF2-40B4-BE49-F238E27FC236}">
                <a16:creationId xmlns:a16="http://schemas.microsoft.com/office/drawing/2014/main" id="{AA4E27D4-EEE8-4B83-B156-55A4E53DDCB9}"/>
              </a:ext>
            </a:extLst>
          </p:cNvPr>
          <p:cNvSpPr txBox="1"/>
          <p:nvPr/>
        </p:nvSpPr>
        <p:spPr>
          <a:xfrm>
            <a:off x="7485371" y="3520198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bg1"/>
                </a:solidFill>
                <a:latin typeface="Rockwell" panose="02060603020205020403" pitchFamily="18" charset="0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33073606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D2736DC-33FF-4140-9C69-931430A5223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78" b="22578"/>
          <a:stretch/>
        </p:blipFill>
        <p:spPr>
          <a:xfrm>
            <a:off x="0" y="2642249"/>
            <a:ext cx="12192000" cy="3929805"/>
          </a:xfrm>
        </p:spPr>
      </p:pic>
      <p:sp>
        <p:nvSpPr>
          <p:cNvPr id="42" name="Rectangle 41"/>
          <p:cNvSpPr/>
          <p:nvPr/>
        </p:nvSpPr>
        <p:spPr bwMode="auto">
          <a:xfrm rot="16200000">
            <a:off x="5273664" y="-4293231"/>
            <a:ext cx="1644669" cy="12192000"/>
          </a:xfrm>
          <a:prstGeom prst="rect">
            <a:avLst/>
          </a:prstGeom>
          <a:solidFill>
            <a:srgbClr val="EBF6F9">
              <a:alpha val="80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EF133E13-590D-4851-B519-62EA882F8AB2}"/>
              </a:ext>
            </a:extLst>
          </p:cNvPr>
          <p:cNvSpPr/>
          <p:nvPr/>
        </p:nvSpPr>
        <p:spPr>
          <a:xfrm>
            <a:off x="995395" y="1148920"/>
            <a:ext cx="10736953" cy="130805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Mobile Device Management (MDM) provides platforms for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over-the-air or wired distribution of applications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data and configuration settings for all types of mobile devices, including mobile phones, smartphones, and tablet computers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helps system administrators to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deploy and manage software applications</a:t>
            </a: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across all enterprise mobile devices to secure, monitor, manage, and support mobile devices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28ACA11-F546-4673-9D85-B90B62E8CB7B}"/>
              </a:ext>
            </a:extLst>
          </p:cNvPr>
          <p:cNvSpPr>
            <a:spLocks noChangeAspect="1"/>
          </p:cNvSpPr>
          <p:nvPr/>
        </p:nvSpPr>
        <p:spPr>
          <a:xfrm>
            <a:off x="459652" y="1221477"/>
            <a:ext cx="447739" cy="447739"/>
          </a:xfrm>
          <a:prstGeom prst="ellipse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AutoShape 130">
            <a:extLst>
              <a:ext uri="{FF2B5EF4-FFF2-40B4-BE49-F238E27FC236}">
                <a16:creationId xmlns:a16="http://schemas.microsoft.com/office/drawing/2014/main" id="{3081D315-CDA8-48E7-B0F2-E49E7C9483E4}"/>
              </a:ext>
            </a:extLst>
          </p:cNvPr>
          <p:cNvSpPr>
            <a:spLocks/>
          </p:cNvSpPr>
          <p:nvPr/>
        </p:nvSpPr>
        <p:spPr bwMode="auto">
          <a:xfrm>
            <a:off x="547657" y="1309482"/>
            <a:ext cx="271728" cy="271728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marL="0" marR="0" lvl="0" indent="0" algn="ctr" defTabSz="2286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+mn-cs"/>
              <a:sym typeface="Gill Sans" charset="0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7FF873-5E69-4EF3-A5FB-FFD319E7B9ED}"/>
              </a:ext>
            </a:extLst>
          </p:cNvPr>
          <p:cNvSpPr/>
          <p:nvPr/>
        </p:nvSpPr>
        <p:spPr>
          <a:xfrm>
            <a:off x="459652" y="1920323"/>
            <a:ext cx="447739" cy="447739"/>
          </a:xfrm>
          <a:prstGeom prst="ellipse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7DB27C1-F37F-4BB8-84DE-83CF1098A374}"/>
              </a:ext>
            </a:extLst>
          </p:cNvPr>
          <p:cNvGrpSpPr/>
          <p:nvPr/>
        </p:nvGrpSpPr>
        <p:grpSpPr>
          <a:xfrm>
            <a:off x="562976" y="2023266"/>
            <a:ext cx="248780" cy="248780"/>
            <a:chOff x="3498967" y="3049909"/>
            <a:chExt cx="464344" cy="464344"/>
          </a:xfrm>
          <a:solidFill>
            <a:schemeClr val="bg1"/>
          </a:solidFill>
        </p:grpSpPr>
        <p:sp>
          <p:nvSpPr>
            <p:cNvPr id="31" name="AutoShape 126">
              <a:extLst>
                <a:ext uri="{FF2B5EF4-FFF2-40B4-BE49-F238E27FC236}">
                  <a16:creationId xmlns:a16="http://schemas.microsoft.com/office/drawing/2014/main" id="{C2332BDB-028C-4CC3-AAB4-9F6BF58BCAB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  <p:sp>
          <p:nvSpPr>
            <p:cNvPr id="32" name="AutoShape 127">
              <a:extLst>
                <a:ext uri="{FF2B5EF4-FFF2-40B4-BE49-F238E27FC236}">
                  <a16:creationId xmlns:a16="http://schemas.microsoft.com/office/drawing/2014/main" id="{005105A7-C0B2-4FD4-B2CA-8FF0864C4B7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6CF12AD5-FD0B-41A1-A01E-4109A28CF1D6}"/>
              </a:ext>
            </a:extLst>
          </p:cNvPr>
          <p:cNvSpPr/>
          <p:nvPr/>
        </p:nvSpPr>
        <p:spPr>
          <a:xfrm rot="5400000">
            <a:off x="8087986" y="2956368"/>
            <a:ext cx="3182862" cy="3429914"/>
          </a:xfrm>
          <a:prstGeom prst="rect">
            <a:avLst/>
          </a:prstGeom>
          <a:gradFill flip="none" rotWithShape="1">
            <a:gsLst>
              <a:gs pos="50000">
                <a:schemeClr val="bg1">
                  <a:alpha val="75000"/>
                </a:schemeClr>
              </a:gs>
              <a:gs pos="0">
                <a:schemeClr val="bg1">
                  <a:alpha val="9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perspectiveAbove"/>
              <a:lightRig rig="threePt" dir="t"/>
            </a:scene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E66010F-EA79-41DA-B053-79CF1EFBC3FA}"/>
              </a:ext>
            </a:extLst>
          </p:cNvPr>
          <p:cNvSpPr/>
          <p:nvPr/>
        </p:nvSpPr>
        <p:spPr>
          <a:xfrm rot="5400000">
            <a:off x="4547357" y="2876937"/>
            <a:ext cx="3182864" cy="3588776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60000"/>
                </a:schemeClr>
              </a:gs>
              <a:gs pos="100000">
                <a:schemeClr val="bg1">
                  <a:alpha val="80000"/>
                </a:schemeClr>
              </a:gs>
            </a:gsLst>
            <a:lin ang="0" scaled="1"/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perspectiveAbove"/>
              <a:lightRig rig="threePt" dir="t"/>
            </a:scene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7BF1223-E853-41D7-AEFE-B4554C56706C}"/>
              </a:ext>
            </a:extLst>
          </p:cNvPr>
          <p:cNvSpPr/>
          <p:nvPr/>
        </p:nvSpPr>
        <p:spPr>
          <a:xfrm rot="5400000">
            <a:off x="997349" y="2956372"/>
            <a:ext cx="3182867" cy="3429914"/>
          </a:xfrm>
          <a:prstGeom prst="rect">
            <a:avLst/>
          </a:prstGeom>
          <a:gradFill flip="none" rotWithShape="1">
            <a:gsLst>
              <a:gs pos="50000">
                <a:schemeClr val="bg1">
                  <a:alpha val="75000"/>
                </a:schemeClr>
              </a:gs>
              <a:gs pos="0">
                <a:schemeClr val="bg1">
                  <a:alpha val="9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perspectiveAbove"/>
              <a:lightRig rig="threePt" dir="t"/>
            </a:scene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7" name="Elbow Connector 50">
            <a:extLst>
              <a:ext uri="{FF2B5EF4-FFF2-40B4-BE49-F238E27FC236}">
                <a16:creationId xmlns:a16="http://schemas.microsoft.com/office/drawing/2014/main" id="{7F1BC31C-C4B4-4FEE-8AC0-62566D95F2DD}"/>
              </a:ext>
            </a:extLst>
          </p:cNvPr>
          <p:cNvCxnSpPr/>
          <p:nvPr/>
        </p:nvCxnSpPr>
        <p:spPr>
          <a:xfrm>
            <a:off x="4408716" y="4568777"/>
            <a:ext cx="4270878" cy="0"/>
          </a:xfrm>
          <a:prstGeom prst="bentConnector3">
            <a:avLst/>
          </a:prstGeom>
          <a:ln w="28575">
            <a:solidFill>
              <a:srgbClr val="0070C0"/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EB9D39AF-68E6-4CEF-9E5D-4DEE57E2CBFC}"/>
              </a:ext>
            </a:extLst>
          </p:cNvPr>
          <p:cNvSpPr/>
          <p:nvPr/>
        </p:nvSpPr>
        <p:spPr bwMode="auto">
          <a:xfrm>
            <a:off x="8634505" y="3298806"/>
            <a:ext cx="2094588" cy="2590800"/>
          </a:xfrm>
          <a:prstGeom prst="rect">
            <a:avLst/>
          </a:prstGeom>
          <a:solidFill>
            <a:schemeClr val="bg1"/>
          </a:solidFill>
          <a:ln w="19050">
            <a:gradFill>
              <a:gsLst>
                <a:gs pos="0">
                  <a:srgbClr val="FFC000"/>
                </a:gs>
                <a:gs pos="50000">
                  <a:srgbClr val="FFDD71"/>
                </a:gs>
                <a:gs pos="100000">
                  <a:srgbClr val="FFEDB3"/>
                </a:gs>
              </a:gsLst>
              <a:lin ang="5400000" scaled="0"/>
            </a:gra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FC8402F-58E2-46C2-BB40-A3CAF54C5F42}"/>
              </a:ext>
            </a:extLst>
          </p:cNvPr>
          <p:cNvSpPr/>
          <p:nvPr/>
        </p:nvSpPr>
        <p:spPr>
          <a:xfrm>
            <a:off x="2643000" y="4873279"/>
            <a:ext cx="1231748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Windows Phone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8AB404B-2C2C-4448-BADE-B3E0B582FF9F}"/>
              </a:ext>
            </a:extLst>
          </p:cNvPr>
          <p:cNvSpPr/>
          <p:nvPr/>
        </p:nvSpPr>
        <p:spPr>
          <a:xfrm>
            <a:off x="2990420" y="5965442"/>
            <a:ext cx="631904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iPhone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908623C-937B-4DB0-9FFB-8588E3097E5E}"/>
              </a:ext>
            </a:extLst>
          </p:cNvPr>
          <p:cNvSpPr/>
          <p:nvPr/>
        </p:nvSpPr>
        <p:spPr>
          <a:xfrm>
            <a:off x="2802070" y="3811817"/>
            <a:ext cx="1008610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Smart Phone</a:t>
            </a:r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80661154-15B5-4832-BE0A-5870C629EC6A}"/>
              </a:ext>
            </a:extLst>
          </p:cNvPr>
          <p:cNvCxnSpPr/>
          <p:nvPr/>
        </p:nvCxnSpPr>
        <p:spPr>
          <a:xfrm flipH="1">
            <a:off x="3838654" y="4568736"/>
            <a:ext cx="535553" cy="41"/>
          </a:xfrm>
          <a:prstGeom prst="straightConnector1">
            <a:avLst/>
          </a:prstGeom>
          <a:ln w="28575"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Picture 7" descr="F:\Prashant DATA\ICONS\Web2.0 PNG Icons\wifi\signal5.png">
            <a:extLst>
              <a:ext uri="{FF2B5EF4-FFF2-40B4-BE49-F238E27FC236}">
                <a16:creationId xmlns:a16="http://schemas.microsoft.com/office/drawing/2014/main" id="{012D12CC-841B-4CCE-B721-8B6CC12A0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133" y="4220956"/>
            <a:ext cx="565805" cy="74650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A50BDAB4-BC8F-4376-B4BB-99D359F76365}"/>
              </a:ext>
            </a:extLst>
          </p:cNvPr>
          <p:cNvSpPr/>
          <p:nvPr/>
        </p:nvSpPr>
        <p:spPr bwMode="auto">
          <a:xfrm>
            <a:off x="6334575" y="3541303"/>
            <a:ext cx="1119965" cy="2105808"/>
          </a:xfrm>
          <a:prstGeom prst="rect">
            <a:avLst/>
          </a:prstGeom>
          <a:solidFill>
            <a:schemeClr val="bg1"/>
          </a:solidFill>
          <a:ln w="19050">
            <a:gradFill>
              <a:gsLst>
                <a:gs pos="0">
                  <a:srgbClr val="00B0F0"/>
                </a:gs>
                <a:gs pos="50000">
                  <a:srgbClr val="57D3FF"/>
                </a:gs>
                <a:gs pos="100000">
                  <a:srgbClr val="C1EFFF"/>
                </a:gs>
              </a:gsLst>
              <a:lin ang="5400000" scaled="0"/>
            </a:gra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9" name="Picture 47" descr="X:\Web2.0 PNG Icons\Globe1.png">
            <a:extLst>
              <a:ext uri="{FF2B5EF4-FFF2-40B4-BE49-F238E27FC236}">
                <a16:creationId xmlns:a16="http://schemas.microsoft.com/office/drawing/2014/main" id="{7D3C2FA1-BB7E-4336-BA64-59688EA8D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938" y="4205732"/>
            <a:ext cx="776950" cy="77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Rectangle 59">
            <a:extLst>
              <a:ext uri="{FF2B5EF4-FFF2-40B4-BE49-F238E27FC236}">
                <a16:creationId xmlns:a16="http://schemas.microsoft.com/office/drawing/2014/main" id="{AFD093E7-1C3E-43F6-83C7-AB13FCC62D2E}"/>
              </a:ext>
            </a:extLst>
          </p:cNvPr>
          <p:cNvSpPr/>
          <p:nvPr/>
        </p:nvSpPr>
        <p:spPr>
          <a:xfrm>
            <a:off x="4407083" y="4976691"/>
            <a:ext cx="729559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Wireless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BA2D8A11-6FDD-4097-8D7C-35B87182BF71}"/>
              </a:ext>
            </a:extLst>
          </p:cNvPr>
          <p:cNvSpPr/>
          <p:nvPr/>
        </p:nvSpPr>
        <p:spPr>
          <a:xfrm>
            <a:off x="6649137" y="5377103"/>
            <a:ext cx="490840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DMZ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7BAC64A-D771-4E28-BF69-E1E7AC4D0A75}"/>
              </a:ext>
            </a:extLst>
          </p:cNvPr>
          <p:cNvSpPr/>
          <p:nvPr/>
        </p:nvSpPr>
        <p:spPr>
          <a:xfrm>
            <a:off x="6550232" y="4313664"/>
            <a:ext cx="688650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Firewall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C855B9EB-A908-4F12-860B-AFC8C7C3B6D7}"/>
              </a:ext>
            </a:extLst>
          </p:cNvPr>
          <p:cNvSpPr/>
          <p:nvPr/>
        </p:nvSpPr>
        <p:spPr>
          <a:xfrm>
            <a:off x="5262939" y="4982682"/>
            <a:ext cx="702949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Internet</a:t>
            </a:r>
          </a:p>
        </p:txBody>
      </p:sp>
      <p:pic>
        <p:nvPicPr>
          <p:cNvPr id="64" name="Picture 9" descr="F:\Prashant DATA\ICONS\Icon Shock\CLEAN\Networking\proxy_server_256.png">
            <a:extLst>
              <a:ext uri="{FF2B5EF4-FFF2-40B4-BE49-F238E27FC236}">
                <a16:creationId xmlns:a16="http://schemas.microsoft.com/office/drawing/2014/main" id="{BAC40E0E-7CA5-4CF9-9067-BBA4B6054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155" y="4720953"/>
            <a:ext cx="706318" cy="70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10" descr="F:\Prashant DATA\ICONS\Icon Shock\CLEAN\Networking\ftp_site_256.png">
            <a:extLst>
              <a:ext uri="{FF2B5EF4-FFF2-40B4-BE49-F238E27FC236}">
                <a16:creationId xmlns:a16="http://schemas.microsoft.com/office/drawing/2014/main" id="{998E93D2-E8A7-44BD-B409-00C04DF971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282" y="3436371"/>
            <a:ext cx="706318" cy="70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11" descr="F:\Prashant DATA\ICONS\Icon Shock\CLEAN\Networking\ftp_server_256.png">
            <a:extLst>
              <a:ext uri="{FF2B5EF4-FFF2-40B4-BE49-F238E27FC236}">
                <a16:creationId xmlns:a16="http://schemas.microsoft.com/office/drawing/2014/main" id="{7F3B89DF-4580-48F7-B83D-04FEE7F81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3947" y="4717721"/>
            <a:ext cx="660035" cy="660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13" descr="F:\Prashant DATA\ICONS\Icon Shock\CLEAN\Database\connect_to_database_512.png">
            <a:extLst>
              <a:ext uri="{FF2B5EF4-FFF2-40B4-BE49-F238E27FC236}">
                <a16:creationId xmlns:a16="http://schemas.microsoft.com/office/drawing/2014/main" id="{9F1A1054-E9C0-4632-90BB-1684D7018C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462" y="3460028"/>
            <a:ext cx="659005" cy="659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Rectangle 67">
            <a:extLst>
              <a:ext uri="{FF2B5EF4-FFF2-40B4-BE49-F238E27FC236}">
                <a16:creationId xmlns:a16="http://schemas.microsoft.com/office/drawing/2014/main" id="{755301FA-C835-4450-8D37-EBAE54F80B8A}"/>
              </a:ext>
            </a:extLst>
          </p:cNvPr>
          <p:cNvSpPr/>
          <p:nvPr/>
        </p:nvSpPr>
        <p:spPr>
          <a:xfrm>
            <a:off x="9800197" y="5369853"/>
            <a:ext cx="767534" cy="4308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MDM Server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E726A616-54B9-4DA7-9706-EB7780893397}"/>
              </a:ext>
            </a:extLst>
          </p:cNvPr>
          <p:cNvSpPr/>
          <p:nvPr/>
        </p:nvSpPr>
        <p:spPr>
          <a:xfrm>
            <a:off x="9611853" y="4119263"/>
            <a:ext cx="1144222" cy="43088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Directories and Databases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9EE937E-16A2-4A5A-BF0D-F78415A30428}"/>
              </a:ext>
            </a:extLst>
          </p:cNvPr>
          <p:cNvSpPr/>
          <p:nvPr/>
        </p:nvSpPr>
        <p:spPr>
          <a:xfrm>
            <a:off x="8641230" y="5366087"/>
            <a:ext cx="1172422" cy="4308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Administrative Console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0914AAD4-A71C-4261-894B-7C3333347C3C}"/>
              </a:ext>
            </a:extLst>
          </p:cNvPr>
          <p:cNvSpPr/>
          <p:nvPr/>
        </p:nvSpPr>
        <p:spPr>
          <a:xfrm>
            <a:off x="8892301" y="4131910"/>
            <a:ext cx="670281" cy="43088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File System</a:t>
            </a:r>
          </a:p>
        </p:txBody>
      </p:sp>
      <p:pic>
        <p:nvPicPr>
          <p:cNvPr id="72" name="Picture 4" descr="F:\Prashant DATA\CEHv8 Development\Icons\Tablet-4.png">
            <a:extLst>
              <a:ext uri="{FF2B5EF4-FFF2-40B4-BE49-F238E27FC236}">
                <a16:creationId xmlns:a16="http://schemas.microsoft.com/office/drawing/2014/main" id="{679E2A2F-82AC-47AC-98E7-C821958369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446" y="4183330"/>
            <a:ext cx="959367" cy="70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646BD380-646C-4DF7-8576-A7C918B18AA2}"/>
              </a:ext>
            </a:extLst>
          </p:cNvPr>
          <p:cNvSpPr/>
          <p:nvPr/>
        </p:nvSpPr>
        <p:spPr>
          <a:xfrm>
            <a:off x="1365271" y="3731887"/>
            <a:ext cx="787716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Windows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74A4D7A8-E13E-4A26-AAC2-FB1205F409F1}"/>
              </a:ext>
            </a:extLst>
          </p:cNvPr>
          <p:cNvSpPr/>
          <p:nvPr/>
        </p:nvSpPr>
        <p:spPr>
          <a:xfrm>
            <a:off x="1528842" y="4885154"/>
            <a:ext cx="460575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iPad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23C85FC-CB90-4DC6-ABDD-40CAD570E98A}"/>
              </a:ext>
            </a:extLst>
          </p:cNvPr>
          <p:cNvSpPr/>
          <p:nvPr/>
        </p:nvSpPr>
        <p:spPr>
          <a:xfrm>
            <a:off x="1371780" y="5965438"/>
            <a:ext cx="774699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Tablet PC</a:t>
            </a:r>
          </a:p>
        </p:txBody>
      </p:sp>
      <p:cxnSp>
        <p:nvCxnSpPr>
          <p:cNvPr id="76" name="Elbow Connector 68">
            <a:extLst>
              <a:ext uri="{FF2B5EF4-FFF2-40B4-BE49-F238E27FC236}">
                <a16:creationId xmlns:a16="http://schemas.microsoft.com/office/drawing/2014/main" id="{31660796-AC39-46FB-B0AB-5F922CEB5080}"/>
              </a:ext>
            </a:extLst>
          </p:cNvPr>
          <p:cNvCxnSpPr>
            <a:cxnSpLocks/>
          </p:cNvCxnSpPr>
          <p:nvPr/>
        </p:nvCxnSpPr>
        <p:spPr>
          <a:xfrm>
            <a:off x="1495643" y="3492252"/>
            <a:ext cx="378170" cy="2153050"/>
          </a:xfrm>
          <a:prstGeom prst="bentConnector3">
            <a:avLst>
              <a:gd name="adj1" fmla="val 613173"/>
            </a:avLst>
          </a:prstGeom>
          <a:ln w="28575"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7" name="Picture 4" descr="F:\Prashant DATA\CEHv8 Development\Icons\Tablet-2.png">
            <a:extLst>
              <a:ext uri="{FF2B5EF4-FFF2-40B4-BE49-F238E27FC236}">
                <a16:creationId xmlns:a16="http://schemas.microsoft.com/office/drawing/2014/main" id="{9DD50266-9D5D-4CE4-B59B-893C3238B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684" y="5293206"/>
            <a:ext cx="498890" cy="704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8" name="Group 77">
            <a:extLst>
              <a:ext uri="{FF2B5EF4-FFF2-40B4-BE49-F238E27FC236}">
                <a16:creationId xmlns:a16="http://schemas.microsoft.com/office/drawing/2014/main" id="{8BD03C19-0344-4EB4-9384-AB60255E4F61}"/>
              </a:ext>
            </a:extLst>
          </p:cNvPr>
          <p:cNvGrpSpPr/>
          <p:nvPr/>
        </p:nvGrpSpPr>
        <p:grpSpPr>
          <a:xfrm>
            <a:off x="2998634" y="5254486"/>
            <a:ext cx="615477" cy="781632"/>
            <a:chOff x="2071198" y="5534066"/>
            <a:chExt cx="615477" cy="781632"/>
          </a:xfrm>
        </p:grpSpPr>
        <p:pic>
          <p:nvPicPr>
            <p:cNvPr id="79" name="Picture 6" descr="F:\Prashant DATA\CEHv8 Development\Icons\Tablet-17.png">
              <a:extLst>
                <a:ext uri="{FF2B5EF4-FFF2-40B4-BE49-F238E27FC236}">
                  <a16:creationId xmlns:a16="http://schemas.microsoft.com/office/drawing/2014/main" id="{CA2110E2-53F0-4FEE-BFFB-6AEBC66594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198" y="5534066"/>
              <a:ext cx="615477" cy="7816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0" name="Picture 2" descr="http://idlebrains.org/wp-content/uploads/2012/03/Apple-iOS-Logo.png">
              <a:extLst>
                <a:ext uri="{FF2B5EF4-FFF2-40B4-BE49-F238E27FC236}">
                  <a16:creationId xmlns:a16="http://schemas.microsoft.com/office/drawing/2014/main" id="{0EB38866-D845-4D0C-BAAF-25A8CA0C43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7300" y="5781390"/>
              <a:ext cx="363273" cy="2869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1" name="Picture 80">
            <a:extLst>
              <a:ext uri="{FF2B5EF4-FFF2-40B4-BE49-F238E27FC236}">
                <a16:creationId xmlns:a16="http://schemas.microsoft.com/office/drawing/2014/main" id="{8CC6F74C-4854-4D1D-B671-9FF094E23A38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968" y="4173817"/>
            <a:ext cx="501645" cy="754977"/>
          </a:xfrm>
          <a:prstGeom prst="rect">
            <a:avLst/>
          </a:prstGeom>
        </p:spPr>
      </p:pic>
      <p:pic>
        <p:nvPicPr>
          <p:cNvPr id="82" name="Picture 81" descr="A close up of a screen&#10;&#10;Description automatically generated">
            <a:extLst>
              <a:ext uri="{FF2B5EF4-FFF2-40B4-BE49-F238E27FC236}">
                <a16:creationId xmlns:a16="http://schemas.microsoft.com/office/drawing/2014/main" id="{9EE9EE97-1092-4F1A-B63E-947110384D0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3165680"/>
            <a:ext cx="969486" cy="605930"/>
          </a:xfrm>
          <a:prstGeom prst="rect">
            <a:avLst/>
          </a:prstGeom>
        </p:spPr>
      </p:pic>
      <p:pic>
        <p:nvPicPr>
          <p:cNvPr id="83" name="Picture 82" descr="A close up of a logo&#10;&#10;Description automatically generated">
            <a:extLst>
              <a:ext uri="{FF2B5EF4-FFF2-40B4-BE49-F238E27FC236}">
                <a16:creationId xmlns:a16="http://schemas.microsoft.com/office/drawing/2014/main" id="{83D08469-E5D3-45F4-B324-D981ED0E39C9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0569" y="4755738"/>
            <a:ext cx="847781" cy="692272"/>
          </a:xfrm>
          <a:prstGeom prst="rect">
            <a:avLst/>
          </a:prstGeom>
        </p:spPr>
      </p:pic>
      <p:pic>
        <p:nvPicPr>
          <p:cNvPr id="84" name="Picture 83" descr="Screen of a cell phone&#10;&#10;Description automatically generated">
            <a:extLst>
              <a:ext uri="{FF2B5EF4-FFF2-40B4-BE49-F238E27FC236}">
                <a16:creationId xmlns:a16="http://schemas.microsoft.com/office/drawing/2014/main" id="{436A0854-EB17-471B-AD95-33E42323F390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675" y="3157528"/>
            <a:ext cx="416656" cy="690282"/>
          </a:xfrm>
          <a:prstGeom prst="rect">
            <a:avLst/>
          </a:prstGeom>
        </p:spPr>
      </p:pic>
      <p:grpSp>
        <p:nvGrpSpPr>
          <p:cNvPr id="85" name="Group 84">
            <a:extLst>
              <a:ext uri="{FF2B5EF4-FFF2-40B4-BE49-F238E27FC236}">
                <a16:creationId xmlns:a16="http://schemas.microsoft.com/office/drawing/2014/main" id="{F34B7A08-91EC-43D1-8047-00FF2BE4567C}"/>
              </a:ext>
            </a:extLst>
          </p:cNvPr>
          <p:cNvGrpSpPr/>
          <p:nvPr/>
        </p:nvGrpSpPr>
        <p:grpSpPr>
          <a:xfrm>
            <a:off x="6534508" y="3768371"/>
            <a:ext cx="713612" cy="622364"/>
            <a:chOff x="6420613" y="3700716"/>
            <a:chExt cx="713612" cy="622364"/>
          </a:xfrm>
        </p:grpSpPr>
        <p:pic>
          <p:nvPicPr>
            <p:cNvPr id="86" name="Picture 85" descr="A picture containing building, drawing, window&#10;&#10;Description automatically generated">
              <a:extLst>
                <a:ext uri="{FF2B5EF4-FFF2-40B4-BE49-F238E27FC236}">
                  <a16:creationId xmlns:a16="http://schemas.microsoft.com/office/drawing/2014/main" id="{8AA2E7D0-971B-4203-A319-47FEAB3965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0613" y="3700716"/>
              <a:ext cx="573883" cy="529739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7" name="Picture 86" descr="A close up of a screen&#10;&#10;Description automatically generated">
              <a:extLst>
                <a:ext uri="{FF2B5EF4-FFF2-40B4-BE49-F238E27FC236}">
                  <a16:creationId xmlns:a16="http://schemas.microsoft.com/office/drawing/2014/main" id="{956BA5AD-AFCD-418C-8C83-4A2F51D480C8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7595" y="3909221"/>
              <a:ext cx="496630" cy="413859"/>
            </a:xfrm>
            <a:prstGeom prst="rect">
              <a:avLst/>
            </a:prstGeom>
          </p:spPr>
        </p:pic>
      </p:grpSp>
      <p:sp>
        <p:nvSpPr>
          <p:cNvPr id="88" name="TextBox 87">
            <a:extLst>
              <a:ext uri="{FF2B5EF4-FFF2-40B4-BE49-F238E27FC236}">
                <a16:creationId xmlns:a16="http://schemas.microsoft.com/office/drawing/2014/main" id="{38A7234F-B54E-45C5-9FF9-71FF497C6600}"/>
              </a:ext>
            </a:extLst>
          </p:cNvPr>
          <p:cNvSpPr txBox="1"/>
          <p:nvPr/>
        </p:nvSpPr>
        <p:spPr>
          <a:xfrm>
            <a:off x="947187" y="183539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Mobile Device Management (MDM)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62697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1">
            <a:extLst>
              <a:ext uri="{FF2B5EF4-FFF2-40B4-BE49-F238E27FC236}">
                <a16:creationId xmlns:a16="http://schemas.microsoft.com/office/drawing/2014/main" id="{AB981A31-3346-42B7-A1A9-04E1C9C3BC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95969"/>
            <a:ext cx="12186271" cy="1740420"/>
          </a:xfrm>
          <a:custGeom>
            <a:avLst/>
            <a:gdLst>
              <a:gd name="T0" fmla="*/ 4511 w 4512"/>
              <a:gd name="T1" fmla="*/ 0 h 4510"/>
              <a:gd name="T2" fmla="*/ 4511 w 4512"/>
              <a:gd name="T3" fmla="*/ 0 h 4510"/>
              <a:gd name="T4" fmla="*/ 4021 w 4512"/>
              <a:gd name="T5" fmla="*/ 0 h 4510"/>
              <a:gd name="T6" fmla="*/ 4021 w 4512"/>
              <a:gd name="T7" fmla="*/ 0 h 4510"/>
              <a:gd name="T8" fmla="*/ 851 w 4512"/>
              <a:gd name="T9" fmla="*/ 0 h 4510"/>
              <a:gd name="T10" fmla="*/ 799 w 4512"/>
              <a:gd name="T11" fmla="*/ 0 h 4510"/>
              <a:gd name="T12" fmla="*/ 774 w 4512"/>
              <a:gd name="T13" fmla="*/ 0 h 4510"/>
              <a:gd name="T14" fmla="*/ 774 w 4512"/>
              <a:gd name="T15" fmla="*/ 0 h 4510"/>
              <a:gd name="T16" fmla="*/ 0 w 4512"/>
              <a:gd name="T17" fmla="*/ 747 h 4510"/>
              <a:gd name="T18" fmla="*/ 0 w 4512"/>
              <a:gd name="T19" fmla="*/ 747 h 4510"/>
              <a:gd name="T20" fmla="*/ 0 w 4512"/>
              <a:gd name="T21" fmla="*/ 4509 h 4510"/>
              <a:gd name="T22" fmla="*/ 490 w 4512"/>
              <a:gd name="T23" fmla="*/ 4509 h 4510"/>
              <a:gd name="T24" fmla="*/ 490 w 4512"/>
              <a:gd name="T25" fmla="*/ 4509 h 4510"/>
              <a:gd name="T26" fmla="*/ 3660 w 4512"/>
              <a:gd name="T27" fmla="*/ 4509 h 4510"/>
              <a:gd name="T28" fmla="*/ 3738 w 4512"/>
              <a:gd name="T29" fmla="*/ 4509 h 4510"/>
              <a:gd name="T30" fmla="*/ 3789 w 4512"/>
              <a:gd name="T31" fmla="*/ 4509 h 4510"/>
              <a:gd name="T32" fmla="*/ 3789 w 4512"/>
              <a:gd name="T33" fmla="*/ 4509 h 4510"/>
              <a:gd name="T34" fmla="*/ 4511 w 4512"/>
              <a:gd name="T35" fmla="*/ 3788 h 4510"/>
              <a:gd name="T36" fmla="*/ 4511 w 4512"/>
              <a:gd name="T37" fmla="*/ 3788 h 4510"/>
              <a:gd name="T38" fmla="*/ 4511 w 4512"/>
              <a:gd name="T39" fmla="*/ 0 h 4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512" h="4510">
                <a:moveTo>
                  <a:pt x="4511" y="0"/>
                </a:moveTo>
                <a:lnTo>
                  <a:pt x="4511" y="0"/>
                </a:lnTo>
                <a:cubicBezTo>
                  <a:pt x="4021" y="0"/>
                  <a:pt x="4021" y="0"/>
                  <a:pt x="4021" y="0"/>
                </a:cubicBezTo>
                <a:lnTo>
                  <a:pt x="4021" y="0"/>
                </a:lnTo>
                <a:cubicBezTo>
                  <a:pt x="851" y="0"/>
                  <a:pt x="851" y="0"/>
                  <a:pt x="851" y="0"/>
                </a:cubicBezTo>
                <a:cubicBezTo>
                  <a:pt x="825" y="0"/>
                  <a:pt x="825" y="0"/>
                  <a:pt x="799" y="0"/>
                </a:cubicBezTo>
                <a:cubicBezTo>
                  <a:pt x="774" y="0"/>
                  <a:pt x="774" y="0"/>
                  <a:pt x="774" y="0"/>
                </a:cubicBezTo>
                <a:lnTo>
                  <a:pt x="774" y="0"/>
                </a:lnTo>
                <a:cubicBezTo>
                  <a:pt x="361" y="26"/>
                  <a:pt x="52" y="361"/>
                  <a:pt x="0" y="747"/>
                </a:cubicBezTo>
                <a:lnTo>
                  <a:pt x="0" y="747"/>
                </a:lnTo>
                <a:cubicBezTo>
                  <a:pt x="0" y="4509"/>
                  <a:pt x="0" y="4509"/>
                  <a:pt x="0" y="4509"/>
                </a:cubicBezTo>
                <a:cubicBezTo>
                  <a:pt x="490" y="4509"/>
                  <a:pt x="490" y="4509"/>
                  <a:pt x="490" y="4509"/>
                </a:cubicBezTo>
                <a:lnTo>
                  <a:pt x="490" y="4509"/>
                </a:lnTo>
                <a:cubicBezTo>
                  <a:pt x="3660" y="4509"/>
                  <a:pt x="3660" y="4509"/>
                  <a:pt x="3660" y="4509"/>
                </a:cubicBezTo>
                <a:cubicBezTo>
                  <a:pt x="3686" y="4509"/>
                  <a:pt x="3712" y="4509"/>
                  <a:pt x="3738" y="4509"/>
                </a:cubicBezTo>
                <a:cubicBezTo>
                  <a:pt x="3789" y="4509"/>
                  <a:pt x="3789" y="4509"/>
                  <a:pt x="3789" y="4509"/>
                </a:cubicBezTo>
                <a:lnTo>
                  <a:pt x="3789" y="4509"/>
                </a:lnTo>
                <a:cubicBezTo>
                  <a:pt x="4150" y="4457"/>
                  <a:pt x="4460" y="4174"/>
                  <a:pt x="4511" y="3788"/>
                </a:cubicBezTo>
                <a:lnTo>
                  <a:pt x="4511" y="3788"/>
                </a:lnTo>
                <a:lnTo>
                  <a:pt x="4511" y="0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lIns="60959" tIns="30479" rIns="60959" bIns="30479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9154" y="1089043"/>
            <a:ext cx="11630446" cy="155427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Bring your own device (BYOD) refers to a policy that allows an employee to bring their 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personal devices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,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such as laptops, smartphones, and tablets, to their 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workplace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and use them to access the organization’s resources by following the access privileges</a:t>
            </a:r>
          </a:p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The BYOD policy allows employees to use the devices that they are 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comfortable with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best fits their preferences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work purposes</a:t>
            </a:r>
            <a:endParaRPr kumimoji="0" lang="en-US" altLang="ko-KR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맑은 고딕" panose="020B0503020000020004" pitchFamily="34" charset="-127"/>
              <a:cs typeface="+mn-cs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4C84C20-42C2-454F-A59C-701E1A92894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362815" y="3370255"/>
            <a:ext cx="3466370" cy="2994254"/>
            <a:chOff x="2362" y="1269"/>
            <a:chExt cx="2909" cy="2721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B1585C39-3796-4662-BF2C-3E6D9A4010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5" y="2675"/>
              <a:ext cx="312" cy="628"/>
            </a:xfrm>
            <a:custGeom>
              <a:avLst/>
              <a:gdLst>
                <a:gd name="T0" fmla="*/ 193 w 312"/>
                <a:gd name="T1" fmla="*/ 62 h 628"/>
                <a:gd name="T2" fmla="*/ 0 w 312"/>
                <a:gd name="T3" fmla="*/ 0 h 628"/>
                <a:gd name="T4" fmla="*/ 120 w 312"/>
                <a:gd name="T5" fmla="*/ 565 h 628"/>
                <a:gd name="T6" fmla="*/ 312 w 312"/>
                <a:gd name="T7" fmla="*/ 628 h 628"/>
                <a:gd name="T8" fmla="*/ 193 w 312"/>
                <a:gd name="T9" fmla="*/ 62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628">
                  <a:moveTo>
                    <a:pt x="193" y="62"/>
                  </a:moveTo>
                  <a:lnTo>
                    <a:pt x="0" y="0"/>
                  </a:lnTo>
                  <a:lnTo>
                    <a:pt x="120" y="565"/>
                  </a:lnTo>
                  <a:lnTo>
                    <a:pt x="312" y="628"/>
                  </a:lnTo>
                  <a:lnTo>
                    <a:pt x="193" y="6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7F5189C3-FB13-4FFD-97B4-4E7218C50F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0" y="1915"/>
              <a:ext cx="376" cy="903"/>
            </a:xfrm>
            <a:custGeom>
              <a:avLst/>
              <a:gdLst>
                <a:gd name="T0" fmla="*/ 302 w 312"/>
                <a:gd name="T1" fmla="*/ 463 h 749"/>
                <a:gd name="T2" fmla="*/ 302 w 312"/>
                <a:gd name="T3" fmla="*/ 264 h 749"/>
                <a:gd name="T4" fmla="*/ 239 w 312"/>
                <a:gd name="T5" fmla="*/ 107 h 749"/>
                <a:gd name="T6" fmla="*/ 160 w 312"/>
                <a:gd name="T7" fmla="*/ 52 h 749"/>
                <a:gd name="T8" fmla="*/ 0 w 312"/>
                <a:gd name="T9" fmla="*/ 0 h 749"/>
                <a:gd name="T10" fmla="*/ 80 w 312"/>
                <a:gd name="T11" fmla="*/ 55 h 749"/>
                <a:gd name="T12" fmla="*/ 142 w 312"/>
                <a:gd name="T13" fmla="*/ 211 h 749"/>
                <a:gd name="T14" fmla="*/ 142 w 312"/>
                <a:gd name="T15" fmla="*/ 411 h 749"/>
                <a:gd name="T16" fmla="*/ 70 w 312"/>
                <a:gd name="T17" fmla="*/ 697 h 749"/>
                <a:gd name="T18" fmla="*/ 229 w 312"/>
                <a:gd name="T19" fmla="*/ 749 h 749"/>
                <a:gd name="T20" fmla="*/ 302 w 312"/>
                <a:gd name="T21" fmla="*/ 463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2" h="749">
                  <a:moveTo>
                    <a:pt x="302" y="463"/>
                  </a:moveTo>
                  <a:cubicBezTo>
                    <a:pt x="310" y="401"/>
                    <a:pt x="312" y="329"/>
                    <a:pt x="302" y="264"/>
                  </a:cubicBezTo>
                  <a:cubicBezTo>
                    <a:pt x="292" y="204"/>
                    <a:pt x="273" y="148"/>
                    <a:pt x="239" y="107"/>
                  </a:cubicBezTo>
                  <a:cubicBezTo>
                    <a:pt x="218" y="80"/>
                    <a:pt x="190" y="62"/>
                    <a:pt x="160" y="52"/>
                  </a:cubicBezTo>
                  <a:cubicBezTo>
                    <a:pt x="106" y="34"/>
                    <a:pt x="53" y="17"/>
                    <a:pt x="0" y="0"/>
                  </a:cubicBezTo>
                  <a:cubicBezTo>
                    <a:pt x="31" y="10"/>
                    <a:pt x="58" y="28"/>
                    <a:pt x="80" y="55"/>
                  </a:cubicBezTo>
                  <a:cubicBezTo>
                    <a:pt x="113" y="96"/>
                    <a:pt x="133" y="151"/>
                    <a:pt x="142" y="211"/>
                  </a:cubicBezTo>
                  <a:cubicBezTo>
                    <a:pt x="152" y="277"/>
                    <a:pt x="150" y="348"/>
                    <a:pt x="142" y="411"/>
                  </a:cubicBezTo>
                  <a:cubicBezTo>
                    <a:pt x="129" y="520"/>
                    <a:pt x="101" y="613"/>
                    <a:pt x="70" y="697"/>
                  </a:cubicBezTo>
                  <a:cubicBezTo>
                    <a:pt x="229" y="749"/>
                    <a:pt x="229" y="749"/>
                    <a:pt x="229" y="749"/>
                  </a:cubicBezTo>
                  <a:cubicBezTo>
                    <a:pt x="261" y="665"/>
                    <a:pt x="289" y="572"/>
                    <a:pt x="302" y="46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3CCC1238-B055-4E74-806E-2D5C1C7EAAB6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3" y="1935"/>
              <a:ext cx="809" cy="1368"/>
            </a:xfrm>
            <a:custGeom>
              <a:avLst/>
              <a:gdLst>
                <a:gd name="T0" fmla="*/ 633 w 671"/>
                <a:gd name="T1" fmla="*/ 349 h 1135"/>
                <a:gd name="T2" fmla="*/ 637 w 671"/>
                <a:gd name="T3" fmla="*/ 535 h 1135"/>
                <a:gd name="T4" fmla="*/ 573 w 671"/>
                <a:gd name="T5" fmla="*/ 811 h 1135"/>
                <a:gd name="T6" fmla="*/ 671 w 671"/>
                <a:gd name="T7" fmla="*/ 855 h 1135"/>
                <a:gd name="T8" fmla="*/ 352 w 671"/>
                <a:gd name="T9" fmla="*/ 1135 h 1135"/>
                <a:gd name="T10" fmla="*/ 253 w 671"/>
                <a:gd name="T11" fmla="*/ 666 h 1135"/>
                <a:gd name="T12" fmla="*/ 401 w 671"/>
                <a:gd name="T13" fmla="*/ 733 h 1135"/>
                <a:gd name="T14" fmla="*/ 474 w 671"/>
                <a:gd name="T15" fmla="*/ 447 h 1135"/>
                <a:gd name="T16" fmla="*/ 474 w 671"/>
                <a:gd name="T17" fmla="*/ 248 h 1135"/>
                <a:gd name="T18" fmla="*/ 411 w 671"/>
                <a:gd name="T19" fmla="*/ 91 h 1135"/>
                <a:gd name="T20" fmla="*/ 276 w 671"/>
                <a:gd name="T21" fmla="*/ 27 h 1135"/>
                <a:gd name="T22" fmla="*/ 242 w 671"/>
                <a:gd name="T23" fmla="*/ 30 h 1135"/>
                <a:gd name="T24" fmla="*/ 129 w 671"/>
                <a:gd name="T25" fmla="*/ 75 h 1135"/>
                <a:gd name="T26" fmla="*/ 0 w 671"/>
                <a:gd name="T27" fmla="*/ 170 h 1135"/>
                <a:gd name="T28" fmla="*/ 56 w 671"/>
                <a:gd name="T29" fmla="*/ 125 h 1135"/>
                <a:gd name="T30" fmla="*/ 279 w 671"/>
                <a:gd name="T31" fmla="*/ 10 h 1135"/>
                <a:gd name="T32" fmla="*/ 446 w 671"/>
                <a:gd name="T33" fmla="*/ 31 h 1135"/>
                <a:gd name="T34" fmla="*/ 606 w 671"/>
                <a:gd name="T35" fmla="*/ 231 h 1135"/>
                <a:gd name="T36" fmla="*/ 633 w 671"/>
                <a:gd name="T37" fmla="*/ 349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71" h="1135">
                  <a:moveTo>
                    <a:pt x="633" y="349"/>
                  </a:moveTo>
                  <a:cubicBezTo>
                    <a:pt x="645" y="424"/>
                    <a:pt x="641" y="481"/>
                    <a:pt x="637" y="535"/>
                  </a:cubicBezTo>
                  <a:cubicBezTo>
                    <a:pt x="623" y="676"/>
                    <a:pt x="588" y="770"/>
                    <a:pt x="573" y="811"/>
                  </a:cubicBezTo>
                  <a:cubicBezTo>
                    <a:pt x="671" y="855"/>
                    <a:pt x="671" y="855"/>
                    <a:pt x="671" y="855"/>
                  </a:cubicBezTo>
                  <a:cubicBezTo>
                    <a:pt x="352" y="1135"/>
                    <a:pt x="352" y="1135"/>
                    <a:pt x="352" y="1135"/>
                  </a:cubicBezTo>
                  <a:cubicBezTo>
                    <a:pt x="253" y="666"/>
                    <a:pt x="253" y="666"/>
                    <a:pt x="253" y="666"/>
                  </a:cubicBezTo>
                  <a:cubicBezTo>
                    <a:pt x="401" y="733"/>
                    <a:pt x="401" y="733"/>
                    <a:pt x="401" y="733"/>
                  </a:cubicBezTo>
                  <a:cubicBezTo>
                    <a:pt x="433" y="649"/>
                    <a:pt x="461" y="556"/>
                    <a:pt x="474" y="447"/>
                  </a:cubicBezTo>
                  <a:cubicBezTo>
                    <a:pt x="482" y="385"/>
                    <a:pt x="484" y="313"/>
                    <a:pt x="474" y="248"/>
                  </a:cubicBezTo>
                  <a:cubicBezTo>
                    <a:pt x="464" y="188"/>
                    <a:pt x="445" y="132"/>
                    <a:pt x="411" y="91"/>
                  </a:cubicBezTo>
                  <a:cubicBezTo>
                    <a:pt x="378" y="49"/>
                    <a:pt x="327" y="27"/>
                    <a:pt x="276" y="27"/>
                  </a:cubicBezTo>
                  <a:cubicBezTo>
                    <a:pt x="264" y="27"/>
                    <a:pt x="253" y="28"/>
                    <a:pt x="242" y="30"/>
                  </a:cubicBezTo>
                  <a:cubicBezTo>
                    <a:pt x="201" y="37"/>
                    <a:pt x="162" y="55"/>
                    <a:pt x="129" y="75"/>
                  </a:cubicBezTo>
                  <a:cubicBezTo>
                    <a:pt x="45" y="128"/>
                    <a:pt x="3" y="170"/>
                    <a:pt x="0" y="170"/>
                  </a:cubicBezTo>
                  <a:cubicBezTo>
                    <a:pt x="9" y="163"/>
                    <a:pt x="46" y="132"/>
                    <a:pt x="56" y="125"/>
                  </a:cubicBezTo>
                  <a:cubicBezTo>
                    <a:pt x="134" y="56"/>
                    <a:pt x="210" y="22"/>
                    <a:pt x="279" y="10"/>
                  </a:cubicBezTo>
                  <a:cubicBezTo>
                    <a:pt x="343" y="0"/>
                    <a:pt x="401" y="9"/>
                    <a:pt x="446" y="31"/>
                  </a:cubicBezTo>
                  <a:cubicBezTo>
                    <a:pt x="541" y="76"/>
                    <a:pt x="585" y="170"/>
                    <a:pt x="606" y="231"/>
                  </a:cubicBezTo>
                  <a:cubicBezTo>
                    <a:pt x="619" y="276"/>
                    <a:pt x="628" y="314"/>
                    <a:pt x="633" y="3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07B336A4-2677-4171-9B55-5390C903D3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0" y="1879"/>
              <a:ext cx="694" cy="260"/>
            </a:xfrm>
            <a:custGeom>
              <a:avLst/>
              <a:gdLst>
                <a:gd name="T0" fmla="*/ 467 w 576"/>
                <a:gd name="T1" fmla="*/ 53 h 216"/>
                <a:gd name="T2" fmla="*/ 475 w 576"/>
                <a:gd name="T3" fmla="*/ 52 h 216"/>
                <a:gd name="T4" fmla="*/ 487 w 576"/>
                <a:gd name="T5" fmla="*/ 52 h 216"/>
                <a:gd name="T6" fmla="*/ 493 w 576"/>
                <a:gd name="T7" fmla="*/ 52 h 216"/>
                <a:gd name="T8" fmla="*/ 512 w 576"/>
                <a:gd name="T9" fmla="*/ 53 h 216"/>
                <a:gd name="T10" fmla="*/ 512 w 576"/>
                <a:gd name="T11" fmla="*/ 53 h 216"/>
                <a:gd name="T12" fmla="*/ 529 w 576"/>
                <a:gd name="T13" fmla="*/ 55 h 216"/>
                <a:gd name="T14" fmla="*/ 532 w 576"/>
                <a:gd name="T15" fmla="*/ 55 h 216"/>
                <a:gd name="T16" fmla="*/ 551 w 576"/>
                <a:gd name="T17" fmla="*/ 58 h 216"/>
                <a:gd name="T18" fmla="*/ 556 w 576"/>
                <a:gd name="T19" fmla="*/ 60 h 216"/>
                <a:gd name="T20" fmla="*/ 576 w 576"/>
                <a:gd name="T21" fmla="*/ 65 h 216"/>
                <a:gd name="T22" fmla="*/ 576 w 576"/>
                <a:gd name="T23" fmla="*/ 65 h 216"/>
                <a:gd name="T24" fmla="*/ 576 w 576"/>
                <a:gd name="T25" fmla="*/ 65 h 216"/>
                <a:gd name="T26" fmla="*/ 416 w 576"/>
                <a:gd name="T27" fmla="*/ 13 h 216"/>
                <a:gd name="T28" fmla="*/ 396 w 576"/>
                <a:gd name="T29" fmla="*/ 8 h 216"/>
                <a:gd name="T30" fmla="*/ 391 w 576"/>
                <a:gd name="T31" fmla="*/ 6 h 216"/>
                <a:gd name="T32" fmla="*/ 373 w 576"/>
                <a:gd name="T33" fmla="*/ 3 h 216"/>
                <a:gd name="T34" fmla="*/ 370 w 576"/>
                <a:gd name="T35" fmla="*/ 3 h 216"/>
                <a:gd name="T36" fmla="*/ 370 w 576"/>
                <a:gd name="T37" fmla="*/ 3 h 216"/>
                <a:gd name="T38" fmla="*/ 353 w 576"/>
                <a:gd name="T39" fmla="*/ 1 h 216"/>
                <a:gd name="T40" fmla="*/ 352 w 576"/>
                <a:gd name="T41" fmla="*/ 1 h 216"/>
                <a:gd name="T42" fmla="*/ 334 w 576"/>
                <a:gd name="T43" fmla="*/ 0 h 216"/>
                <a:gd name="T44" fmla="*/ 328 w 576"/>
                <a:gd name="T45" fmla="*/ 0 h 216"/>
                <a:gd name="T46" fmla="*/ 315 w 576"/>
                <a:gd name="T47" fmla="*/ 0 h 216"/>
                <a:gd name="T48" fmla="*/ 307 w 576"/>
                <a:gd name="T49" fmla="*/ 1 h 216"/>
                <a:gd name="T50" fmla="*/ 296 w 576"/>
                <a:gd name="T51" fmla="*/ 2 h 216"/>
                <a:gd name="T52" fmla="*/ 293 w 576"/>
                <a:gd name="T53" fmla="*/ 2 h 216"/>
                <a:gd name="T54" fmla="*/ 279 w 576"/>
                <a:gd name="T55" fmla="*/ 4 h 216"/>
                <a:gd name="T56" fmla="*/ 56 w 576"/>
                <a:gd name="T57" fmla="*/ 119 h 216"/>
                <a:gd name="T58" fmla="*/ 0 w 576"/>
                <a:gd name="T59" fmla="*/ 164 h 216"/>
                <a:gd name="T60" fmla="*/ 160 w 576"/>
                <a:gd name="T61" fmla="*/ 216 h 216"/>
                <a:gd name="T62" fmla="*/ 216 w 576"/>
                <a:gd name="T63" fmla="*/ 171 h 216"/>
                <a:gd name="T64" fmla="*/ 439 w 576"/>
                <a:gd name="T65" fmla="*/ 56 h 216"/>
                <a:gd name="T66" fmla="*/ 455 w 576"/>
                <a:gd name="T67" fmla="*/ 54 h 216"/>
                <a:gd name="T68" fmla="*/ 467 w 576"/>
                <a:gd name="T69" fmla="*/ 5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76" h="216">
                  <a:moveTo>
                    <a:pt x="467" y="53"/>
                  </a:moveTo>
                  <a:cubicBezTo>
                    <a:pt x="469" y="53"/>
                    <a:pt x="472" y="53"/>
                    <a:pt x="475" y="52"/>
                  </a:cubicBezTo>
                  <a:cubicBezTo>
                    <a:pt x="479" y="52"/>
                    <a:pt x="483" y="52"/>
                    <a:pt x="487" y="52"/>
                  </a:cubicBezTo>
                  <a:cubicBezTo>
                    <a:pt x="489" y="52"/>
                    <a:pt x="491" y="52"/>
                    <a:pt x="493" y="52"/>
                  </a:cubicBezTo>
                  <a:cubicBezTo>
                    <a:pt x="500" y="52"/>
                    <a:pt x="506" y="52"/>
                    <a:pt x="512" y="53"/>
                  </a:cubicBezTo>
                  <a:cubicBezTo>
                    <a:pt x="512" y="53"/>
                    <a:pt x="512" y="53"/>
                    <a:pt x="512" y="53"/>
                  </a:cubicBezTo>
                  <a:cubicBezTo>
                    <a:pt x="518" y="53"/>
                    <a:pt x="524" y="54"/>
                    <a:pt x="529" y="55"/>
                  </a:cubicBezTo>
                  <a:cubicBezTo>
                    <a:pt x="530" y="55"/>
                    <a:pt x="531" y="55"/>
                    <a:pt x="532" y="55"/>
                  </a:cubicBezTo>
                  <a:cubicBezTo>
                    <a:pt x="539" y="56"/>
                    <a:pt x="545" y="57"/>
                    <a:pt x="551" y="58"/>
                  </a:cubicBezTo>
                  <a:cubicBezTo>
                    <a:pt x="553" y="59"/>
                    <a:pt x="554" y="59"/>
                    <a:pt x="556" y="60"/>
                  </a:cubicBezTo>
                  <a:cubicBezTo>
                    <a:pt x="563" y="61"/>
                    <a:pt x="569" y="63"/>
                    <a:pt x="576" y="65"/>
                  </a:cubicBezTo>
                  <a:cubicBezTo>
                    <a:pt x="576" y="65"/>
                    <a:pt x="576" y="65"/>
                    <a:pt x="576" y="65"/>
                  </a:cubicBezTo>
                  <a:cubicBezTo>
                    <a:pt x="576" y="65"/>
                    <a:pt x="576" y="65"/>
                    <a:pt x="576" y="65"/>
                  </a:cubicBezTo>
                  <a:cubicBezTo>
                    <a:pt x="523" y="48"/>
                    <a:pt x="469" y="30"/>
                    <a:pt x="416" y="13"/>
                  </a:cubicBezTo>
                  <a:cubicBezTo>
                    <a:pt x="410" y="11"/>
                    <a:pt x="403" y="9"/>
                    <a:pt x="396" y="8"/>
                  </a:cubicBezTo>
                  <a:cubicBezTo>
                    <a:pt x="395" y="7"/>
                    <a:pt x="393" y="7"/>
                    <a:pt x="391" y="6"/>
                  </a:cubicBezTo>
                  <a:cubicBezTo>
                    <a:pt x="385" y="5"/>
                    <a:pt x="379" y="4"/>
                    <a:pt x="373" y="3"/>
                  </a:cubicBezTo>
                  <a:cubicBezTo>
                    <a:pt x="372" y="3"/>
                    <a:pt x="371" y="3"/>
                    <a:pt x="370" y="3"/>
                  </a:cubicBezTo>
                  <a:cubicBezTo>
                    <a:pt x="370" y="3"/>
                    <a:pt x="370" y="3"/>
                    <a:pt x="370" y="3"/>
                  </a:cubicBezTo>
                  <a:cubicBezTo>
                    <a:pt x="364" y="2"/>
                    <a:pt x="358" y="1"/>
                    <a:pt x="353" y="1"/>
                  </a:cubicBezTo>
                  <a:cubicBezTo>
                    <a:pt x="352" y="1"/>
                    <a:pt x="352" y="1"/>
                    <a:pt x="352" y="1"/>
                  </a:cubicBezTo>
                  <a:cubicBezTo>
                    <a:pt x="346" y="0"/>
                    <a:pt x="340" y="0"/>
                    <a:pt x="334" y="0"/>
                  </a:cubicBezTo>
                  <a:cubicBezTo>
                    <a:pt x="332" y="0"/>
                    <a:pt x="330" y="0"/>
                    <a:pt x="328" y="0"/>
                  </a:cubicBezTo>
                  <a:cubicBezTo>
                    <a:pt x="324" y="0"/>
                    <a:pt x="319" y="0"/>
                    <a:pt x="315" y="0"/>
                  </a:cubicBezTo>
                  <a:cubicBezTo>
                    <a:pt x="312" y="1"/>
                    <a:pt x="310" y="1"/>
                    <a:pt x="307" y="1"/>
                  </a:cubicBezTo>
                  <a:cubicBezTo>
                    <a:pt x="304" y="1"/>
                    <a:pt x="300" y="2"/>
                    <a:pt x="296" y="2"/>
                  </a:cubicBezTo>
                  <a:cubicBezTo>
                    <a:pt x="295" y="2"/>
                    <a:pt x="294" y="2"/>
                    <a:pt x="293" y="2"/>
                  </a:cubicBezTo>
                  <a:cubicBezTo>
                    <a:pt x="289" y="3"/>
                    <a:pt x="284" y="4"/>
                    <a:pt x="279" y="4"/>
                  </a:cubicBezTo>
                  <a:cubicBezTo>
                    <a:pt x="211" y="16"/>
                    <a:pt x="134" y="50"/>
                    <a:pt x="56" y="119"/>
                  </a:cubicBezTo>
                  <a:cubicBezTo>
                    <a:pt x="47" y="126"/>
                    <a:pt x="9" y="157"/>
                    <a:pt x="0" y="164"/>
                  </a:cubicBezTo>
                  <a:cubicBezTo>
                    <a:pt x="160" y="216"/>
                    <a:pt x="160" y="216"/>
                    <a:pt x="160" y="216"/>
                  </a:cubicBezTo>
                  <a:cubicBezTo>
                    <a:pt x="169" y="209"/>
                    <a:pt x="206" y="178"/>
                    <a:pt x="216" y="171"/>
                  </a:cubicBezTo>
                  <a:cubicBezTo>
                    <a:pt x="294" y="102"/>
                    <a:pt x="370" y="68"/>
                    <a:pt x="439" y="56"/>
                  </a:cubicBezTo>
                  <a:cubicBezTo>
                    <a:pt x="444" y="55"/>
                    <a:pt x="450" y="55"/>
                    <a:pt x="455" y="54"/>
                  </a:cubicBezTo>
                  <a:cubicBezTo>
                    <a:pt x="459" y="54"/>
                    <a:pt x="463" y="53"/>
                    <a:pt x="467" y="5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1191F03B-9FD7-45A5-9C38-03945B7375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32" y="1930"/>
              <a:ext cx="839" cy="1384"/>
            </a:xfrm>
            <a:custGeom>
              <a:avLst/>
              <a:gdLst>
                <a:gd name="T0" fmla="*/ 696 w 696"/>
                <a:gd name="T1" fmla="*/ 858 h 1148"/>
                <a:gd name="T2" fmla="*/ 366 w 696"/>
                <a:gd name="T3" fmla="*/ 1148 h 1148"/>
                <a:gd name="T4" fmla="*/ 264 w 696"/>
                <a:gd name="T5" fmla="*/ 661 h 1148"/>
                <a:gd name="T6" fmla="*/ 416 w 696"/>
                <a:gd name="T7" fmla="*/ 731 h 1148"/>
                <a:gd name="T8" fmla="*/ 433 w 696"/>
                <a:gd name="T9" fmla="*/ 683 h 1148"/>
                <a:gd name="T10" fmla="*/ 486 w 696"/>
                <a:gd name="T11" fmla="*/ 451 h 1148"/>
                <a:gd name="T12" fmla="*/ 486 w 696"/>
                <a:gd name="T13" fmla="*/ 252 h 1148"/>
                <a:gd name="T14" fmla="*/ 425 w 696"/>
                <a:gd name="T15" fmla="*/ 98 h 1148"/>
                <a:gd name="T16" fmla="*/ 293 w 696"/>
                <a:gd name="T17" fmla="*/ 36 h 1148"/>
                <a:gd name="T18" fmla="*/ 260 w 696"/>
                <a:gd name="T19" fmla="*/ 39 h 1148"/>
                <a:gd name="T20" fmla="*/ 148 w 696"/>
                <a:gd name="T21" fmla="*/ 83 h 1148"/>
                <a:gd name="T22" fmla="*/ 30 w 696"/>
                <a:gd name="T23" fmla="*/ 170 h 1148"/>
                <a:gd name="T24" fmla="*/ 18 w 696"/>
                <a:gd name="T25" fmla="*/ 179 h 1148"/>
                <a:gd name="T26" fmla="*/ 0 w 696"/>
                <a:gd name="T27" fmla="*/ 183 h 1148"/>
                <a:gd name="T28" fmla="*/ 14 w 696"/>
                <a:gd name="T29" fmla="*/ 171 h 1148"/>
                <a:gd name="T30" fmla="*/ 70 w 696"/>
                <a:gd name="T31" fmla="*/ 125 h 1148"/>
                <a:gd name="T32" fmla="*/ 295 w 696"/>
                <a:gd name="T33" fmla="*/ 10 h 1148"/>
                <a:gd name="T34" fmla="*/ 465 w 696"/>
                <a:gd name="T35" fmla="*/ 31 h 1148"/>
                <a:gd name="T36" fmla="*/ 628 w 696"/>
                <a:gd name="T37" fmla="*/ 233 h 1148"/>
                <a:gd name="T38" fmla="*/ 655 w 696"/>
                <a:gd name="T39" fmla="*/ 352 h 1148"/>
                <a:gd name="T40" fmla="*/ 659 w 696"/>
                <a:gd name="T41" fmla="*/ 540 h 1148"/>
                <a:gd name="T42" fmla="*/ 608 w 696"/>
                <a:gd name="T43" fmla="*/ 778 h 1148"/>
                <a:gd name="T44" fmla="*/ 598 w 696"/>
                <a:gd name="T45" fmla="*/ 808 h 1148"/>
                <a:gd name="T46" fmla="*/ 596 w 696"/>
                <a:gd name="T47" fmla="*/ 812 h 1148"/>
                <a:gd name="T48" fmla="*/ 696 w 696"/>
                <a:gd name="T49" fmla="*/ 858 h 1148"/>
                <a:gd name="T50" fmla="*/ 372 w 696"/>
                <a:gd name="T51" fmla="*/ 1131 h 1148"/>
                <a:gd name="T52" fmla="*/ 679 w 696"/>
                <a:gd name="T53" fmla="*/ 860 h 1148"/>
                <a:gd name="T54" fmla="*/ 584 w 696"/>
                <a:gd name="T55" fmla="*/ 817 h 1148"/>
                <a:gd name="T56" fmla="*/ 589 w 696"/>
                <a:gd name="T57" fmla="*/ 805 h 1148"/>
                <a:gd name="T58" fmla="*/ 599 w 696"/>
                <a:gd name="T59" fmla="*/ 775 h 1148"/>
                <a:gd name="T60" fmla="*/ 650 w 696"/>
                <a:gd name="T61" fmla="*/ 539 h 1148"/>
                <a:gd name="T62" fmla="*/ 646 w 696"/>
                <a:gd name="T63" fmla="*/ 354 h 1148"/>
                <a:gd name="T64" fmla="*/ 619 w 696"/>
                <a:gd name="T65" fmla="*/ 236 h 1148"/>
                <a:gd name="T66" fmla="*/ 461 w 696"/>
                <a:gd name="T67" fmla="*/ 39 h 1148"/>
                <a:gd name="T68" fmla="*/ 297 w 696"/>
                <a:gd name="T69" fmla="*/ 19 h 1148"/>
                <a:gd name="T70" fmla="*/ 243 w 696"/>
                <a:gd name="T71" fmla="*/ 33 h 1148"/>
                <a:gd name="T72" fmla="*/ 258 w 696"/>
                <a:gd name="T73" fmla="*/ 29 h 1148"/>
                <a:gd name="T74" fmla="*/ 293 w 696"/>
                <a:gd name="T75" fmla="*/ 27 h 1148"/>
                <a:gd name="T76" fmla="*/ 432 w 696"/>
                <a:gd name="T77" fmla="*/ 93 h 1148"/>
                <a:gd name="T78" fmla="*/ 495 w 696"/>
                <a:gd name="T79" fmla="*/ 251 h 1148"/>
                <a:gd name="T80" fmla="*/ 495 w 696"/>
                <a:gd name="T81" fmla="*/ 452 h 1148"/>
                <a:gd name="T82" fmla="*/ 442 w 696"/>
                <a:gd name="T83" fmla="*/ 686 h 1148"/>
                <a:gd name="T84" fmla="*/ 423 w 696"/>
                <a:gd name="T85" fmla="*/ 739 h 1148"/>
                <a:gd name="T86" fmla="*/ 421 w 696"/>
                <a:gd name="T87" fmla="*/ 743 h 1148"/>
                <a:gd name="T88" fmla="*/ 277 w 696"/>
                <a:gd name="T89" fmla="*/ 678 h 1148"/>
                <a:gd name="T90" fmla="*/ 372 w 696"/>
                <a:gd name="T91" fmla="*/ 1131 h 1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96" h="1148">
                  <a:moveTo>
                    <a:pt x="696" y="858"/>
                  </a:moveTo>
                  <a:cubicBezTo>
                    <a:pt x="366" y="1148"/>
                    <a:pt x="366" y="1148"/>
                    <a:pt x="366" y="1148"/>
                  </a:cubicBezTo>
                  <a:cubicBezTo>
                    <a:pt x="264" y="661"/>
                    <a:pt x="264" y="661"/>
                    <a:pt x="264" y="661"/>
                  </a:cubicBezTo>
                  <a:cubicBezTo>
                    <a:pt x="416" y="731"/>
                    <a:pt x="416" y="731"/>
                    <a:pt x="416" y="731"/>
                  </a:cubicBezTo>
                  <a:cubicBezTo>
                    <a:pt x="422" y="714"/>
                    <a:pt x="428" y="698"/>
                    <a:pt x="433" y="683"/>
                  </a:cubicBezTo>
                  <a:cubicBezTo>
                    <a:pt x="460" y="603"/>
                    <a:pt x="477" y="527"/>
                    <a:pt x="486" y="451"/>
                  </a:cubicBezTo>
                  <a:cubicBezTo>
                    <a:pt x="492" y="401"/>
                    <a:pt x="497" y="327"/>
                    <a:pt x="486" y="252"/>
                  </a:cubicBezTo>
                  <a:cubicBezTo>
                    <a:pt x="476" y="187"/>
                    <a:pt x="455" y="135"/>
                    <a:pt x="425" y="98"/>
                  </a:cubicBezTo>
                  <a:cubicBezTo>
                    <a:pt x="393" y="58"/>
                    <a:pt x="345" y="35"/>
                    <a:pt x="293" y="36"/>
                  </a:cubicBezTo>
                  <a:cubicBezTo>
                    <a:pt x="282" y="36"/>
                    <a:pt x="271" y="37"/>
                    <a:pt x="260" y="39"/>
                  </a:cubicBezTo>
                  <a:cubicBezTo>
                    <a:pt x="224" y="45"/>
                    <a:pt x="187" y="59"/>
                    <a:pt x="148" y="83"/>
                  </a:cubicBezTo>
                  <a:cubicBezTo>
                    <a:pt x="85" y="123"/>
                    <a:pt x="46" y="156"/>
                    <a:pt x="30" y="170"/>
                  </a:cubicBezTo>
                  <a:cubicBezTo>
                    <a:pt x="21" y="178"/>
                    <a:pt x="20" y="179"/>
                    <a:pt x="18" y="179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14" y="171"/>
                    <a:pt x="14" y="171"/>
                    <a:pt x="14" y="171"/>
                  </a:cubicBezTo>
                  <a:cubicBezTo>
                    <a:pt x="23" y="163"/>
                    <a:pt x="60" y="132"/>
                    <a:pt x="70" y="125"/>
                  </a:cubicBezTo>
                  <a:cubicBezTo>
                    <a:pt x="143" y="61"/>
                    <a:pt x="218" y="22"/>
                    <a:pt x="295" y="10"/>
                  </a:cubicBezTo>
                  <a:cubicBezTo>
                    <a:pt x="356" y="0"/>
                    <a:pt x="415" y="7"/>
                    <a:pt x="465" y="31"/>
                  </a:cubicBezTo>
                  <a:cubicBezTo>
                    <a:pt x="538" y="65"/>
                    <a:pt x="591" y="131"/>
                    <a:pt x="628" y="233"/>
                  </a:cubicBezTo>
                  <a:cubicBezTo>
                    <a:pt x="640" y="276"/>
                    <a:pt x="649" y="315"/>
                    <a:pt x="655" y="352"/>
                  </a:cubicBezTo>
                  <a:cubicBezTo>
                    <a:pt x="666" y="425"/>
                    <a:pt x="663" y="478"/>
                    <a:pt x="659" y="540"/>
                  </a:cubicBezTo>
                  <a:cubicBezTo>
                    <a:pt x="651" y="623"/>
                    <a:pt x="634" y="701"/>
                    <a:pt x="608" y="778"/>
                  </a:cubicBezTo>
                  <a:cubicBezTo>
                    <a:pt x="604" y="790"/>
                    <a:pt x="601" y="800"/>
                    <a:pt x="598" y="808"/>
                  </a:cubicBezTo>
                  <a:cubicBezTo>
                    <a:pt x="596" y="812"/>
                    <a:pt x="596" y="812"/>
                    <a:pt x="596" y="812"/>
                  </a:cubicBezTo>
                  <a:lnTo>
                    <a:pt x="696" y="858"/>
                  </a:lnTo>
                  <a:close/>
                  <a:moveTo>
                    <a:pt x="372" y="1131"/>
                  </a:moveTo>
                  <a:cubicBezTo>
                    <a:pt x="679" y="860"/>
                    <a:pt x="679" y="860"/>
                    <a:pt x="679" y="860"/>
                  </a:cubicBezTo>
                  <a:cubicBezTo>
                    <a:pt x="584" y="817"/>
                    <a:pt x="584" y="817"/>
                    <a:pt x="584" y="817"/>
                  </a:cubicBezTo>
                  <a:cubicBezTo>
                    <a:pt x="589" y="805"/>
                    <a:pt x="589" y="805"/>
                    <a:pt x="589" y="805"/>
                  </a:cubicBezTo>
                  <a:cubicBezTo>
                    <a:pt x="592" y="797"/>
                    <a:pt x="595" y="787"/>
                    <a:pt x="599" y="775"/>
                  </a:cubicBezTo>
                  <a:cubicBezTo>
                    <a:pt x="625" y="698"/>
                    <a:pt x="642" y="621"/>
                    <a:pt x="650" y="539"/>
                  </a:cubicBezTo>
                  <a:cubicBezTo>
                    <a:pt x="654" y="478"/>
                    <a:pt x="657" y="425"/>
                    <a:pt x="646" y="354"/>
                  </a:cubicBezTo>
                  <a:cubicBezTo>
                    <a:pt x="640" y="317"/>
                    <a:pt x="631" y="278"/>
                    <a:pt x="619" y="236"/>
                  </a:cubicBezTo>
                  <a:cubicBezTo>
                    <a:pt x="583" y="137"/>
                    <a:pt x="532" y="72"/>
                    <a:pt x="461" y="39"/>
                  </a:cubicBezTo>
                  <a:cubicBezTo>
                    <a:pt x="412" y="16"/>
                    <a:pt x="356" y="9"/>
                    <a:pt x="297" y="19"/>
                  </a:cubicBezTo>
                  <a:cubicBezTo>
                    <a:pt x="279" y="22"/>
                    <a:pt x="260" y="27"/>
                    <a:pt x="243" y="33"/>
                  </a:cubicBezTo>
                  <a:cubicBezTo>
                    <a:pt x="248" y="31"/>
                    <a:pt x="253" y="30"/>
                    <a:pt x="258" y="29"/>
                  </a:cubicBezTo>
                  <a:cubicBezTo>
                    <a:pt x="270" y="27"/>
                    <a:pt x="282" y="26"/>
                    <a:pt x="293" y="27"/>
                  </a:cubicBezTo>
                  <a:cubicBezTo>
                    <a:pt x="348" y="26"/>
                    <a:pt x="399" y="50"/>
                    <a:pt x="432" y="93"/>
                  </a:cubicBezTo>
                  <a:cubicBezTo>
                    <a:pt x="464" y="130"/>
                    <a:pt x="485" y="184"/>
                    <a:pt x="495" y="251"/>
                  </a:cubicBezTo>
                  <a:cubicBezTo>
                    <a:pt x="507" y="326"/>
                    <a:pt x="502" y="402"/>
                    <a:pt x="495" y="452"/>
                  </a:cubicBezTo>
                  <a:cubicBezTo>
                    <a:pt x="486" y="529"/>
                    <a:pt x="469" y="605"/>
                    <a:pt x="442" y="686"/>
                  </a:cubicBezTo>
                  <a:cubicBezTo>
                    <a:pt x="436" y="703"/>
                    <a:pt x="430" y="720"/>
                    <a:pt x="423" y="739"/>
                  </a:cubicBezTo>
                  <a:cubicBezTo>
                    <a:pt x="421" y="743"/>
                    <a:pt x="421" y="743"/>
                    <a:pt x="421" y="743"/>
                  </a:cubicBezTo>
                  <a:cubicBezTo>
                    <a:pt x="277" y="678"/>
                    <a:pt x="277" y="678"/>
                    <a:pt x="277" y="678"/>
                  </a:cubicBezTo>
                  <a:lnTo>
                    <a:pt x="372" y="11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044E6627-1EE2-4F61-9081-D8C1B4CAC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6" y="2031"/>
              <a:ext cx="311" cy="629"/>
            </a:xfrm>
            <a:custGeom>
              <a:avLst/>
              <a:gdLst>
                <a:gd name="T0" fmla="*/ 120 w 311"/>
                <a:gd name="T1" fmla="*/ 567 h 629"/>
                <a:gd name="T2" fmla="*/ 311 w 311"/>
                <a:gd name="T3" fmla="*/ 629 h 629"/>
                <a:gd name="T4" fmla="*/ 192 w 311"/>
                <a:gd name="T5" fmla="*/ 63 h 629"/>
                <a:gd name="T6" fmla="*/ 0 w 311"/>
                <a:gd name="T7" fmla="*/ 0 h 629"/>
                <a:gd name="T8" fmla="*/ 120 w 311"/>
                <a:gd name="T9" fmla="*/ 567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1" h="629">
                  <a:moveTo>
                    <a:pt x="120" y="567"/>
                  </a:moveTo>
                  <a:lnTo>
                    <a:pt x="311" y="629"/>
                  </a:lnTo>
                  <a:lnTo>
                    <a:pt x="192" y="63"/>
                  </a:lnTo>
                  <a:lnTo>
                    <a:pt x="0" y="0"/>
                  </a:lnTo>
                  <a:lnTo>
                    <a:pt x="120" y="56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2E8A149A-AD76-409A-ADF4-5609056A5F2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" y="2517"/>
              <a:ext cx="376" cy="903"/>
            </a:xfrm>
            <a:custGeom>
              <a:avLst/>
              <a:gdLst>
                <a:gd name="T0" fmla="*/ 10 w 312"/>
                <a:gd name="T1" fmla="*/ 285 h 749"/>
                <a:gd name="T2" fmla="*/ 10 w 312"/>
                <a:gd name="T3" fmla="*/ 485 h 749"/>
                <a:gd name="T4" fmla="*/ 73 w 312"/>
                <a:gd name="T5" fmla="*/ 641 h 749"/>
                <a:gd name="T6" fmla="*/ 152 w 312"/>
                <a:gd name="T7" fmla="*/ 697 h 749"/>
                <a:gd name="T8" fmla="*/ 312 w 312"/>
                <a:gd name="T9" fmla="*/ 749 h 749"/>
                <a:gd name="T10" fmla="*/ 232 w 312"/>
                <a:gd name="T11" fmla="*/ 693 h 749"/>
                <a:gd name="T12" fmla="*/ 170 w 312"/>
                <a:gd name="T13" fmla="*/ 537 h 749"/>
                <a:gd name="T14" fmla="*/ 170 w 312"/>
                <a:gd name="T15" fmla="*/ 337 h 749"/>
                <a:gd name="T16" fmla="*/ 242 w 312"/>
                <a:gd name="T17" fmla="*/ 52 h 749"/>
                <a:gd name="T18" fmla="*/ 82 w 312"/>
                <a:gd name="T19" fmla="*/ 0 h 749"/>
                <a:gd name="T20" fmla="*/ 10 w 312"/>
                <a:gd name="T21" fmla="*/ 285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2" h="749">
                  <a:moveTo>
                    <a:pt x="10" y="285"/>
                  </a:moveTo>
                  <a:cubicBezTo>
                    <a:pt x="2" y="348"/>
                    <a:pt x="0" y="419"/>
                    <a:pt x="10" y="485"/>
                  </a:cubicBezTo>
                  <a:cubicBezTo>
                    <a:pt x="20" y="545"/>
                    <a:pt x="39" y="600"/>
                    <a:pt x="73" y="641"/>
                  </a:cubicBezTo>
                  <a:cubicBezTo>
                    <a:pt x="94" y="668"/>
                    <a:pt x="122" y="687"/>
                    <a:pt x="152" y="697"/>
                  </a:cubicBezTo>
                  <a:cubicBezTo>
                    <a:pt x="205" y="714"/>
                    <a:pt x="259" y="731"/>
                    <a:pt x="312" y="749"/>
                  </a:cubicBezTo>
                  <a:cubicBezTo>
                    <a:pt x="281" y="739"/>
                    <a:pt x="253" y="720"/>
                    <a:pt x="232" y="693"/>
                  </a:cubicBezTo>
                  <a:cubicBezTo>
                    <a:pt x="198" y="653"/>
                    <a:pt x="179" y="597"/>
                    <a:pt x="170" y="537"/>
                  </a:cubicBezTo>
                  <a:cubicBezTo>
                    <a:pt x="160" y="471"/>
                    <a:pt x="162" y="400"/>
                    <a:pt x="170" y="337"/>
                  </a:cubicBezTo>
                  <a:cubicBezTo>
                    <a:pt x="183" y="229"/>
                    <a:pt x="211" y="136"/>
                    <a:pt x="242" y="52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51" y="83"/>
                    <a:pt x="23" y="177"/>
                    <a:pt x="10" y="28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id="{C62C5E43-55D4-4AE2-83C4-15095F69AEA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2" y="2031"/>
              <a:ext cx="809" cy="1370"/>
            </a:xfrm>
            <a:custGeom>
              <a:avLst/>
              <a:gdLst>
                <a:gd name="T0" fmla="*/ 38 w 671"/>
                <a:gd name="T1" fmla="*/ 786 h 1136"/>
                <a:gd name="T2" fmla="*/ 34 w 671"/>
                <a:gd name="T3" fmla="*/ 600 h 1136"/>
                <a:gd name="T4" fmla="*/ 98 w 671"/>
                <a:gd name="T5" fmla="*/ 325 h 1136"/>
                <a:gd name="T6" fmla="*/ 0 w 671"/>
                <a:gd name="T7" fmla="*/ 281 h 1136"/>
                <a:gd name="T8" fmla="*/ 319 w 671"/>
                <a:gd name="T9" fmla="*/ 0 h 1136"/>
                <a:gd name="T10" fmla="*/ 418 w 671"/>
                <a:gd name="T11" fmla="*/ 470 h 1136"/>
                <a:gd name="T12" fmla="*/ 269 w 671"/>
                <a:gd name="T13" fmla="*/ 403 h 1136"/>
                <a:gd name="T14" fmla="*/ 197 w 671"/>
                <a:gd name="T15" fmla="*/ 688 h 1136"/>
                <a:gd name="T16" fmla="*/ 197 w 671"/>
                <a:gd name="T17" fmla="*/ 888 h 1136"/>
                <a:gd name="T18" fmla="*/ 260 w 671"/>
                <a:gd name="T19" fmla="*/ 1044 h 1136"/>
                <a:gd name="T20" fmla="*/ 395 w 671"/>
                <a:gd name="T21" fmla="*/ 1108 h 1136"/>
                <a:gd name="T22" fmla="*/ 429 w 671"/>
                <a:gd name="T23" fmla="*/ 1105 h 1136"/>
                <a:gd name="T24" fmla="*/ 542 w 671"/>
                <a:gd name="T25" fmla="*/ 1061 h 1136"/>
                <a:gd name="T26" fmla="*/ 671 w 671"/>
                <a:gd name="T27" fmla="*/ 965 h 1136"/>
                <a:gd name="T28" fmla="*/ 615 w 671"/>
                <a:gd name="T29" fmla="*/ 1011 h 1136"/>
                <a:gd name="T30" fmla="*/ 392 w 671"/>
                <a:gd name="T31" fmla="*/ 1125 h 1136"/>
                <a:gd name="T32" fmla="*/ 225 w 671"/>
                <a:gd name="T33" fmla="*/ 1104 h 1136"/>
                <a:gd name="T34" fmla="*/ 65 w 671"/>
                <a:gd name="T35" fmla="*/ 904 h 1136"/>
                <a:gd name="T36" fmla="*/ 38 w 671"/>
                <a:gd name="T37" fmla="*/ 786 h 1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71" h="1136">
                  <a:moveTo>
                    <a:pt x="38" y="786"/>
                  </a:moveTo>
                  <a:cubicBezTo>
                    <a:pt x="26" y="711"/>
                    <a:pt x="30" y="655"/>
                    <a:pt x="34" y="600"/>
                  </a:cubicBezTo>
                  <a:cubicBezTo>
                    <a:pt x="48" y="460"/>
                    <a:pt x="83" y="365"/>
                    <a:pt x="98" y="325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418" y="470"/>
                    <a:pt x="418" y="470"/>
                    <a:pt x="418" y="470"/>
                  </a:cubicBezTo>
                  <a:cubicBezTo>
                    <a:pt x="269" y="403"/>
                    <a:pt x="269" y="403"/>
                    <a:pt x="269" y="403"/>
                  </a:cubicBezTo>
                  <a:cubicBezTo>
                    <a:pt x="238" y="486"/>
                    <a:pt x="210" y="580"/>
                    <a:pt x="197" y="688"/>
                  </a:cubicBezTo>
                  <a:cubicBezTo>
                    <a:pt x="189" y="751"/>
                    <a:pt x="187" y="822"/>
                    <a:pt x="197" y="888"/>
                  </a:cubicBezTo>
                  <a:cubicBezTo>
                    <a:pt x="207" y="948"/>
                    <a:pt x="226" y="1003"/>
                    <a:pt x="260" y="1044"/>
                  </a:cubicBezTo>
                  <a:cubicBezTo>
                    <a:pt x="293" y="1087"/>
                    <a:pt x="344" y="1109"/>
                    <a:pt x="395" y="1108"/>
                  </a:cubicBezTo>
                  <a:cubicBezTo>
                    <a:pt x="407" y="1108"/>
                    <a:pt x="418" y="1107"/>
                    <a:pt x="429" y="1105"/>
                  </a:cubicBezTo>
                  <a:cubicBezTo>
                    <a:pt x="469" y="1099"/>
                    <a:pt x="509" y="1081"/>
                    <a:pt x="542" y="1061"/>
                  </a:cubicBezTo>
                  <a:cubicBezTo>
                    <a:pt x="626" y="1007"/>
                    <a:pt x="668" y="966"/>
                    <a:pt x="671" y="965"/>
                  </a:cubicBezTo>
                  <a:cubicBezTo>
                    <a:pt x="662" y="973"/>
                    <a:pt x="625" y="1004"/>
                    <a:pt x="615" y="1011"/>
                  </a:cubicBezTo>
                  <a:cubicBezTo>
                    <a:pt x="537" y="1079"/>
                    <a:pt x="461" y="1114"/>
                    <a:pt x="392" y="1125"/>
                  </a:cubicBezTo>
                  <a:cubicBezTo>
                    <a:pt x="328" y="1136"/>
                    <a:pt x="270" y="1126"/>
                    <a:pt x="225" y="1104"/>
                  </a:cubicBezTo>
                  <a:cubicBezTo>
                    <a:pt x="129" y="1060"/>
                    <a:pt x="86" y="965"/>
                    <a:pt x="65" y="904"/>
                  </a:cubicBezTo>
                  <a:cubicBezTo>
                    <a:pt x="52" y="860"/>
                    <a:pt x="43" y="821"/>
                    <a:pt x="38" y="78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id="{0A5B7FB5-9558-4E30-8A97-4EBE82A50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9" y="3194"/>
              <a:ext cx="693" cy="262"/>
            </a:xfrm>
            <a:custGeom>
              <a:avLst/>
              <a:gdLst>
                <a:gd name="T0" fmla="*/ 109 w 575"/>
                <a:gd name="T1" fmla="*/ 163 h 217"/>
                <a:gd name="T2" fmla="*/ 101 w 575"/>
                <a:gd name="T3" fmla="*/ 164 h 217"/>
                <a:gd name="T4" fmla="*/ 89 w 575"/>
                <a:gd name="T5" fmla="*/ 164 h 217"/>
                <a:gd name="T6" fmla="*/ 83 w 575"/>
                <a:gd name="T7" fmla="*/ 164 h 217"/>
                <a:gd name="T8" fmla="*/ 64 w 575"/>
                <a:gd name="T9" fmla="*/ 164 h 217"/>
                <a:gd name="T10" fmla="*/ 64 w 575"/>
                <a:gd name="T11" fmla="*/ 164 h 217"/>
                <a:gd name="T12" fmla="*/ 47 w 575"/>
                <a:gd name="T13" fmla="*/ 162 h 217"/>
                <a:gd name="T14" fmla="*/ 44 w 575"/>
                <a:gd name="T15" fmla="*/ 161 h 217"/>
                <a:gd name="T16" fmla="*/ 25 w 575"/>
                <a:gd name="T17" fmla="*/ 158 h 217"/>
                <a:gd name="T18" fmla="*/ 20 w 575"/>
                <a:gd name="T19" fmla="*/ 157 h 217"/>
                <a:gd name="T20" fmla="*/ 0 w 575"/>
                <a:gd name="T21" fmla="*/ 151 h 217"/>
                <a:gd name="T22" fmla="*/ 0 w 575"/>
                <a:gd name="T23" fmla="*/ 151 h 217"/>
                <a:gd name="T24" fmla="*/ 0 w 575"/>
                <a:gd name="T25" fmla="*/ 151 h 217"/>
                <a:gd name="T26" fmla="*/ 160 w 575"/>
                <a:gd name="T27" fmla="*/ 203 h 217"/>
                <a:gd name="T28" fmla="*/ 179 w 575"/>
                <a:gd name="T29" fmla="*/ 209 h 217"/>
                <a:gd name="T30" fmla="*/ 185 w 575"/>
                <a:gd name="T31" fmla="*/ 210 h 217"/>
                <a:gd name="T32" fmla="*/ 203 w 575"/>
                <a:gd name="T33" fmla="*/ 213 h 217"/>
                <a:gd name="T34" fmla="*/ 205 w 575"/>
                <a:gd name="T35" fmla="*/ 214 h 217"/>
                <a:gd name="T36" fmla="*/ 206 w 575"/>
                <a:gd name="T37" fmla="*/ 214 h 217"/>
                <a:gd name="T38" fmla="*/ 223 w 575"/>
                <a:gd name="T39" fmla="*/ 216 h 217"/>
                <a:gd name="T40" fmla="*/ 224 w 575"/>
                <a:gd name="T41" fmla="*/ 216 h 217"/>
                <a:gd name="T42" fmla="*/ 242 w 575"/>
                <a:gd name="T43" fmla="*/ 217 h 217"/>
                <a:gd name="T44" fmla="*/ 248 w 575"/>
                <a:gd name="T45" fmla="*/ 216 h 217"/>
                <a:gd name="T46" fmla="*/ 261 w 575"/>
                <a:gd name="T47" fmla="*/ 216 h 217"/>
                <a:gd name="T48" fmla="*/ 268 w 575"/>
                <a:gd name="T49" fmla="*/ 215 h 217"/>
                <a:gd name="T50" fmla="*/ 280 w 575"/>
                <a:gd name="T51" fmla="*/ 214 h 217"/>
                <a:gd name="T52" fmla="*/ 283 w 575"/>
                <a:gd name="T53" fmla="*/ 214 h 217"/>
                <a:gd name="T54" fmla="*/ 297 w 575"/>
                <a:gd name="T55" fmla="*/ 212 h 217"/>
                <a:gd name="T56" fmla="*/ 520 w 575"/>
                <a:gd name="T57" fmla="*/ 98 h 217"/>
                <a:gd name="T58" fmla="*/ 575 w 575"/>
                <a:gd name="T59" fmla="*/ 52 h 217"/>
                <a:gd name="T60" fmla="*/ 416 w 575"/>
                <a:gd name="T61" fmla="*/ 0 h 217"/>
                <a:gd name="T62" fmla="*/ 360 w 575"/>
                <a:gd name="T63" fmla="*/ 46 h 217"/>
                <a:gd name="T64" fmla="*/ 137 w 575"/>
                <a:gd name="T65" fmla="*/ 160 h 217"/>
                <a:gd name="T66" fmla="*/ 121 w 575"/>
                <a:gd name="T67" fmla="*/ 162 h 217"/>
                <a:gd name="T68" fmla="*/ 109 w 575"/>
                <a:gd name="T69" fmla="*/ 16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75" h="217">
                  <a:moveTo>
                    <a:pt x="109" y="163"/>
                  </a:moveTo>
                  <a:cubicBezTo>
                    <a:pt x="106" y="164"/>
                    <a:pt x="104" y="164"/>
                    <a:pt x="101" y="164"/>
                  </a:cubicBezTo>
                  <a:cubicBezTo>
                    <a:pt x="97" y="164"/>
                    <a:pt x="93" y="164"/>
                    <a:pt x="89" y="164"/>
                  </a:cubicBezTo>
                  <a:cubicBezTo>
                    <a:pt x="87" y="164"/>
                    <a:pt x="85" y="164"/>
                    <a:pt x="83" y="164"/>
                  </a:cubicBezTo>
                  <a:cubicBezTo>
                    <a:pt x="76" y="164"/>
                    <a:pt x="70" y="164"/>
                    <a:pt x="64" y="164"/>
                  </a:cubicBezTo>
                  <a:cubicBezTo>
                    <a:pt x="64" y="164"/>
                    <a:pt x="64" y="164"/>
                    <a:pt x="64" y="164"/>
                  </a:cubicBezTo>
                  <a:cubicBezTo>
                    <a:pt x="58" y="163"/>
                    <a:pt x="52" y="163"/>
                    <a:pt x="47" y="162"/>
                  </a:cubicBezTo>
                  <a:cubicBezTo>
                    <a:pt x="46" y="162"/>
                    <a:pt x="45" y="161"/>
                    <a:pt x="44" y="161"/>
                  </a:cubicBezTo>
                  <a:cubicBezTo>
                    <a:pt x="37" y="160"/>
                    <a:pt x="31" y="159"/>
                    <a:pt x="25" y="158"/>
                  </a:cubicBezTo>
                  <a:cubicBezTo>
                    <a:pt x="23" y="158"/>
                    <a:pt x="22" y="157"/>
                    <a:pt x="20" y="157"/>
                  </a:cubicBezTo>
                  <a:cubicBezTo>
                    <a:pt x="13" y="155"/>
                    <a:pt x="6" y="153"/>
                    <a:pt x="0" y="15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53" y="169"/>
                    <a:pt x="107" y="186"/>
                    <a:pt x="160" y="203"/>
                  </a:cubicBezTo>
                  <a:cubicBezTo>
                    <a:pt x="166" y="205"/>
                    <a:pt x="173" y="207"/>
                    <a:pt x="179" y="209"/>
                  </a:cubicBezTo>
                  <a:cubicBezTo>
                    <a:pt x="181" y="209"/>
                    <a:pt x="183" y="210"/>
                    <a:pt x="185" y="210"/>
                  </a:cubicBezTo>
                  <a:cubicBezTo>
                    <a:pt x="191" y="211"/>
                    <a:pt x="197" y="212"/>
                    <a:pt x="203" y="213"/>
                  </a:cubicBezTo>
                  <a:cubicBezTo>
                    <a:pt x="204" y="214"/>
                    <a:pt x="205" y="214"/>
                    <a:pt x="205" y="214"/>
                  </a:cubicBezTo>
                  <a:cubicBezTo>
                    <a:pt x="206" y="214"/>
                    <a:pt x="206" y="214"/>
                    <a:pt x="206" y="214"/>
                  </a:cubicBezTo>
                  <a:cubicBezTo>
                    <a:pt x="212" y="215"/>
                    <a:pt x="218" y="215"/>
                    <a:pt x="223" y="216"/>
                  </a:cubicBezTo>
                  <a:cubicBezTo>
                    <a:pt x="224" y="216"/>
                    <a:pt x="224" y="216"/>
                    <a:pt x="224" y="216"/>
                  </a:cubicBezTo>
                  <a:cubicBezTo>
                    <a:pt x="230" y="216"/>
                    <a:pt x="236" y="216"/>
                    <a:pt x="242" y="217"/>
                  </a:cubicBezTo>
                  <a:cubicBezTo>
                    <a:pt x="244" y="216"/>
                    <a:pt x="246" y="216"/>
                    <a:pt x="248" y="216"/>
                  </a:cubicBezTo>
                  <a:cubicBezTo>
                    <a:pt x="252" y="216"/>
                    <a:pt x="257" y="216"/>
                    <a:pt x="261" y="216"/>
                  </a:cubicBezTo>
                  <a:cubicBezTo>
                    <a:pt x="264" y="216"/>
                    <a:pt x="266" y="216"/>
                    <a:pt x="268" y="215"/>
                  </a:cubicBezTo>
                  <a:cubicBezTo>
                    <a:pt x="272" y="215"/>
                    <a:pt x="276" y="215"/>
                    <a:pt x="280" y="214"/>
                  </a:cubicBezTo>
                  <a:cubicBezTo>
                    <a:pt x="281" y="214"/>
                    <a:pt x="282" y="214"/>
                    <a:pt x="283" y="214"/>
                  </a:cubicBezTo>
                  <a:cubicBezTo>
                    <a:pt x="287" y="214"/>
                    <a:pt x="292" y="213"/>
                    <a:pt x="297" y="212"/>
                  </a:cubicBezTo>
                  <a:cubicBezTo>
                    <a:pt x="365" y="201"/>
                    <a:pt x="442" y="166"/>
                    <a:pt x="520" y="98"/>
                  </a:cubicBezTo>
                  <a:cubicBezTo>
                    <a:pt x="529" y="91"/>
                    <a:pt x="567" y="60"/>
                    <a:pt x="575" y="52"/>
                  </a:cubicBezTo>
                  <a:cubicBezTo>
                    <a:pt x="416" y="0"/>
                    <a:pt x="416" y="0"/>
                    <a:pt x="416" y="0"/>
                  </a:cubicBezTo>
                  <a:cubicBezTo>
                    <a:pt x="407" y="8"/>
                    <a:pt x="370" y="39"/>
                    <a:pt x="360" y="46"/>
                  </a:cubicBezTo>
                  <a:cubicBezTo>
                    <a:pt x="282" y="114"/>
                    <a:pt x="206" y="149"/>
                    <a:pt x="137" y="160"/>
                  </a:cubicBezTo>
                  <a:cubicBezTo>
                    <a:pt x="132" y="161"/>
                    <a:pt x="126" y="162"/>
                    <a:pt x="121" y="162"/>
                  </a:cubicBezTo>
                  <a:cubicBezTo>
                    <a:pt x="117" y="163"/>
                    <a:pt x="113" y="163"/>
                    <a:pt x="109" y="16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14">
              <a:extLst>
                <a:ext uri="{FF2B5EF4-FFF2-40B4-BE49-F238E27FC236}">
                  <a16:creationId xmlns:a16="http://schemas.microsoft.com/office/drawing/2014/main" id="{30EE57FA-EF4D-4774-9A4F-4985CE3322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62" y="2020"/>
              <a:ext cx="839" cy="1385"/>
            </a:xfrm>
            <a:custGeom>
              <a:avLst/>
              <a:gdLst>
                <a:gd name="T0" fmla="*/ 0 w 696"/>
                <a:gd name="T1" fmla="*/ 291 h 1149"/>
                <a:gd name="T2" fmla="*/ 329 w 696"/>
                <a:gd name="T3" fmla="*/ 0 h 1149"/>
                <a:gd name="T4" fmla="*/ 432 w 696"/>
                <a:gd name="T5" fmla="*/ 487 h 1149"/>
                <a:gd name="T6" fmla="*/ 280 w 696"/>
                <a:gd name="T7" fmla="*/ 418 h 1149"/>
                <a:gd name="T8" fmla="*/ 263 w 696"/>
                <a:gd name="T9" fmla="*/ 466 h 1149"/>
                <a:gd name="T10" fmla="*/ 210 w 696"/>
                <a:gd name="T11" fmla="*/ 698 h 1149"/>
                <a:gd name="T12" fmla="*/ 210 w 696"/>
                <a:gd name="T13" fmla="*/ 896 h 1149"/>
                <a:gd name="T14" fmla="*/ 271 w 696"/>
                <a:gd name="T15" fmla="*/ 1050 h 1149"/>
                <a:gd name="T16" fmla="*/ 403 w 696"/>
                <a:gd name="T17" fmla="*/ 1113 h 1149"/>
                <a:gd name="T18" fmla="*/ 436 w 696"/>
                <a:gd name="T19" fmla="*/ 1110 h 1149"/>
                <a:gd name="T20" fmla="*/ 548 w 696"/>
                <a:gd name="T21" fmla="*/ 1065 h 1149"/>
                <a:gd name="T22" fmla="*/ 666 w 696"/>
                <a:gd name="T23" fmla="*/ 978 h 1149"/>
                <a:gd name="T24" fmla="*/ 678 w 696"/>
                <a:gd name="T25" fmla="*/ 970 h 1149"/>
                <a:gd name="T26" fmla="*/ 696 w 696"/>
                <a:gd name="T27" fmla="*/ 966 h 1149"/>
                <a:gd name="T28" fmla="*/ 682 w 696"/>
                <a:gd name="T29" fmla="*/ 978 h 1149"/>
                <a:gd name="T30" fmla="*/ 626 w 696"/>
                <a:gd name="T31" fmla="*/ 1024 h 1149"/>
                <a:gd name="T32" fmla="*/ 401 w 696"/>
                <a:gd name="T33" fmla="*/ 1139 h 1149"/>
                <a:gd name="T34" fmla="*/ 231 w 696"/>
                <a:gd name="T35" fmla="*/ 1118 h 1149"/>
                <a:gd name="T36" fmla="*/ 68 w 696"/>
                <a:gd name="T37" fmla="*/ 915 h 1149"/>
                <a:gd name="T38" fmla="*/ 41 w 696"/>
                <a:gd name="T39" fmla="*/ 796 h 1149"/>
                <a:gd name="T40" fmla="*/ 37 w 696"/>
                <a:gd name="T41" fmla="*/ 609 h 1149"/>
                <a:gd name="T42" fmla="*/ 88 w 696"/>
                <a:gd name="T43" fmla="*/ 370 h 1149"/>
                <a:gd name="T44" fmla="*/ 98 w 696"/>
                <a:gd name="T45" fmla="*/ 340 h 1149"/>
                <a:gd name="T46" fmla="*/ 100 w 696"/>
                <a:gd name="T47" fmla="*/ 336 h 1149"/>
                <a:gd name="T48" fmla="*/ 0 w 696"/>
                <a:gd name="T49" fmla="*/ 291 h 1149"/>
                <a:gd name="T50" fmla="*/ 324 w 696"/>
                <a:gd name="T51" fmla="*/ 18 h 1149"/>
                <a:gd name="T52" fmla="*/ 17 w 696"/>
                <a:gd name="T53" fmla="*/ 288 h 1149"/>
                <a:gd name="T54" fmla="*/ 112 w 696"/>
                <a:gd name="T55" fmla="*/ 331 h 1149"/>
                <a:gd name="T56" fmla="*/ 107 w 696"/>
                <a:gd name="T57" fmla="*/ 343 h 1149"/>
                <a:gd name="T58" fmla="*/ 97 w 696"/>
                <a:gd name="T59" fmla="*/ 373 h 1149"/>
                <a:gd name="T60" fmla="*/ 46 w 696"/>
                <a:gd name="T61" fmla="*/ 609 h 1149"/>
                <a:gd name="T62" fmla="*/ 50 w 696"/>
                <a:gd name="T63" fmla="*/ 795 h 1149"/>
                <a:gd name="T64" fmla="*/ 77 w 696"/>
                <a:gd name="T65" fmla="*/ 912 h 1149"/>
                <a:gd name="T66" fmla="*/ 235 w 696"/>
                <a:gd name="T67" fmla="*/ 1109 h 1149"/>
                <a:gd name="T68" fmla="*/ 399 w 696"/>
                <a:gd name="T69" fmla="*/ 1129 h 1149"/>
                <a:gd name="T70" fmla="*/ 453 w 696"/>
                <a:gd name="T71" fmla="*/ 1116 h 1149"/>
                <a:gd name="T72" fmla="*/ 438 w 696"/>
                <a:gd name="T73" fmla="*/ 1119 h 1149"/>
                <a:gd name="T74" fmla="*/ 403 w 696"/>
                <a:gd name="T75" fmla="*/ 1122 h 1149"/>
                <a:gd name="T76" fmla="*/ 264 w 696"/>
                <a:gd name="T77" fmla="*/ 1056 h 1149"/>
                <a:gd name="T78" fmla="*/ 201 w 696"/>
                <a:gd name="T79" fmla="*/ 898 h 1149"/>
                <a:gd name="T80" fmla="*/ 200 w 696"/>
                <a:gd name="T81" fmla="*/ 697 h 1149"/>
                <a:gd name="T82" fmla="*/ 254 w 696"/>
                <a:gd name="T83" fmla="*/ 463 h 1149"/>
                <a:gd name="T84" fmla="*/ 273 w 696"/>
                <a:gd name="T85" fmla="*/ 410 h 1149"/>
                <a:gd name="T86" fmla="*/ 275 w 696"/>
                <a:gd name="T87" fmla="*/ 405 h 1149"/>
                <a:gd name="T88" fmla="*/ 419 w 696"/>
                <a:gd name="T89" fmla="*/ 471 h 1149"/>
                <a:gd name="T90" fmla="*/ 324 w 696"/>
                <a:gd name="T91" fmla="*/ 18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96" h="1149">
                  <a:moveTo>
                    <a:pt x="0" y="291"/>
                  </a:moveTo>
                  <a:cubicBezTo>
                    <a:pt x="329" y="0"/>
                    <a:pt x="329" y="0"/>
                    <a:pt x="329" y="0"/>
                  </a:cubicBezTo>
                  <a:cubicBezTo>
                    <a:pt x="432" y="487"/>
                    <a:pt x="432" y="487"/>
                    <a:pt x="432" y="487"/>
                  </a:cubicBezTo>
                  <a:cubicBezTo>
                    <a:pt x="280" y="418"/>
                    <a:pt x="280" y="418"/>
                    <a:pt x="280" y="418"/>
                  </a:cubicBezTo>
                  <a:cubicBezTo>
                    <a:pt x="274" y="435"/>
                    <a:pt x="268" y="450"/>
                    <a:pt x="263" y="466"/>
                  </a:cubicBezTo>
                  <a:cubicBezTo>
                    <a:pt x="236" y="546"/>
                    <a:pt x="219" y="622"/>
                    <a:pt x="210" y="698"/>
                  </a:cubicBezTo>
                  <a:cubicBezTo>
                    <a:pt x="204" y="747"/>
                    <a:pt x="199" y="822"/>
                    <a:pt x="210" y="896"/>
                  </a:cubicBezTo>
                  <a:cubicBezTo>
                    <a:pt x="220" y="962"/>
                    <a:pt x="241" y="1013"/>
                    <a:pt x="271" y="1050"/>
                  </a:cubicBezTo>
                  <a:cubicBezTo>
                    <a:pt x="303" y="1090"/>
                    <a:pt x="351" y="1113"/>
                    <a:pt x="403" y="1113"/>
                  </a:cubicBezTo>
                  <a:cubicBezTo>
                    <a:pt x="414" y="1113"/>
                    <a:pt x="425" y="1112"/>
                    <a:pt x="436" y="1110"/>
                  </a:cubicBezTo>
                  <a:cubicBezTo>
                    <a:pt x="471" y="1104"/>
                    <a:pt x="509" y="1089"/>
                    <a:pt x="548" y="1065"/>
                  </a:cubicBezTo>
                  <a:cubicBezTo>
                    <a:pt x="611" y="1025"/>
                    <a:pt x="650" y="992"/>
                    <a:pt x="666" y="978"/>
                  </a:cubicBezTo>
                  <a:cubicBezTo>
                    <a:pt x="675" y="971"/>
                    <a:pt x="676" y="970"/>
                    <a:pt x="678" y="970"/>
                  </a:cubicBezTo>
                  <a:cubicBezTo>
                    <a:pt x="696" y="966"/>
                    <a:pt x="696" y="966"/>
                    <a:pt x="696" y="966"/>
                  </a:cubicBezTo>
                  <a:cubicBezTo>
                    <a:pt x="682" y="978"/>
                    <a:pt x="682" y="978"/>
                    <a:pt x="682" y="978"/>
                  </a:cubicBezTo>
                  <a:cubicBezTo>
                    <a:pt x="673" y="985"/>
                    <a:pt x="636" y="1016"/>
                    <a:pt x="626" y="1024"/>
                  </a:cubicBezTo>
                  <a:cubicBezTo>
                    <a:pt x="553" y="1087"/>
                    <a:pt x="477" y="1126"/>
                    <a:pt x="401" y="1139"/>
                  </a:cubicBezTo>
                  <a:cubicBezTo>
                    <a:pt x="340" y="1149"/>
                    <a:pt x="281" y="1142"/>
                    <a:pt x="231" y="1118"/>
                  </a:cubicBezTo>
                  <a:cubicBezTo>
                    <a:pt x="158" y="1084"/>
                    <a:pt x="104" y="1017"/>
                    <a:pt x="68" y="915"/>
                  </a:cubicBezTo>
                  <a:cubicBezTo>
                    <a:pt x="56" y="873"/>
                    <a:pt x="47" y="834"/>
                    <a:pt x="41" y="796"/>
                  </a:cubicBezTo>
                  <a:cubicBezTo>
                    <a:pt x="30" y="723"/>
                    <a:pt x="32" y="670"/>
                    <a:pt x="37" y="609"/>
                  </a:cubicBezTo>
                  <a:cubicBezTo>
                    <a:pt x="45" y="526"/>
                    <a:pt x="62" y="448"/>
                    <a:pt x="88" y="370"/>
                  </a:cubicBezTo>
                  <a:cubicBezTo>
                    <a:pt x="92" y="358"/>
                    <a:pt x="95" y="348"/>
                    <a:pt x="98" y="340"/>
                  </a:cubicBezTo>
                  <a:cubicBezTo>
                    <a:pt x="100" y="336"/>
                    <a:pt x="100" y="336"/>
                    <a:pt x="100" y="336"/>
                  </a:cubicBezTo>
                  <a:lnTo>
                    <a:pt x="0" y="291"/>
                  </a:lnTo>
                  <a:close/>
                  <a:moveTo>
                    <a:pt x="324" y="18"/>
                  </a:moveTo>
                  <a:cubicBezTo>
                    <a:pt x="17" y="288"/>
                    <a:pt x="17" y="288"/>
                    <a:pt x="17" y="288"/>
                  </a:cubicBezTo>
                  <a:cubicBezTo>
                    <a:pt x="112" y="331"/>
                    <a:pt x="112" y="331"/>
                    <a:pt x="112" y="331"/>
                  </a:cubicBezTo>
                  <a:cubicBezTo>
                    <a:pt x="107" y="343"/>
                    <a:pt x="107" y="343"/>
                    <a:pt x="107" y="343"/>
                  </a:cubicBezTo>
                  <a:cubicBezTo>
                    <a:pt x="104" y="352"/>
                    <a:pt x="101" y="362"/>
                    <a:pt x="97" y="373"/>
                  </a:cubicBezTo>
                  <a:cubicBezTo>
                    <a:pt x="71" y="450"/>
                    <a:pt x="54" y="528"/>
                    <a:pt x="46" y="609"/>
                  </a:cubicBezTo>
                  <a:cubicBezTo>
                    <a:pt x="42" y="671"/>
                    <a:pt x="39" y="723"/>
                    <a:pt x="50" y="795"/>
                  </a:cubicBezTo>
                  <a:cubicBezTo>
                    <a:pt x="56" y="832"/>
                    <a:pt x="65" y="870"/>
                    <a:pt x="77" y="912"/>
                  </a:cubicBezTo>
                  <a:cubicBezTo>
                    <a:pt x="112" y="1012"/>
                    <a:pt x="164" y="1076"/>
                    <a:pt x="235" y="1109"/>
                  </a:cubicBezTo>
                  <a:cubicBezTo>
                    <a:pt x="284" y="1132"/>
                    <a:pt x="340" y="1139"/>
                    <a:pt x="399" y="1129"/>
                  </a:cubicBezTo>
                  <a:cubicBezTo>
                    <a:pt x="417" y="1126"/>
                    <a:pt x="435" y="1122"/>
                    <a:pt x="453" y="1116"/>
                  </a:cubicBezTo>
                  <a:cubicBezTo>
                    <a:pt x="448" y="1117"/>
                    <a:pt x="443" y="1118"/>
                    <a:pt x="438" y="1119"/>
                  </a:cubicBezTo>
                  <a:cubicBezTo>
                    <a:pt x="426" y="1121"/>
                    <a:pt x="414" y="1122"/>
                    <a:pt x="403" y="1122"/>
                  </a:cubicBezTo>
                  <a:cubicBezTo>
                    <a:pt x="348" y="1122"/>
                    <a:pt x="297" y="1098"/>
                    <a:pt x="264" y="1056"/>
                  </a:cubicBezTo>
                  <a:cubicBezTo>
                    <a:pt x="232" y="1018"/>
                    <a:pt x="211" y="965"/>
                    <a:pt x="201" y="898"/>
                  </a:cubicBezTo>
                  <a:cubicBezTo>
                    <a:pt x="189" y="822"/>
                    <a:pt x="194" y="747"/>
                    <a:pt x="200" y="697"/>
                  </a:cubicBezTo>
                  <a:cubicBezTo>
                    <a:pt x="210" y="620"/>
                    <a:pt x="227" y="543"/>
                    <a:pt x="254" y="463"/>
                  </a:cubicBezTo>
                  <a:cubicBezTo>
                    <a:pt x="260" y="446"/>
                    <a:pt x="266" y="428"/>
                    <a:pt x="273" y="410"/>
                  </a:cubicBezTo>
                  <a:cubicBezTo>
                    <a:pt x="275" y="405"/>
                    <a:pt x="275" y="405"/>
                    <a:pt x="275" y="405"/>
                  </a:cubicBezTo>
                  <a:cubicBezTo>
                    <a:pt x="419" y="471"/>
                    <a:pt x="419" y="471"/>
                    <a:pt x="419" y="471"/>
                  </a:cubicBezTo>
                  <a:lnTo>
                    <a:pt x="324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15">
              <a:extLst>
                <a:ext uri="{FF2B5EF4-FFF2-40B4-BE49-F238E27FC236}">
                  <a16:creationId xmlns:a16="http://schemas.microsoft.com/office/drawing/2014/main" id="{0175D707-01C4-44A4-B253-D26FD8A98B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" y="1601"/>
              <a:ext cx="535" cy="285"/>
            </a:xfrm>
            <a:custGeom>
              <a:avLst/>
              <a:gdLst>
                <a:gd name="T0" fmla="*/ 49 w 535"/>
                <a:gd name="T1" fmla="*/ 118 h 285"/>
                <a:gd name="T2" fmla="*/ 0 w 535"/>
                <a:gd name="T3" fmla="*/ 285 h 285"/>
                <a:gd name="T4" fmla="*/ 486 w 535"/>
                <a:gd name="T5" fmla="*/ 167 h 285"/>
                <a:gd name="T6" fmla="*/ 535 w 535"/>
                <a:gd name="T7" fmla="*/ 0 h 285"/>
                <a:gd name="T8" fmla="*/ 49 w 535"/>
                <a:gd name="T9" fmla="*/ 11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5" h="285">
                  <a:moveTo>
                    <a:pt x="49" y="118"/>
                  </a:moveTo>
                  <a:lnTo>
                    <a:pt x="0" y="285"/>
                  </a:lnTo>
                  <a:lnTo>
                    <a:pt x="486" y="167"/>
                  </a:lnTo>
                  <a:lnTo>
                    <a:pt x="535" y="0"/>
                  </a:lnTo>
                  <a:lnTo>
                    <a:pt x="49" y="118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16">
              <a:extLst>
                <a:ext uri="{FF2B5EF4-FFF2-40B4-BE49-F238E27FC236}">
                  <a16:creationId xmlns:a16="http://schemas.microsoft.com/office/drawing/2014/main" id="{45FC0A0F-2490-4B85-94BB-D57312F01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8" y="1490"/>
              <a:ext cx="773" cy="335"/>
            </a:xfrm>
            <a:custGeom>
              <a:avLst/>
              <a:gdLst>
                <a:gd name="T0" fmla="*/ 392 w 641"/>
                <a:gd name="T1" fmla="*/ 5 h 278"/>
                <a:gd name="T2" fmla="*/ 220 w 641"/>
                <a:gd name="T3" fmla="*/ 10 h 278"/>
                <a:gd name="T4" fmla="*/ 87 w 641"/>
                <a:gd name="T5" fmla="*/ 68 h 278"/>
                <a:gd name="T6" fmla="*/ 41 w 641"/>
                <a:gd name="T7" fmla="*/ 138 h 278"/>
                <a:gd name="T8" fmla="*/ 0 w 641"/>
                <a:gd name="T9" fmla="*/ 278 h 278"/>
                <a:gd name="T10" fmla="*/ 46 w 641"/>
                <a:gd name="T11" fmla="*/ 208 h 278"/>
                <a:gd name="T12" fmla="*/ 179 w 641"/>
                <a:gd name="T13" fmla="*/ 150 h 278"/>
                <a:gd name="T14" fmla="*/ 352 w 641"/>
                <a:gd name="T15" fmla="*/ 144 h 278"/>
                <a:gd name="T16" fmla="*/ 600 w 641"/>
                <a:gd name="T17" fmla="*/ 199 h 278"/>
                <a:gd name="T18" fmla="*/ 641 w 641"/>
                <a:gd name="T19" fmla="*/ 60 h 278"/>
                <a:gd name="T20" fmla="*/ 392 w 641"/>
                <a:gd name="T21" fmla="*/ 5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1" h="278">
                  <a:moveTo>
                    <a:pt x="392" y="5"/>
                  </a:moveTo>
                  <a:cubicBezTo>
                    <a:pt x="338" y="0"/>
                    <a:pt x="276" y="0"/>
                    <a:pt x="220" y="10"/>
                  </a:cubicBezTo>
                  <a:cubicBezTo>
                    <a:pt x="168" y="20"/>
                    <a:pt x="121" y="38"/>
                    <a:pt x="87" y="68"/>
                  </a:cubicBezTo>
                  <a:cubicBezTo>
                    <a:pt x="64" y="87"/>
                    <a:pt x="48" y="112"/>
                    <a:pt x="41" y="138"/>
                  </a:cubicBezTo>
                  <a:cubicBezTo>
                    <a:pt x="27" y="185"/>
                    <a:pt x="13" y="231"/>
                    <a:pt x="0" y="278"/>
                  </a:cubicBezTo>
                  <a:cubicBezTo>
                    <a:pt x="8" y="251"/>
                    <a:pt x="23" y="226"/>
                    <a:pt x="46" y="208"/>
                  </a:cubicBezTo>
                  <a:cubicBezTo>
                    <a:pt x="80" y="177"/>
                    <a:pt x="127" y="159"/>
                    <a:pt x="179" y="150"/>
                  </a:cubicBezTo>
                  <a:cubicBezTo>
                    <a:pt x="236" y="139"/>
                    <a:pt x="297" y="139"/>
                    <a:pt x="352" y="144"/>
                  </a:cubicBezTo>
                  <a:cubicBezTo>
                    <a:pt x="446" y="153"/>
                    <a:pt x="527" y="174"/>
                    <a:pt x="600" y="199"/>
                  </a:cubicBezTo>
                  <a:cubicBezTo>
                    <a:pt x="641" y="60"/>
                    <a:pt x="641" y="60"/>
                    <a:pt x="641" y="60"/>
                  </a:cubicBezTo>
                  <a:cubicBezTo>
                    <a:pt x="568" y="35"/>
                    <a:pt x="487" y="13"/>
                    <a:pt x="392" y="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17">
              <a:extLst>
                <a:ext uri="{FF2B5EF4-FFF2-40B4-BE49-F238E27FC236}">
                  <a16:creationId xmlns:a16="http://schemas.microsoft.com/office/drawing/2014/main" id="{259BEA41-8D52-4E64-A0D9-78595509AC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9" y="1279"/>
              <a:ext cx="1183" cy="718"/>
            </a:xfrm>
            <a:custGeom>
              <a:avLst/>
              <a:gdLst>
                <a:gd name="T0" fmla="*/ 295 w 981"/>
                <a:gd name="T1" fmla="*/ 45 h 596"/>
                <a:gd name="T2" fmla="*/ 455 w 981"/>
                <a:gd name="T3" fmla="*/ 36 h 596"/>
                <a:gd name="T4" fmla="*/ 695 w 981"/>
                <a:gd name="T5" fmla="*/ 85 h 596"/>
                <a:gd name="T6" fmla="*/ 730 w 981"/>
                <a:gd name="T7" fmla="*/ 0 h 596"/>
                <a:gd name="T8" fmla="*/ 981 w 981"/>
                <a:gd name="T9" fmla="*/ 267 h 596"/>
                <a:gd name="T10" fmla="*/ 578 w 981"/>
                <a:gd name="T11" fmla="*/ 365 h 596"/>
                <a:gd name="T12" fmla="*/ 632 w 981"/>
                <a:gd name="T13" fmla="*/ 235 h 596"/>
                <a:gd name="T14" fmla="*/ 383 w 981"/>
                <a:gd name="T15" fmla="*/ 180 h 596"/>
                <a:gd name="T16" fmla="*/ 211 w 981"/>
                <a:gd name="T17" fmla="*/ 185 h 596"/>
                <a:gd name="T18" fmla="*/ 78 w 981"/>
                <a:gd name="T19" fmla="*/ 243 h 596"/>
                <a:gd name="T20" fmla="*/ 26 w 981"/>
                <a:gd name="T21" fmla="*/ 362 h 596"/>
                <a:gd name="T22" fmla="*/ 29 w 981"/>
                <a:gd name="T23" fmla="*/ 391 h 596"/>
                <a:gd name="T24" fmla="*/ 71 w 981"/>
                <a:gd name="T25" fmla="*/ 488 h 596"/>
                <a:gd name="T26" fmla="*/ 156 w 981"/>
                <a:gd name="T27" fmla="*/ 596 h 596"/>
                <a:gd name="T28" fmla="*/ 116 w 981"/>
                <a:gd name="T29" fmla="*/ 549 h 596"/>
                <a:gd name="T30" fmla="*/ 11 w 981"/>
                <a:gd name="T31" fmla="*/ 360 h 596"/>
                <a:gd name="T32" fmla="*/ 25 w 981"/>
                <a:gd name="T33" fmla="*/ 215 h 596"/>
                <a:gd name="T34" fmla="*/ 193 w 981"/>
                <a:gd name="T35" fmla="*/ 71 h 596"/>
                <a:gd name="T36" fmla="*/ 295 w 981"/>
                <a:gd name="T37" fmla="*/ 45 h 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81" h="596">
                  <a:moveTo>
                    <a:pt x="295" y="45"/>
                  </a:moveTo>
                  <a:cubicBezTo>
                    <a:pt x="359" y="33"/>
                    <a:pt x="408" y="34"/>
                    <a:pt x="455" y="36"/>
                  </a:cubicBezTo>
                  <a:cubicBezTo>
                    <a:pt x="577" y="45"/>
                    <a:pt x="659" y="73"/>
                    <a:pt x="695" y="85"/>
                  </a:cubicBezTo>
                  <a:cubicBezTo>
                    <a:pt x="730" y="0"/>
                    <a:pt x="730" y="0"/>
                    <a:pt x="730" y="0"/>
                  </a:cubicBezTo>
                  <a:cubicBezTo>
                    <a:pt x="981" y="267"/>
                    <a:pt x="981" y="267"/>
                    <a:pt x="981" y="267"/>
                  </a:cubicBezTo>
                  <a:cubicBezTo>
                    <a:pt x="578" y="365"/>
                    <a:pt x="578" y="365"/>
                    <a:pt x="578" y="365"/>
                  </a:cubicBezTo>
                  <a:cubicBezTo>
                    <a:pt x="632" y="235"/>
                    <a:pt x="632" y="235"/>
                    <a:pt x="632" y="235"/>
                  </a:cubicBezTo>
                  <a:cubicBezTo>
                    <a:pt x="559" y="210"/>
                    <a:pt x="478" y="188"/>
                    <a:pt x="383" y="180"/>
                  </a:cubicBezTo>
                  <a:cubicBezTo>
                    <a:pt x="329" y="175"/>
                    <a:pt x="267" y="175"/>
                    <a:pt x="211" y="185"/>
                  </a:cubicBezTo>
                  <a:cubicBezTo>
                    <a:pt x="159" y="195"/>
                    <a:pt x="112" y="213"/>
                    <a:pt x="78" y="243"/>
                  </a:cubicBezTo>
                  <a:cubicBezTo>
                    <a:pt x="41" y="273"/>
                    <a:pt x="24" y="318"/>
                    <a:pt x="26" y="362"/>
                  </a:cubicBezTo>
                  <a:cubicBezTo>
                    <a:pt x="26" y="372"/>
                    <a:pt x="27" y="382"/>
                    <a:pt x="29" y="391"/>
                  </a:cubicBezTo>
                  <a:cubicBezTo>
                    <a:pt x="36" y="426"/>
                    <a:pt x="52" y="459"/>
                    <a:pt x="71" y="488"/>
                  </a:cubicBezTo>
                  <a:cubicBezTo>
                    <a:pt x="119" y="559"/>
                    <a:pt x="156" y="594"/>
                    <a:pt x="156" y="596"/>
                  </a:cubicBezTo>
                  <a:cubicBezTo>
                    <a:pt x="150" y="589"/>
                    <a:pt x="122" y="557"/>
                    <a:pt x="116" y="549"/>
                  </a:cubicBezTo>
                  <a:cubicBezTo>
                    <a:pt x="54" y="484"/>
                    <a:pt x="23" y="419"/>
                    <a:pt x="11" y="360"/>
                  </a:cubicBezTo>
                  <a:cubicBezTo>
                    <a:pt x="0" y="304"/>
                    <a:pt x="7" y="255"/>
                    <a:pt x="25" y="215"/>
                  </a:cubicBezTo>
                  <a:cubicBezTo>
                    <a:pt x="61" y="131"/>
                    <a:pt x="141" y="91"/>
                    <a:pt x="193" y="71"/>
                  </a:cubicBezTo>
                  <a:cubicBezTo>
                    <a:pt x="231" y="59"/>
                    <a:pt x="265" y="50"/>
                    <a:pt x="295" y="4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18">
              <a:extLst>
                <a:ext uri="{FF2B5EF4-FFF2-40B4-BE49-F238E27FC236}">
                  <a16:creationId xmlns:a16="http://schemas.microsoft.com/office/drawing/2014/main" id="{F3E2C97E-84CD-47C9-994B-A9DE97E0FA2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7" y="1569"/>
              <a:ext cx="230" cy="597"/>
            </a:xfrm>
            <a:custGeom>
              <a:avLst/>
              <a:gdLst>
                <a:gd name="T0" fmla="*/ 43 w 191"/>
                <a:gd name="T1" fmla="*/ 95 h 495"/>
                <a:gd name="T2" fmla="*/ 42 w 191"/>
                <a:gd name="T3" fmla="*/ 88 h 495"/>
                <a:gd name="T4" fmla="*/ 41 w 191"/>
                <a:gd name="T5" fmla="*/ 77 h 495"/>
                <a:gd name="T6" fmla="*/ 41 w 191"/>
                <a:gd name="T7" fmla="*/ 72 h 495"/>
                <a:gd name="T8" fmla="*/ 41 w 191"/>
                <a:gd name="T9" fmla="*/ 56 h 495"/>
                <a:gd name="T10" fmla="*/ 41 w 191"/>
                <a:gd name="T11" fmla="*/ 56 h 495"/>
                <a:gd name="T12" fmla="*/ 42 w 191"/>
                <a:gd name="T13" fmla="*/ 41 h 495"/>
                <a:gd name="T14" fmla="*/ 43 w 191"/>
                <a:gd name="T15" fmla="*/ 38 h 495"/>
                <a:gd name="T16" fmla="*/ 45 w 191"/>
                <a:gd name="T17" fmla="*/ 22 h 495"/>
                <a:gd name="T18" fmla="*/ 46 w 191"/>
                <a:gd name="T19" fmla="*/ 17 h 495"/>
                <a:gd name="T20" fmla="*/ 50 w 191"/>
                <a:gd name="T21" fmla="*/ 0 h 495"/>
                <a:gd name="T22" fmla="*/ 50 w 191"/>
                <a:gd name="T23" fmla="*/ 0 h 495"/>
                <a:gd name="T24" fmla="*/ 50 w 191"/>
                <a:gd name="T25" fmla="*/ 0 h 495"/>
                <a:gd name="T26" fmla="*/ 9 w 191"/>
                <a:gd name="T27" fmla="*/ 139 h 495"/>
                <a:gd name="T28" fmla="*/ 5 w 191"/>
                <a:gd name="T29" fmla="*/ 157 h 495"/>
                <a:gd name="T30" fmla="*/ 4 w 191"/>
                <a:gd name="T31" fmla="*/ 161 h 495"/>
                <a:gd name="T32" fmla="*/ 2 w 191"/>
                <a:gd name="T33" fmla="*/ 177 h 495"/>
                <a:gd name="T34" fmla="*/ 1 w 191"/>
                <a:gd name="T35" fmla="*/ 179 h 495"/>
                <a:gd name="T36" fmla="*/ 1 w 191"/>
                <a:gd name="T37" fmla="*/ 180 h 495"/>
                <a:gd name="T38" fmla="*/ 0 w 191"/>
                <a:gd name="T39" fmla="*/ 195 h 495"/>
                <a:gd name="T40" fmla="*/ 0 w 191"/>
                <a:gd name="T41" fmla="*/ 195 h 495"/>
                <a:gd name="T42" fmla="*/ 0 w 191"/>
                <a:gd name="T43" fmla="*/ 211 h 495"/>
                <a:gd name="T44" fmla="*/ 0 w 191"/>
                <a:gd name="T45" fmla="*/ 216 h 495"/>
                <a:gd name="T46" fmla="*/ 1 w 191"/>
                <a:gd name="T47" fmla="*/ 227 h 495"/>
                <a:gd name="T48" fmla="*/ 2 w 191"/>
                <a:gd name="T49" fmla="*/ 234 h 495"/>
                <a:gd name="T50" fmla="*/ 3 w 191"/>
                <a:gd name="T51" fmla="*/ 244 h 495"/>
                <a:gd name="T52" fmla="*/ 3 w 191"/>
                <a:gd name="T53" fmla="*/ 246 h 495"/>
                <a:gd name="T54" fmla="*/ 5 w 191"/>
                <a:gd name="T55" fmla="*/ 258 h 495"/>
                <a:gd name="T56" fmla="*/ 110 w 191"/>
                <a:gd name="T57" fmla="*/ 448 h 495"/>
                <a:gd name="T58" fmla="*/ 151 w 191"/>
                <a:gd name="T59" fmla="*/ 495 h 495"/>
                <a:gd name="T60" fmla="*/ 191 w 191"/>
                <a:gd name="T61" fmla="*/ 355 h 495"/>
                <a:gd name="T62" fmla="*/ 151 w 191"/>
                <a:gd name="T63" fmla="*/ 308 h 495"/>
                <a:gd name="T64" fmla="*/ 46 w 191"/>
                <a:gd name="T65" fmla="*/ 119 h 495"/>
                <a:gd name="T66" fmla="*/ 44 w 191"/>
                <a:gd name="T67" fmla="*/ 105 h 495"/>
                <a:gd name="T68" fmla="*/ 43 w 191"/>
                <a:gd name="T69" fmla="*/ 95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1" h="495">
                  <a:moveTo>
                    <a:pt x="43" y="95"/>
                  </a:moveTo>
                  <a:cubicBezTo>
                    <a:pt x="42" y="92"/>
                    <a:pt x="42" y="90"/>
                    <a:pt x="42" y="88"/>
                  </a:cubicBezTo>
                  <a:cubicBezTo>
                    <a:pt x="41" y="84"/>
                    <a:pt x="41" y="81"/>
                    <a:pt x="41" y="77"/>
                  </a:cubicBezTo>
                  <a:cubicBezTo>
                    <a:pt x="41" y="75"/>
                    <a:pt x="41" y="73"/>
                    <a:pt x="41" y="72"/>
                  </a:cubicBezTo>
                  <a:cubicBezTo>
                    <a:pt x="41" y="66"/>
                    <a:pt x="41" y="61"/>
                    <a:pt x="41" y="56"/>
                  </a:cubicBezTo>
                  <a:cubicBezTo>
                    <a:pt x="41" y="56"/>
                    <a:pt x="41" y="56"/>
                    <a:pt x="41" y="56"/>
                  </a:cubicBezTo>
                  <a:cubicBezTo>
                    <a:pt x="41" y="51"/>
                    <a:pt x="42" y="46"/>
                    <a:pt x="42" y="41"/>
                  </a:cubicBezTo>
                  <a:cubicBezTo>
                    <a:pt x="42" y="40"/>
                    <a:pt x="42" y="39"/>
                    <a:pt x="43" y="38"/>
                  </a:cubicBezTo>
                  <a:cubicBezTo>
                    <a:pt x="43" y="33"/>
                    <a:pt x="44" y="27"/>
                    <a:pt x="45" y="22"/>
                  </a:cubicBezTo>
                  <a:cubicBezTo>
                    <a:pt x="45" y="20"/>
                    <a:pt x="46" y="19"/>
                    <a:pt x="46" y="17"/>
                  </a:cubicBezTo>
                  <a:cubicBezTo>
                    <a:pt x="47" y="12"/>
                    <a:pt x="48" y="6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37" y="47"/>
                    <a:pt x="23" y="93"/>
                    <a:pt x="9" y="139"/>
                  </a:cubicBezTo>
                  <a:cubicBezTo>
                    <a:pt x="8" y="145"/>
                    <a:pt x="6" y="151"/>
                    <a:pt x="5" y="157"/>
                  </a:cubicBezTo>
                  <a:cubicBezTo>
                    <a:pt x="5" y="158"/>
                    <a:pt x="4" y="160"/>
                    <a:pt x="4" y="161"/>
                  </a:cubicBezTo>
                  <a:cubicBezTo>
                    <a:pt x="3" y="167"/>
                    <a:pt x="2" y="172"/>
                    <a:pt x="2" y="177"/>
                  </a:cubicBezTo>
                  <a:cubicBezTo>
                    <a:pt x="2" y="178"/>
                    <a:pt x="2" y="179"/>
                    <a:pt x="1" y="179"/>
                  </a:cubicBezTo>
                  <a:cubicBezTo>
                    <a:pt x="1" y="179"/>
                    <a:pt x="1" y="180"/>
                    <a:pt x="1" y="180"/>
                  </a:cubicBezTo>
                  <a:cubicBezTo>
                    <a:pt x="1" y="185"/>
                    <a:pt x="0" y="190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0"/>
                    <a:pt x="0" y="206"/>
                    <a:pt x="0" y="211"/>
                  </a:cubicBezTo>
                  <a:cubicBezTo>
                    <a:pt x="0" y="213"/>
                    <a:pt x="0" y="214"/>
                    <a:pt x="0" y="216"/>
                  </a:cubicBezTo>
                  <a:cubicBezTo>
                    <a:pt x="0" y="220"/>
                    <a:pt x="1" y="223"/>
                    <a:pt x="1" y="227"/>
                  </a:cubicBezTo>
                  <a:cubicBezTo>
                    <a:pt x="1" y="229"/>
                    <a:pt x="1" y="232"/>
                    <a:pt x="2" y="234"/>
                  </a:cubicBezTo>
                  <a:cubicBezTo>
                    <a:pt x="2" y="237"/>
                    <a:pt x="2" y="240"/>
                    <a:pt x="3" y="244"/>
                  </a:cubicBezTo>
                  <a:cubicBezTo>
                    <a:pt x="3" y="245"/>
                    <a:pt x="3" y="245"/>
                    <a:pt x="3" y="246"/>
                  </a:cubicBezTo>
                  <a:cubicBezTo>
                    <a:pt x="4" y="250"/>
                    <a:pt x="4" y="254"/>
                    <a:pt x="5" y="258"/>
                  </a:cubicBezTo>
                  <a:cubicBezTo>
                    <a:pt x="17" y="317"/>
                    <a:pt x="49" y="382"/>
                    <a:pt x="110" y="448"/>
                  </a:cubicBezTo>
                  <a:cubicBezTo>
                    <a:pt x="116" y="456"/>
                    <a:pt x="144" y="487"/>
                    <a:pt x="151" y="495"/>
                  </a:cubicBezTo>
                  <a:cubicBezTo>
                    <a:pt x="191" y="355"/>
                    <a:pt x="191" y="355"/>
                    <a:pt x="191" y="355"/>
                  </a:cubicBezTo>
                  <a:cubicBezTo>
                    <a:pt x="185" y="348"/>
                    <a:pt x="157" y="316"/>
                    <a:pt x="151" y="308"/>
                  </a:cubicBezTo>
                  <a:cubicBezTo>
                    <a:pt x="89" y="243"/>
                    <a:pt x="58" y="178"/>
                    <a:pt x="46" y="119"/>
                  </a:cubicBezTo>
                  <a:cubicBezTo>
                    <a:pt x="45" y="114"/>
                    <a:pt x="44" y="109"/>
                    <a:pt x="44" y="105"/>
                  </a:cubicBezTo>
                  <a:cubicBezTo>
                    <a:pt x="43" y="101"/>
                    <a:pt x="43" y="98"/>
                    <a:pt x="43" y="9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7" name="Freeform 19">
              <a:extLst>
                <a:ext uri="{FF2B5EF4-FFF2-40B4-BE49-F238E27FC236}">
                  <a16:creationId xmlns:a16="http://schemas.microsoft.com/office/drawing/2014/main" id="{A068B59B-E8DF-448E-A873-459B606688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46" y="1269"/>
              <a:ext cx="1196" cy="746"/>
            </a:xfrm>
            <a:custGeom>
              <a:avLst/>
              <a:gdLst>
                <a:gd name="T0" fmla="*/ 732 w 992"/>
                <a:gd name="T1" fmla="*/ 0 h 619"/>
                <a:gd name="T2" fmla="*/ 992 w 992"/>
                <a:gd name="T3" fmla="*/ 277 h 619"/>
                <a:gd name="T4" fmla="*/ 574 w 992"/>
                <a:gd name="T5" fmla="*/ 379 h 619"/>
                <a:gd name="T6" fmla="*/ 630 w 992"/>
                <a:gd name="T7" fmla="*/ 246 h 619"/>
                <a:gd name="T8" fmla="*/ 588 w 992"/>
                <a:gd name="T9" fmla="*/ 232 h 619"/>
                <a:gd name="T10" fmla="*/ 386 w 992"/>
                <a:gd name="T11" fmla="*/ 192 h 619"/>
                <a:gd name="T12" fmla="*/ 215 w 992"/>
                <a:gd name="T13" fmla="*/ 197 h 619"/>
                <a:gd name="T14" fmla="*/ 83 w 992"/>
                <a:gd name="T15" fmla="*/ 254 h 619"/>
                <a:gd name="T16" fmla="*/ 33 w 992"/>
                <a:gd name="T17" fmla="*/ 370 h 619"/>
                <a:gd name="T18" fmla="*/ 36 w 992"/>
                <a:gd name="T19" fmla="*/ 398 h 619"/>
                <a:gd name="T20" fmla="*/ 77 w 992"/>
                <a:gd name="T21" fmla="*/ 494 h 619"/>
                <a:gd name="T22" fmla="*/ 156 w 992"/>
                <a:gd name="T23" fmla="*/ 594 h 619"/>
                <a:gd name="T24" fmla="*/ 163 w 992"/>
                <a:gd name="T25" fmla="*/ 603 h 619"/>
                <a:gd name="T26" fmla="*/ 167 w 992"/>
                <a:gd name="T27" fmla="*/ 619 h 619"/>
                <a:gd name="T28" fmla="*/ 156 w 992"/>
                <a:gd name="T29" fmla="*/ 607 h 619"/>
                <a:gd name="T30" fmla="*/ 115 w 992"/>
                <a:gd name="T31" fmla="*/ 560 h 619"/>
                <a:gd name="T32" fmla="*/ 10 w 992"/>
                <a:gd name="T33" fmla="*/ 368 h 619"/>
                <a:gd name="T34" fmla="*/ 24 w 992"/>
                <a:gd name="T35" fmla="*/ 222 h 619"/>
                <a:gd name="T36" fmla="*/ 195 w 992"/>
                <a:gd name="T37" fmla="*/ 75 h 619"/>
                <a:gd name="T38" fmla="*/ 297 w 992"/>
                <a:gd name="T39" fmla="*/ 49 h 619"/>
                <a:gd name="T40" fmla="*/ 458 w 992"/>
                <a:gd name="T41" fmla="*/ 40 h 619"/>
                <a:gd name="T42" fmla="*/ 666 w 992"/>
                <a:gd name="T43" fmla="*/ 78 h 619"/>
                <a:gd name="T44" fmla="*/ 692 w 992"/>
                <a:gd name="T45" fmla="*/ 87 h 619"/>
                <a:gd name="T46" fmla="*/ 695 w 992"/>
                <a:gd name="T47" fmla="*/ 88 h 619"/>
                <a:gd name="T48" fmla="*/ 732 w 992"/>
                <a:gd name="T49" fmla="*/ 0 h 619"/>
                <a:gd name="T50" fmla="*/ 976 w 992"/>
                <a:gd name="T51" fmla="*/ 273 h 619"/>
                <a:gd name="T52" fmla="*/ 735 w 992"/>
                <a:gd name="T53" fmla="*/ 15 h 619"/>
                <a:gd name="T54" fmla="*/ 700 w 992"/>
                <a:gd name="T55" fmla="*/ 98 h 619"/>
                <a:gd name="T56" fmla="*/ 690 w 992"/>
                <a:gd name="T57" fmla="*/ 94 h 619"/>
                <a:gd name="T58" fmla="*/ 663 w 992"/>
                <a:gd name="T59" fmla="*/ 86 h 619"/>
                <a:gd name="T60" fmla="*/ 458 w 992"/>
                <a:gd name="T61" fmla="*/ 49 h 619"/>
                <a:gd name="T62" fmla="*/ 298 w 992"/>
                <a:gd name="T63" fmla="*/ 57 h 619"/>
                <a:gd name="T64" fmla="*/ 197 w 992"/>
                <a:gd name="T65" fmla="*/ 83 h 619"/>
                <a:gd name="T66" fmla="*/ 31 w 992"/>
                <a:gd name="T67" fmla="*/ 225 h 619"/>
                <a:gd name="T68" fmla="*/ 18 w 992"/>
                <a:gd name="T69" fmla="*/ 367 h 619"/>
                <a:gd name="T70" fmla="*/ 31 w 992"/>
                <a:gd name="T71" fmla="*/ 413 h 619"/>
                <a:gd name="T72" fmla="*/ 28 w 992"/>
                <a:gd name="T73" fmla="*/ 400 h 619"/>
                <a:gd name="T74" fmla="*/ 25 w 992"/>
                <a:gd name="T75" fmla="*/ 370 h 619"/>
                <a:gd name="T76" fmla="*/ 78 w 992"/>
                <a:gd name="T77" fmla="*/ 248 h 619"/>
                <a:gd name="T78" fmla="*/ 213 w 992"/>
                <a:gd name="T79" fmla="*/ 189 h 619"/>
                <a:gd name="T80" fmla="*/ 387 w 992"/>
                <a:gd name="T81" fmla="*/ 184 h 619"/>
                <a:gd name="T82" fmla="*/ 590 w 992"/>
                <a:gd name="T83" fmla="*/ 224 h 619"/>
                <a:gd name="T84" fmla="*/ 636 w 992"/>
                <a:gd name="T85" fmla="*/ 239 h 619"/>
                <a:gd name="T86" fmla="*/ 640 w 992"/>
                <a:gd name="T87" fmla="*/ 241 h 619"/>
                <a:gd name="T88" fmla="*/ 588 w 992"/>
                <a:gd name="T89" fmla="*/ 367 h 619"/>
                <a:gd name="T90" fmla="*/ 976 w 992"/>
                <a:gd name="T91" fmla="*/ 273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92" h="619">
                  <a:moveTo>
                    <a:pt x="732" y="0"/>
                  </a:moveTo>
                  <a:cubicBezTo>
                    <a:pt x="992" y="277"/>
                    <a:pt x="992" y="277"/>
                    <a:pt x="992" y="277"/>
                  </a:cubicBezTo>
                  <a:cubicBezTo>
                    <a:pt x="574" y="379"/>
                    <a:pt x="574" y="379"/>
                    <a:pt x="574" y="379"/>
                  </a:cubicBezTo>
                  <a:cubicBezTo>
                    <a:pt x="630" y="246"/>
                    <a:pt x="630" y="246"/>
                    <a:pt x="630" y="246"/>
                  </a:cubicBezTo>
                  <a:cubicBezTo>
                    <a:pt x="615" y="241"/>
                    <a:pt x="601" y="236"/>
                    <a:pt x="588" y="232"/>
                  </a:cubicBezTo>
                  <a:cubicBezTo>
                    <a:pt x="518" y="211"/>
                    <a:pt x="452" y="198"/>
                    <a:pt x="386" y="192"/>
                  </a:cubicBezTo>
                  <a:cubicBezTo>
                    <a:pt x="343" y="188"/>
                    <a:pt x="279" y="186"/>
                    <a:pt x="215" y="197"/>
                  </a:cubicBezTo>
                  <a:cubicBezTo>
                    <a:pt x="158" y="208"/>
                    <a:pt x="114" y="227"/>
                    <a:pt x="83" y="254"/>
                  </a:cubicBezTo>
                  <a:cubicBezTo>
                    <a:pt x="49" y="283"/>
                    <a:pt x="31" y="325"/>
                    <a:pt x="33" y="370"/>
                  </a:cubicBezTo>
                  <a:cubicBezTo>
                    <a:pt x="33" y="379"/>
                    <a:pt x="34" y="389"/>
                    <a:pt x="36" y="398"/>
                  </a:cubicBezTo>
                  <a:cubicBezTo>
                    <a:pt x="42" y="429"/>
                    <a:pt x="56" y="461"/>
                    <a:pt x="77" y="494"/>
                  </a:cubicBezTo>
                  <a:cubicBezTo>
                    <a:pt x="113" y="547"/>
                    <a:pt x="143" y="580"/>
                    <a:pt x="156" y="594"/>
                  </a:cubicBezTo>
                  <a:cubicBezTo>
                    <a:pt x="162" y="601"/>
                    <a:pt x="163" y="602"/>
                    <a:pt x="163" y="603"/>
                  </a:cubicBezTo>
                  <a:cubicBezTo>
                    <a:pt x="167" y="619"/>
                    <a:pt x="167" y="619"/>
                    <a:pt x="167" y="619"/>
                  </a:cubicBezTo>
                  <a:cubicBezTo>
                    <a:pt x="156" y="607"/>
                    <a:pt x="156" y="607"/>
                    <a:pt x="156" y="607"/>
                  </a:cubicBezTo>
                  <a:cubicBezTo>
                    <a:pt x="150" y="600"/>
                    <a:pt x="122" y="568"/>
                    <a:pt x="115" y="560"/>
                  </a:cubicBezTo>
                  <a:cubicBezTo>
                    <a:pt x="58" y="499"/>
                    <a:pt x="23" y="434"/>
                    <a:pt x="10" y="368"/>
                  </a:cubicBezTo>
                  <a:cubicBezTo>
                    <a:pt x="0" y="316"/>
                    <a:pt x="5" y="265"/>
                    <a:pt x="24" y="222"/>
                  </a:cubicBezTo>
                  <a:cubicBezTo>
                    <a:pt x="51" y="157"/>
                    <a:pt x="107" y="109"/>
                    <a:pt x="195" y="75"/>
                  </a:cubicBezTo>
                  <a:cubicBezTo>
                    <a:pt x="231" y="63"/>
                    <a:pt x="264" y="55"/>
                    <a:pt x="297" y="49"/>
                  </a:cubicBezTo>
                  <a:cubicBezTo>
                    <a:pt x="359" y="37"/>
                    <a:pt x="405" y="38"/>
                    <a:pt x="458" y="40"/>
                  </a:cubicBezTo>
                  <a:cubicBezTo>
                    <a:pt x="530" y="45"/>
                    <a:pt x="598" y="58"/>
                    <a:pt x="666" y="78"/>
                  </a:cubicBezTo>
                  <a:cubicBezTo>
                    <a:pt x="676" y="81"/>
                    <a:pt x="685" y="84"/>
                    <a:pt x="692" y="87"/>
                  </a:cubicBezTo>
                  <a:cubicBezTo>
                    <a:pt x="695" y="88"/>
                    <a:pt x="695" y="88"/>
                    <a:pt x="695" y="88"/>
                  </a:cubicBezTo>
                  <a:lnTo>
                    <a:pt x="732" y="0"/>
                  </a:lnTo>
                  <a:close/>
                  <a:moveTo>
                    <a:pt x="976" y="273"/>
                  </a:moveTo>
                  <a:cubicBezTo>
                    <a:pt x="735" y="15"/>
                    <a:pt x="735" y="15"/>
                    <a:pt x="735" y="15"/>
                  </a:cubicBezTo>
                  <a:cubicBezTo>
                    <a:pt x="700" y="98"/>
                    <a:pt x="700" y="98"/>
                    <a:pt x="700" y="98"/>
                  </a:cubicBezTo>
                  <a:cubicBezTo>
                    <a:pt x="690" y="94"/>
                    <a:pt x="690" y="94"/>
                    <a:pt x="690" y="94"/>
                  </a:cubicBezTo>
                  <a:cubicBezTo>
                    <a:pt x="682" y="92"/>
                    <a:pt x="674" y="89"/>
                    <a:pt x="663" y="86"/>
                  </a:cubicBezTo>
                  <a:cubicBezTo>
                    <a:pt x="596" y="66"/>
                    <a:pt x="529" y="53"/>
                    <a:pt x="458" y="49"/>
                  </a:cubicBezTo>
                  <a:cubicBezTo>
                    <a:pt x="405" y="46"/>
                    <a:pt x="360" y="46"/>
                    <a:pt x="298" y="57"/>
                  </a:cubicBezTo>
                  <a:cubicBezTo>
                    <a:pt x="266" y="63"/>
                    <a:pt x="233" y="71"/>
                    <a:pt x="197" y="83"/>
                  </a:cubicBezTo>
                  <a:cubicBezTo>
                    <a:pt x="112" y="116"/>
                    <a:pt x="58" y="162"/>
                    <a:pt x="31" y="225"/>
                  </a:cubicBezTo>
                  <a:cubicBezTo>
                    <a:pt x="13" y="267"/>
                    <a:pt x="8" y="316"/>
                    <a:pt x="18" y="367"/>
                  </a:cubicBezTo>
                  <a:cubicBezTo>
                    <a:pt x="21" y="382"/>
                    <a:pt x="25" y="398"/>
                    <a:pt x="31" y="413"/>
                  </a:cubicBezTo>
                  <a:cubicBezTo>
                    <a:pt x="30" y="409"/>
                    <a:pt x="29" y="404"/>
                    <a:pt x="28" y="400"/>
                  </a:cubicBezTo>
                  <a:cubicBezTo>
                    <a:pt x="26" y="390"/>
                    <a:pt x="25" y="380"/>
                    <a:pt x="25" y="370"/>
                  </a:cubicBezTo>
                  <a:cubicBezTo>
                    <a:pt x="23" y="322"/>
                    <a:pt x="42" y="278"/>
                    <a:pt x="78" y="248"/>
                  </a:cubicBezTo>
                  <a:cubicBezTo>
                    <a:pt x="110" y="220"/>
                    <a:pt x="155" y="200"/>
                    <a:pt x="213" y="189"/>
                  </a:cubicBezTo>
                  <a:cubicBezTo>
                    <a:pt x="278" y="177"/>
                    <a:pt x="343" y="180"/>
                    <a:pt x="387" y="184"/>
                  </a:cubicBezTo>
                  <a:cubicBezTo>
                    <a:pt x="453" y="190"/>
                    <a:pt x="520" y="203"/>
                    <a:pt x="590" y="224"/>
                  </a:cubicBezTo>
                  <a:cubicBezTo>
                    <a:pt x="605" y="229"/>
                    <a:pt x="620" y="234"/>
                    <a:pt x="636" y="239"/>
                  </a:cubicBezTo>
                  <a:cubicBezTo>
                    <a:pt x="640" y="241"/>
                    <a:pt x="640" y="241"/>
                    <a:pt x="640" y="241"/>
                  </a:cubicBezTo>
                  <a:cubicBezTo>
                    <a:pt x="588" y="367"/>
                    <a:pt x="588" y="367"/>
                    <a:pt x="588" y="367"/>
                  </a:cubicBezTo>
                  <a:lnTo>
                    <a:pt x="976" y="2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8" name="Freeform 20">
              <a:extLst>
                <a:ext uri="{FF2B5EF4-FFF2-40B4-BE49-F238E27FC236}">
                  <a16:creationId xmlns:a16="http://schemas.microsoft.com/office/drawing/2014/main" id="{C2BBFDC2-2BB9-4B72-B75C-1CA2F887D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6" y="3363"/>
              <a:ext cx="560" cy="276"/>
            </a:xfrm>
            <a:custGeom>
              <a:avLst/>
              <a:gdLst>
                <a:gd name="T0" fmla="*/ 504 w 560"/>
                <a:gd name="T1" fmla="*/ 171 h 276"/>
                <a:gd name="T2" fmla="*/ 560 w 560"/>
                <a:gd name="T3" fmla="*/ 0 h 276"/>
                <a:gd name="T4" fmla="*/ 56 w 560"/>
                <a:gd name="T5" fmla="*/ 106 h 276"/>
                <a:gd name="T6" fmla="*/ 0 w 560"/>
                <a:gd name="T7" fmla="*/ 276 h 276"/>
                <a:gd name="T8" fmla="*/ 504 w 560"/>
                <a:gd name="T9" fmla="*/ 171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0" h="276">
                  <a:moveTo>
                    <a:pt x="504" y="171"/>
                  </a:moveTo>
                  <a:lnTo>
                    <a:pt x="560" y="0"/>
                  </a:lnTo>
                  <a:lnTo>
                    <a:pt x="56" y="106"/>
                  </a:lnTo>
                  <a:lnTo>
                    <a:pt x="0" y="276"/>
                  </a:lnTo>
                  <a:lnTo>
                    <a:pt x="504" y="17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9" name="Freeform 21">
              <a:extLst>
                <a:ext uri="{FF2B5EF4-FFF2-40B4-BE49-F238E27FC236}">
                  <a16:creationId xmlns:a16="http://schemas.microsoft.com/office/drawing/2014/main" id="{BA1696B4-088C-434D-BB15-E6353DEEDA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8" y="3449"/>
              <a:ext cx="803" cy="333"/>
            </a:xfrm>
            <a:custGeom>
              <a:avLst/>
              <a:gdLst>
                <a:gd name="T0" fmla="*/ 254 w 666"/>
                <a:gd name="T1" fmla="*/ 267 h 276"/>
                <a:gd name="T2" fmla="*/ 431 w 666"/>
                <a:gd name="T3" fmla="*/ 267 h 276"/>
                <a:gd name="T4" fmla="*/ 570 w 666"/>
                <a:gd name="T5" fmla="*/ 212 h 276"/>
                <a:gd name="T6" fmla="*/ 620 w 666"/>
                <a:gd name="T7" fmla="*/ 141 h 276"/>
                <a:gd name="T8" fmla="*/ 666 w 666"/>
                <a:gd name="T9" fmla="*/ 0 h 276"/>
                <a:gd name="T10" fmla="*/ 617 w 666"/>
                <a:gd name="T11" fmla="*/ 70 h 276"/>
                <a:gd name="T12" fmla="*/ 478 w 666"/>
                <a:gd name="T13" fmla="*/ 125 h 276"/>
                <a:gd name="T14" fmla="*/ 300 w 666"/>
                <a:gd name="T15" fmla="*/ 125 h 276"/>
                <a:gd name="T16" fmla="*/ 46 w 666"/>
                <a:gd name="T17" fmla="*/ 61 h 276"/>
                <a:gd name="T18" fmla="*/ 0 w 666"/>
                <a:gd name="T19" fmla="*/ 203 h 276"/>
                <a:gd name="T20" fmla="*/ 254 w 666"/>
                <a:gd name="T21" fmla="*/ 267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6" h="276">
                  <a:moveTo>
                    <a:pt x="254" y="267"/>
                  </a:moveTo>
                  <a:cubicBezTo>
                    <a:pt x="310" y="274"/>
                    <a:pt x="373" y="276"/>
                    <a:pt x="431" y="267"/>
                  </a:cubicBezTo>
                  <a:cubicBezTo>
                    <a:pt x="485" y="259"/>
                    <a:pt x="534" y="242"/>
                    <a:pt x="570" y="212"/>
                  </a:cubicBezTo>
                  <a:cubicBezTo>
                    <a:pt x="594" y="193"/>
                    <a:pt x="611" y="169"/>
                    <a:pt x="620" y="141"/>
                  </a:cubicBezTo>
                  <a:cubicBezTo>
                    <a:pt x="635" y="94"/>
                    <a:pt x="651" y="47"/>
                    <a:pt x="666" y="0"/>
                  </a:cubicBezTo>
                  <a:cubicBezTo>
                    <a:pt x="657" y="27"/>
                    <a:pt x="641" y="51"/>
                    <a:pt x="617" y="70"/>
                  </a:cubicBezTo>
                  <a:cubicBezTo>
                    <a:pt x="581" y="100"/>
                    <a:pt x="531" y="117"/>
                    <a:pt x="478" y="125"/>
                  </a:cubicBezTo>
                  <a:cubicBezTo>
                    <a:pt x="419" y="134"/>
                    <a:pt x="356" y="132"/>
                    <a:pt x="300" y="125"/>
                  </a:cubicBezTo>
                  <a:cubicBezTo>
                    <a:pt x="204" y="114"/>
                    <a:pt x="121" y="89"/>
                    <a:pt x="46" y="61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74" y="231"/>
                    <a:pt x="157" y="256"/>
                    <a:pt x="254" y="267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0" name="Freeform 22">
              <a:extLst>
                <a:ext uri="{FF2B5EF4-FFF2-40B4-BE49-F238E27FC236}">
                  <a16:creationId xmlns:a16="http://schemas.microsoft.com/office/drawing/2014/main" id="{C9B515D4-EC1B-4734-92B9-23CC7258E3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6" y="3263"/>
              <a:ext cx="1218" cy="719"/>
            </a:xfrm>
            <a:custGeom>
              <a:avLst/>
              <a:gdLst>
                <a:gd name="T0" fmla="*/ 699 w 1010"/>
                <a:gd name="T1" fmla="*/ 563 h 596"/>
                <a:gd name="T2" fmla="*/ 533 w 1010"/>
                <a:gd name="T3" fmla="*/ 567 h 596"/>
                <a:gd name="T4" fmla="*/ 288 w 1010"/>
                <a:gd name="T5" fmla="*/ 509 h 596"/>
                <a:gd name="T6" fmla="*/ 249 w 1010"/>
                <a:gd name="T7" fmla="*/ 596 h 596"/>
                <a:gd name="T8" fmla="*/ 0 w 1010"/>
                <a:gd name="T9" fmla="*/ 312 h 596"/>
                <a:gd name="T10" fmla="*/ 418 w 1010"/>
                <a:gd name="T11" fmla="*/ 225 h 596"/>
                <a:gd name="T12" fmla="*/ 358 w 1010"/>
                <a:gd name="T13" fmla="*/ 357 h 596"/>
                <a:gd name="T14" fmla="*/ 612 w 1010"/>
                <a:gd name="T15" fmla="*/ 421 h 596"/>
                <a:gd name="T16" fmla="*/ 789 w 1010"/>
                <a:gd name="T17" fmla="*/ 421 h 596"/>
                <a:gd name="T18" fmla="*/ 928 w 1010"/>
                <a:gd name="T19" fmla="*/ 366 h 596"/>
                <a:gd name="T20" fmla="*/ 986 w 1010"/>
                <a:gd name="T21" fmla="*/ 246 h 596"/>
                <a:gd name="T22" fmla="*/ 983 w 1010"/>
                <a:gd name="T23" fmla="*/ 215 h 596"/>
                <a:gd name="T24" fmla="*/ 943 w 1010"/>
                <a:gd name="T25" fmla="*/ 115 h 596"/>
                <a:gd name="T26" fmla="*/ 859 w 1010"/>
                <a:gd name="T27" fmla="*/ 0 h 596"/>
                <a:gd name="T28" fmla="*/ 899 w 1010"/>
                <a:gd name="T29" fmla="*/ 50 h 596"/>
                <a:gd name="T30" fmla="*/ 1001 w 1010"/>
                <a:gd name="T31" fmla="*/ 248 h 596"/>
                <a:gd name="T32" fmla="*/ 982 w 1010"/>
                <a:gd name="T33" fmla="*/ 397 h 596"/>
                <a:gd name="T34" fmla="*/ 804 w 1010"/>
                <a:gd name="T35" fmla="*/ 539 h 596"/>
                <a:gd name="T36" fmla="*/ 699 w 1010"/>
                <a:gd name="T37" fmla="*/ 563 h 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10" h="596">
                  <a:moveTo>
                    <a:pt x="699" y="563"/>
                  </a:moveTo>
                  <a:cubicBezTo>
                    <a:pt x="632" y="573"/>
                    <a:pt x="582" y="570"/>
                    <a:pt x="533" y="567"/>
                  </a:cubicBezTo>
                  <a:cubicBezTo>
                    <a:pt x="408" y="554"/>
                    <a:pt x="325" y="522"/>
                    <a:pt x="288" y="509"/>
                  </a:cubicBezTo>
                  <a:cubicBezTo>
                    <a:pt x="249" y="596"/>
                    <a:pt x="249" y="596"/>
                    <a:pt x="249" y="596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418" y="225"/>
                    <a:pt x="418" y="225"/>
                    <a:pt x="418" y="225"/>
                  </a:cubicBezTo>
                  <a:cubicBezTo>
                    <a:pt x="358" y="357"/>
                    <a:pt x="358" y="357"/>
                    <a:pt x="358" y="357"/>
                  </a:cubicBezTo>
                  <a:cubicBezTo>
                    <a:pt x="432" y="385"/>
                    <a:pt x="515" y="410"/>
                    <a:pt x="612" y="421"/>
                  </a:cubicBezTo>
                  <a:cubicBezTo>
                    <a:pt x="668" y="428"/>
                    <a:pt x="731" y="430"/>
                    <a:pt x="789" y="421"/>
                  </a:cubicBezTo>
                  <a:cubicBezTo>
                    <a:pt x="843" y="413"/>
                    <a:pt x="892" y="396"/>
                    <a:pt x="928" y="366"/>
                  </a:cubicBezTo>
                  <a:cubicBezTo>
                    <a:pt x="967" y="336"/>
                    <a:pt x="986" y="291"/>
                    <a:pt x="986" y="246"/>
                  </a:cubicBezTo>
                  <a:cubicBezTo>
                    <a:pt x="986" y="236"/>
                    <a:pt x="985" y="225"/>
                    <a:pt x="983" y="215"/>
                  </a:cubicBezTo>
                  <a:cubicBezTo>
                    <a:pt x="977" y="180"/>
                    <a:pt x="961" y="145"/>
                    <a:pt x="943" y="115"/>
                  </a:cubicBezTo>
                  <a:cubicBezTo>
                    <a:pt x="896" y="40"/>
                    <a:pt x="859" y="3"/>
                    <a:pt x="859" y="0"/>
                  </a:cubicBezTo>
                  <a:cubicBezTo>
                    <a:pt x="865" y="8"/>
                    <a:pt x="893" y="42"/>
                    <a:pt x="899" y="50"/>
                  </a:cubicBezTo>
                  <a:cubicBezTo>
                    <a:pt x="960" y="119"/>
                    <a:pt x="991" y="188"/>
                    <a:pt x="1001" y="248"/>
                  </a:cubicBezTo>
                  <a:cubicBezTo>
                    <a:pt x="1010" y="306"/>
                    <a:pt x="1001" y="357"/>
                    <a:pt x="982" y="397"/>
                  </a:cubicBezTo>
                  <a:cubicBezTo>
                    <a:pt x="942" y="482"/>
                    <a:pt x="858" y="520"/>
                    <a:pt x="804" y="539"/>
                  </a:cubicBezTo>
                  <a:cubicBezTo>
                    <a:pt x="764" y="551"/>
                    <a:pt x="730" y="558"/>
                    <a:pt x="699" y="5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1" name="Freeform 23">
              <a:extLst>
                <a:ext uri="{FF2B5EF4-FFF2-40B4-BE49-F238E27FC236}">
                  <a16:creationId xmlns:a16="http://schemas.microsoft.com/office/drawing/2014/main" id="{A105BCB3-55F8-4586-B260-0458F1DAA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2" y="3093"/>
              <a:ext cx="231" cy="616"/>
            </a:xfrm>
            <a:custGeom>
              <a:avLst/>
              <a:gdLst>
                <a:gd name="T0" fmla="*/ 144 w 192"/>
                <a:gd name="T1" fmla="*/ 414 h 511"/>
                <a:gd name="T2" fmla="*/ 145 w 192"/>
                <a:gd name="T3" fmla="*/ 421 h 511"/>
                <a:gd name="T4" fmla="*/ 145 w 192"/>
                <a:gd name="T5" fmla="*/ 432 h 511"/>
                <a:gd name="T6" fmla="*/ 145 w 192"/>
                <a:gd name="T7" fmla="*/ 438 h 511"/>
                <a:gd name="T8" fmla="*/ 145 w 192"/>
                <a:gd name="T9" fmla="*/ 454 h 511"/>
                <a:gd name="T10" fmla="*/ 145 w 192"/>
                <a:gd name="T11" fmla="*/ 454 h 511"/>
                <a:gd name="T12" fmla="*/ 143 w 192"/>
                <a:gd name="T13" fmla="*/ 470 h 511"/>
                <a:gd name="T14" fmla="*/ 143 w 192"/>
                <a:gd name="T15" fmla="*/ 473 h 511"/>
                <a:gd name="T16" fmla="*/ 140 w 192"/>
                <a:gd name="T17" fmla="*/ 489 h 511"/>
                <a:gd name="T18" fmla="*/ 138 w 192"/>
                <a:gd name="T19" fmla="*/ 494 h 511"/>
                <a:gd name="T20" fmla="*/ 134 w 192"/>
                <a:gd name="T21" fmla="*/ 511 h 511"/>
                <a:gd name="T22" fmla="*/ 134 w 192"/>
                <a:gd name="T23" fmla="*/ 511 h 511"/>
                <a:gd name="T24" fmla="*/ 134 w 192"/>
                <a:gd name="T25" fmla="*/ 511 h 511"/>
                <a:gd name="T26" fmla="*/ 180 w 192"/>
                <a:gd name="T27" fmla="*/ 369 h 511"/>
                <a:gd name="T28" fmla="*/ 185 w 192"/>
                <a:gd name="T29" fmla="*/ 352 h 511"/>
                <a:gd name="T30" fmla="*/ 186 w 192"/>
                <a:gd name="T31" fmla="*/ 347 h 511"/>
                <a:gd name="T32" fmla="*/ 189 w 192"/>
                <a:gd name="T33" fmla="*/ 331 h 511"/>
                <a:gd name="T34" fmla="*/ 189 w 192"/>
                <a:gd name="T35" fmla="*/ 329 h 511"/>
                <a:gd name="T36" fmla="*/ 190 w 192"/>
                <a:gd name="T37" fmla="*/ 328 h 511"/>
                <a:gd name="T38" fmla="*/ 191 w 192"/>
                <a:gd name="T39" fmla="*/ 313 h 511"/>
                <a:gd name="T40" fmla="*/ 191 w 192"/>
                <a:gd name="T41" fmla="*/ 312 h 511"/>
                <a:gd name="T42" fmla="*/ 192 w 192"/>
                <a:gd name="T43" fmla="*/ 296 h 511"/>
                <a:gd name="T44" fmla="*/ 192 w 192"/>
                <a:gd name="T45" fmla="*/ 291 h 511"/>
                <a:gd name="T46" fmla="*/ 191 w 192"/>
                <a:gd name="T47" fmla="*/ 279 h 511"/>
                <a:gd name="T48" fmla="*/ 191 w 192"/>
                <a:gd name="T49" fmla="*/ 273 h 511"/>
                <a:gd name="T50" fmla="*/ 190 w 192"/>
                <a:gd name="T51" fmla="*/ 262 h 511"/>
                <a:gd name="T52" fmla="*/ 190 w 192"/>
                <a:gd name="T53" fmla="*/ 260 h 511"/>
                <a:gd name="T54" fmla="*/ 188 w 192"/>
                <a:gd name="T55" fmla="*/ 248 h 511"/>
                <a:gd name="T56" fmla="*/ 87 w 192"/>
                <a:gd name="T57" fmla="*/ 49 h 511"/>
                <a:gd name="T58" fmla="*/ 46 w 192"/>
                <a:gd name="T59" fmla="*/ 0 h 511"/>
                <a:gd name="T60" fmla="*/ 0 w 192"/>
                <a:gd name="T61" fmla="*/ 141 h 511"/>
                <a:gd name="T62" fmla="*/ 40 w 192"/>
                <a:gd name="T63" fmla="*/ 191 h 511"/>
                <a:gd name="T64" fmla="*/ 142 w 192"/>
                <a:gd name="T65" fmla="*/ 389 h 511"/>
                <a:gd name="T66" fmla="*/ 144 w 192"/>
                <a:gd name="T67" fmla="*/ 404 h 511"/>
                <a:gd name="T68" fmla="*/ 144 w 192"/>
                <a:gd name="T69" fmla="*/ 414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2" h="511">
                  <a:moveTo>
                    <a:pt x="144" y="414"/>
                  </a:moveTo>
                  <a:cubicBezTo>
                    <a:pt x="145" y="417"/>
                    <a:pt x="145" y="419"/>
                    <a:pt x="145" y="421"/>
                  </a:cubicBezTo>
                  <a:cubicBezTo>
                    <a:pt x="145" y="425"/>
                    <a:pt x="145" y="429"/>
                    <a:pt x="145" y="432"/>
                  </a:cubicBezTo>
                  <a:cubicBezTo>
                    <a:pt x="145" y="434"/>
                    <a:pt x="145" y="436"/>
                    <a:pt x="145" y="438"/>
                  </a:cubicBezTo>
                  <a:cubicBezTo>
                    <a:pt x="145" y="443"/>
                    <a:pt x="145" y="449"/>
                    <a:pt x="145" y="454"/>
                  </a:cubicBezTo>
                  <a:cubicBezTo>
                    <a:pt x="145" y="454"/>
                    <a:pt x="145" y="454"/>
                    <a:pt x="145" y="454"/>
                  </a:cubicBezTo>
                  <a:cubicBezTo>
                    <a:pt x="144" y="460"/>
                    <a:pt x="144" y="465"/>
                    <a:pt x="143" y="470"/>
                  </a:cubicBezTo>
                  <a:cubicBezTo>
                    <a:pt x="143" y="471"/>
                    <a:pt x="143" y="472"/>
                    <a:pt x="143" y="473"/>
                  </a:cubicBezTo>
                  <a:cubicBezTo>
                    <a:pt x="142" y="478"/>
                    <a:pt x="141" y="484"/>
                    <a:pt x="140" y="489"/>
                  </a:cubicBezTo>
                  <a:cubicBezTo>
                    <a:pt x="139" y="491"/>
                    <a:pt x="139" y="492"/>
                    <a:pt x="138" y="494"/>
                  </a:cubicBezTo>
                  <a:cubicBezTo>
                    <a:pt x="137" y="500"/>
                    <a:pt x="135" y="506"/>
                    <a:pt x="134" y="511"/>
                  </a:cubicBezTo>
                  <a:cubicBezTo>
                    <a:pt x="134" y="511"/>
                    <a:pt x="134" y="511"/>
                    <a:pt x="134" y="511"/>
                  </a:cubicBezTo>
                  <a:cubicBezTo>
                    <a:pt x="134" y="511"/>
                    <a:pt x="134" y="511"/>
                    <a:pt x="134" y="511"/>
                  </a:cubicBezTo>
                  <a:cubicBezTo>
                    <a:pt x="149" y="464"/>
                    <a:pt x="165" y="417"/>
                    <a:pt x="180" y="369"/>
                  </a:cubicBezTo>
                  <a:cubicBezTo>
                    <a:pt x="182" y="364"/>
                    <a:pt x="183" y="358"/>
                    <a:pt x="185" y="352"/>
                  </a:cubicBezTo>
                  <a:cubicBezTo>
                    <a:pt x="185" y="350"/>
                    <a:pt x="186" y="349"/>
                    <a:pt x="186" y="347"/>
                  </a:cubicBezTo>
                  <a:cubicBezTo>
                    <a:pt x="187" y="342"/>
                    <a:pt x="188" y="336"/>
                    <a:pt x="189" y="331"/>
                  </a:cubicBezTo>
                  <a:cubicBezTo>
                    <a:pt x="189" y="330"/>
                    <a:pt x="189" y="329"/>
                    <a:pt x="189" y="329"/>
                  </a:cubicBezTo>
                  <a:cubicBezTo>
                    <a:pt x="189" y="328"/>
                    <a:pt x="189" y="328"/>
                    <a:pt x="190" y="328"/>
                  </a:cubicBezTo>
                  <a:cubicBezTo>
                    <a:pt x="190" y="323"/>
                    <a:pt x="191" y="318"/>
                    <a:pt x="191" y="313"/>
                  </a:cubicBezTo>
                  <a:cubicBezTo>
                    <a:pt x="191" y="313"/>
                    <a:pt x="191" y="312"/>
                    <a:pt x="191" y="312"/>
                  </a:cubicBezTo>
                  <a:cubicBezTo>
                    <a:pt x="192" y="307"/>
                    <a:pt x="192" y="302"/>
                    <a:pt x="192" y="296"/>
                  </a:cubicBezTo>
                  <a:cubicBezTo>
                    <a:pt x="192" y="294"/>
                    <a:pt x="192" y="293"/>
                    <a:pt x="192" y="291"/>
                  </a:cubicBezTo>
                  <a:cubicBezTo>
                    <a:pt x="192" y="287"/>
                    <a:pt x="192" y="283"/>
                    <a:pt x="191" y="279"/>
                  </a:cubicBezTo>
                  <a:cubicBezTo>
                    <a:pt x="191" y="277"/>
                    <a:pt x="191" y="275"/>
                    <a:pt x="191" y="273"/>
                  </a:cubicBezTo>
                  <a:cubicBezTo>
                    <a:pt x="191" y="269"/>
                    <a:pt x="190" y="266"/>
                    <a:pt x="190" y="262"/>
                  </a:cubicBezTo>
                  <a:cubicBezTo>
                    <a:pt x="190" y="261"/>
                    <a:pt x="190" y="261"/>
                    <a:pt x="190" y="260"/>
                  </a:cubicBezTo>
                  <a:cubicBezTo>
                    <a:pt x="189" y="256"/>
                    <a:pt x="189" y="252"/>
                    <a:pt x="188" y="248"/>
                  </a:cubicBezTo>
                  <a:cubicBezTo>
                    <a:pt x="178" y="187"/>
                    <a:pt x="147" y="119"/>
                    <a:pt x="87" y="49"/>
                  </a:cubicBezTo>
                  <a:cubicBezTo>
                    <a:pt x="80" y="41"/>
                    <a:pt x="53" y="7"/>
                    <a:pt x="46" y="0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6" y="149"/>
                    <a:pt x="34" y="183"/>
                    <a:pt x="40" y="191"/>
                  </a:cubicBezTo>
                  <a:cubicBezTo>
                    <a:pt x="101" y="260"/>
                    <a:pt x="132" y="329"/>
                    <a:pt x="142" y="389"/>
                  </a:cubicBezTo>
                  <a:cubicBezTo>
                    <a:pt x="142" y="394"/>
                    <a:pt x="143" y="399"/>
                    <a:pt x="144" y="404"/>
                  </a:cubicBezTo>
                  <a:cubicBezTo>
                    <a:pt x="144" y="408"/>
                    <a:pt x="144" y="411"/>
                    <a:pt x="144" y="414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2" name="Freeform 24">
              <a:extLst>
                <a:ext uri="{FF2B5EF4-FFF2-40B4-BE49-F238E27FC236}">
                  <a16:creationId xmlns:a16="http://schemas.microsoft.com/office/drawing/2014/main" id="{C8EFD7A7-5A0F-4E60-BD02-D4B2801EC9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57" y="3245"/>
              <a:ext cx="1232" cy="745"/>
            </a:xfrm>
            <a:custGeom>
              <a:avLst/>
              <a:gdLst>
                <a:gd name="T0" fmla="*/ 258 w 1022"/>
                <a:gd name="T1" fmla="*/ 618 h 618"/>
                <a:gd name="T2" fmla="*/ 0 w 1022"/>
                <a:gd name="T3" fmla="*/ 325 h 618"/>
                <a:gd name="T4" fmla="*/ 433 w 1022"/>
                <a:gd name="T5" fmla="*/ 234 h 618"/>
                <a:gd name="T6" fmla="*/ 372 w 1022"/>
                <a:gd name="T7" fmla="*/ 369 h 618"/>
                <a:gd name="T8" fmla="*/ 414 w 1022"/>
                <a:gd name="T9" fmla="*/ 384 h 618"/>
                <a:gd name="T10" fmla="*/ 620 w 1022"/>
                <a:gd name="T11" fmla="*/ 432 h 618"/>
                <a:gd name="T12" fmla="*/ 797 w 1022"/>
                <a:gd name="T13" fmla="*/ 432 h 618"/>
                <a:gd name="T14" fmla="*/ 934 w 1022"/>
                <a:gd name="T15" fmla="*/ 378 h 618"/>
                <a:gd name="T16" fmla="*/ 989 w 1022"/>
                <a:gd name="T17" fmla="*/ 261 h 618"/>
                <a:gd name="T18" fmla="*/ 987 w 1022"/>
                <a:gd name="T19" fmla="*/ 231 h 618"/>
                <a:gd name="T20" fmla="*/ 948 w 1022"/>
                <a:gd name="T21" fmla="*/ 132 h 618"/>
                <a:gd name="T22" fmla="*/ 870 w 1022"/>
                <a:gd name="T23" fmla="*/ 26 h 618"/>
                <a:gd name="T24" fmla="*/ 863 w 1022"/>
                <a:gd name="T25" fmla="*/ 16 h 618"/>
                <a:gd name="T26" fmla="*/ 859 w 1022"/>
                <a:gd name="T27" fmla="*/ 0 h 618"/>
                <a:gd name="T28" fmla="*/ 870 w 1022"/>
                <a:gd name="T29" fmla="*/ 13 h 618"/>
                <a:gd name="T30" fmla="*/ 911 w 1022"/>
                <a:gd name="T31" fmla="*/ 62 h 618"/>
                <a:gd name="T32" fmla="*/ 1013 w 1022"/>
                <a:gd name="T33" fmla="*/ 263 h 618"/>
                <a:gd name="T34" fmla="*/ 994 w 1022"/>
                <a:gd name="T35" fmla="*/ 413 h 618"/>
                <a:gd name="T36" fmla="*/ 813 w 1022"/>
                <a:gd name="T37" fmla="*/ 558 h 618"/>
                <a:gd name="T38" fmla="*/ 707 w 1022"/>
                <a:gd name="T39" fmla="*/ 582 h 618"/>
                <a:gd name="T40" fmla="*/ 541 w 1022"/>
                <a:gd name="T41" fmla="*/ 586 h 618"/>
                <a:gd name="T42" fmla="*/ 329 w 1022"/>
                <a:gd name="T43" fmla="*/ 540 h 618"/>
                <a:gd name="T44" fmla="*/ 302 w 1022"/>
                <a:gd name="T45" fmla="*/ 531 h 618"/>
                <a:gd name="T46" fmla="*/ 299 w 1022"/>
                <a:gd name="T47" fmla="*/ 530 h 618"/>
                <a:gd name="T48" fmla="*/ 258 w 1022"/>
                <a:gd name="T49" fmla="*/ 618 h 618"/>
                <a:gd name="T50" fmla="*/ 16 w 1022"/>
                <a:gd name="T51" fmla="*/ 330 h 618"/>
                <a:gd name="T52" fmla="*/ 256 w 1022"/>
                <a:gd name="T53" fmla="*/ 603 h 618"/>
                <a:gd name="T54" fmla="*/ 294 w 1022"/>
                <a:gd name="T55" fmla="*/ 519 h 618"/>
                <a:gd name="T56" fmla="*/ 305 w 1022"/>
                <a:gd name="T57" fmla="*/ 523 h 618"/>
                <a:gd name="T58" fmla="*/ 332 w 1022"/>
                <a:gd name="T59" fmla="*/ 532 h 618"/>
                <a:gd name="T60" fmla="*/ 542 w 1022"/>
                <a:gd name="T61" fmla="*/ 577 h 618"/>
                <a:gd name="T62" fmla="*/ 706 w 1022"/>
                <a:gd name="T63" fmla="*/ 574 h 618"/>
                <a:gd name="T64" fmla="*/ 811 w 1022"/>
                <a:gd name="T65" fmla="*/ 550 h 618"/>
                <a:gd name="T66" fmla="*/ 986 w 1022"/>
                <a:gd name="T67" fmla="*/ 410 h 618"/>
                <a:gd name="T68" fmla="*/ 1004 w 1022"/>
                <a:gd name="T69" fmla="*/ 264 h 618"/>
                <a:gd name="T70" fmla="*/ 992 w 1022"/>
                <a:gd name="T71" fmla="*/ 216 h 618"/>
                <a:gd name="T72" fmla="*/ 995 w 1022"/>
                <a:gd name="T73" fmla="*/ 230 h 618"/>
                <a:gd name="T74" fmla="*/ 998 w 1022"/>
                <a:gd name="T75" fmla="*/ 261 h 618"/>
                <a:gd name="T76" fmla="*/ 939 w 1022"/>
                <a:gd name="T77" fmla="*/ 384 h 618"/>
                <a:gd name="T78" fmla="*/ 798 w 1022"/>
                <a:gd name="T79" fmla="*/ 441 h 618"/>
                <a:gd name="T80" fmla="*/ 619 w 1022"/>
                <a:gd name="T81" fmla="*/ 440 h 618"/>
                <a:gd name="T82" fmla="*/ 411 w 1022"/>
                <a:gd name="T83" fmla="*/ 392 h 618"/>
                <a:gd name="T84" fmla="*/ 364 w 1022"/>
                <a:gd name="T85" fmla="*/ 375 h 618"/>
                <a:gd name="T86" fmla="*/ 360 w 1022"/>
                <a:gd name="T87" fmla="*/ 374 h 618"/>
                <a:gd name="T88" fmla="*/ 419 w 1022"/>
                <a:gd name="T89" fmla="*/ 246 h 618"/>
                <a:gd name="T90" fmla="*/ 16 w 1022"/>
                <a:gd name="T91" fmla="*/ 330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22" h="618">
                  <a:moveTo>
                    <a:pt x="258" y="618"/>
                  </a:moveTo>
                  <a:cubicBezTo>
                    <a:pt x="0" y="325"/>
                    <a:pt x="0" y="325"/>
                    <a:pt x="0" y="325"/>
                  </a:cubicBezTo>
                  <a:cubicBezTo>
                    <a:pt x="433" y="234"/>
                    <a:pt x="433" y="234"/>
                    <a:pt x="433" y="234"/>
                  </a:cubicBezTo>
                  <a:cubicBezTo>
                    <a:pt x="372" y="369"/>
                    <a:pt x="372" y="369"/>
                    <a:pt x="372" y="369"/>
                  </a:cubicBezTo>
                  <a:cubicBezTo>
                    <a:pt x="386" y="375"/>
                    <a:pt x="400" y="380"/>
                    <a:pt x="414" y="384"/>
                  </a:cubicBezTo>
                  <a:cubicBezTo>
                    <a:pt x="485" y="408"/>
                    <a:pt x="553" y="424"/>
                    <a:pt x="620" y="432"/>
                  </a:cubicBezTo>
                  <a:cubicBezTo>
                    <a:pt x="664" y="438"/>
                    <a:pt x="730" y="442"/>
                    <a:pt x="797" y="432"/>
                  </a:cubicBezTo>
                  <a:cubicBezTo>
                    <a:pt x="855" y="423"/>
                    <a:pt x="901" y="405"/>
                    <a:pt x="934" y="378"/>
                  </a:cubicBezTo>
                  <a:cubicBezTo>
                    <a:pt x="970" y="350"/>
                    <a:pt x="990" y="307"/>
                    <a:pt x="989" y="261"/>
                  </a:cubicBezTo>
                  <a:cubicBezTo>
                    <a:pt x="989" y="251"/>
                    <a:pt x="989" y="241"/>
                    <a:pt x="987" y="231"/>
                  </a:cubicBezTo>
                  <a:cubicBezTo>
                    <a:pt x="982" y="200"/>
                    <a:pt x="969" y="167"/>
                    <a:pt x="948" y="132"/>
                  </a:cubicBezTo>
                  <a:cubicBezTo>
                    <a:pt x="912" y="76"/>
                    <a:pt x="883" y="41"/>
                    <a:pt x="870" y="26"/>
                  </a:cubicBezTo>
                  <a:cubicBezTo>
                    <a:pt x="864" y="19"/>
                    <a:pt x="863" y="18"/>
                    <a:pt x="863" y="16"/>
                  </a:cubicBezTo>
                  <a:cubicBezTo>
                    <a:pt x="859" y="0"/>
                    <a:pt x="859" y="0"/>
                    <a:pt x="859" y="0"/>
                  </a:cubicBezTo>
                  <a:cubicBezTo>
                    <a:pt x="870" y="13"/>
                    <a:pt x="870" y="13"/>
                    <a:pt x="870" y="13"/>
                  </a:cubicBezTo>
                  <a:cubicBezTo>
                    <a:pt x="876" y="20"/>
                    <a:pt x="904" y="54"/>
                    <a:pt x="911" y="62"/>
                  </a:cubicBezTo>
                  <a:cubicBezTo>
                    <a:pt x="967" y="127"/>
                    <a:pt x="1002" y="195"/>
                    <a:pt x="1013" y="263"/>
                  </a:cubicBezTo>
                  <a:cubicBezTo>
                    <a:pt x="1022" y="317"/>
                    <a:pt x="1015" y="369"/>
                    <a:pt x="994" y="413"/>
                  </a:cubicBezTo>
                  <a:cubicBezTo>
                    <a:pt x="963" y="479"/>
                    <a:pt x="904" y="526"/>
                    <a:pt x="813" y="558"/>
                  </a:cubicBezTo>
                  <a:cubicBezTo>
                    <a:pt x="776" y="569"/>
                    <a:pt x="741" y="577"/>
                    <a:pt x="707" y="582"/>
                  </a:cubicBezTo>
                  <a:cubicBezTo>
                    <a:pt x="643" y="592"/>
                    <a:pt x="596" y="590"/>
                    <a:pt x="541" y="586"/>
                  </a:cubicBezTo>
                  <a:cubicBezTo>
                    <a:pt x="467" y="578"/>
                    <a:pt x="398" y="563"/>
                    <a:pt x="329" y="540"/>
                  </a:cubicBezTo>
                  <a:cubicBezTo>
                    <a:pt x="318" y="537"/>
                    <a:pt x="310" y="533"/>
                    <a:pt x="302" y="531"/>
                  </a:cubicBezTo>
                  <a:cubicBezTo>
                    <a:pt x="299" y="530"/>
                    <a:pt x="299" y="530"/>
                    <a:pt x="299" y="530"/>
                  </a:cubicBezTo>
                  <a:lnTo>
                    <a:pt x="258" y="618"/>
                  </a:lnTo>
                  <a:close/>
                  <a:moveTo>
                    <a:pt x="16" y="330"/>
                  </a:moveTo>
                  <a:cubicBezTo>
                    <a:pt x="256" y="603"/>
                    <a:pt x="256" y="603"/>
                    <a:pt x="256" y="603"/>
                  </a:cubicBezTo>
                  <a:cubicBezTo>
                    <a:pt x="294" y="519"/>
                    <a:pt x="294" y="519"/>
                    <a:pt x="294" y="519"/>
                  </a:cubicBezTo>
                  <a:cubicBezTo>
                    <a:pt x="305" y="523"/>
                    <a:pt x="305" y="523"/>
                    <a:pt x="305" y="523"/>
                  </a:cubicBezTo>
                  <a:cubicBezTo>
                    <a:pt x="312" y="525"/>
                    <a:pt x="321" y="529"/>
                    <a:pt x="332" y="532"/>
                  </a:cubicBezTo>
                  <a:cubicBezTo>
                    <a:pt x="400" y="555"/>
                    <a:pt x="469" y="570"/>
                    <a:pt x="542" y="577"/>
                  </a:cubicBezTo>
                  <a:cubicBezTo>
                    <a:pt x="596" y="581"/>
                    <a:pt x="643" y="584"/>
                    <a:pt x="706" y="574"/>
                  </a:cubicBezTo>
                  <a:cubicBezTo>
                    <a:pt x="739" y="569"/>
                    <a:pt x="774" y="561"/>
                    <a:pt x="811" y="550"/>
                  </a:cubicBezTo>
                  <a:cubicBezTo>
                    <a:pt x="899" y="519"/>
                    <a:pt x="957" y="473"/>
                    <a:pt x="986" y="410"/>
                  </a:cubicBezTo>
                  <a:cubicBezTo>
                    <a:pt x="1007" y="367"/>
                    <a:pt x="1013" y="317"/>
                    <a:pt x="1004" y="264"/>
                  </a:cubicBezTo>
                  <a:cubicBezTo>
                    <a:pt x="1002" y="248"/>
                    <a:pt x="998" y="232"/>
                    <a:pt x="992" y="216"/>
                  </a:cubicBezTo>
                  <a:cubicBezTo>
                    <a:pt x="994" y="221"/>
                    <a:pt x="994" y="225"/>
                    <a:pt x="995" y="230"/>
                  </a:cubicBezTo>
                  <a:cubicBezTo>
                    <a:pt x="997" y="240"/>
                    <a:pt x="998" y="251"/>
                    <a:pt x="998" y="261"/>
                  </a:cubicBezTo>
                  <a:cubicBezTo>
                    <a:pt x="998" y="310"/>
                    <a:pt x="977" y="355"/>
                    <a:pt x="939" y="384"/>
                  </a:cubicBezTo>
                  <a:cubicBezTo>
                    <a:pt x="905" y="412"/>
                    <a:pt x="858" y="431"/>
                    <a:pt x="798" y="441"/>
                  </a:cubicBezTo>
                  <a:cubicBezTo>
                    <a:pt x="731" y="451"/>
                    <a:pt x="664" y="446"/>
                    <a:pt x="619" y="440"/>
                  </a:cubicBezTo>
                  <a:cubicBezTo>
                    <a:pt x="551" y="432"/>
                    <a:pt x="483" y="416"/>
                    <a:pt x="411" y="392"/>
                  </a:cubicBezTo>
                  <a:cubicBezTo>
                    <a:pt x="396" y="387"/>
                    <a:pt x="381" y="382"/>
                    <a:pt x="364" y="375"/>
                  </a:cubicBezTo>
                  <a:cubicBezTo>
                    <a:pt x="360" y="374"/>
                    <a:pt x="360" y="374"/>
                    <a:pt x="360" y="374"/>
                  </a:cubicBezTo>
                  <a:cubicBezTo>
                    <a:pt x="419" y="246"/>
                    <a:pt x="419" y="246"/>
                    <a:pt x="419" y="246"/>
                  </a:cubicBezTo>
                  <a:lnTo>
                    <a:pt x="16" y="33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69ED3A32-4709-47FF-9A3E-B073CE7AC008}"/>
              </a:ext>
            </a:extLst>
          </p:cNvPr>
          <p:cNvCxnSpPr/>
          <p:nvPr/>
        </p:nvCxnSpPr>
        <p:spPr>
          <a:xfrm flipV="1">
            <a:off x="7684356" y="3873383"/>
            <a:ext cx="0" cy="399121"/>
          </a:xfrm>
          <a:prstGeom prst="line">
            <a:avLst/>
          </a:prstGeom>
          <a:ln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0D2BFC7C-F611-45A3-8A7E-1A231D124336}"/>
              </a:ext>
            </a:extLst>
          </p:cNvPr>
          <p:cNvCxnSpPr/>
          <p:nvPr/>
        </p:nvCxnSpPr>
        <p:spPr>
          <a:xfrm>
            <a:off x="7684356" y="3873914"/>
            <a:ext cx="549283" cy="0"/>
          </a:xfrm>
          <a:prstGeom prst="line">
            <a:avLst/>
          </a:prstGeom>
          <a:ln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289A114F-781F-4158-B930-C6A345E955E8}"/>
              </a:ext>
            </a:extLst>
          </p:cNvPr>
          <p:cNvCxnSpPr/>
          <p:nvPr/>
        </p:nvCxnSpPr>
        <p:spPr>
          <a:xfrm>
            <a:off x="6979920" y="5838041"/>
            <a:ext cx="1138156" cy="0"/>
          </a:xfrm>
          <a:prstGeom prst="line">
            <a:avLst/>
          </a:prstGeom>
          <a:ln>
            <a:solidFill>
              <a:schemeClr val="accent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Freeform 33">
            <a:extLst>
              <a:ext uri="{FF2B5EF4-FFF2-40B4-BE49-F238E27FC236}">
                <a16:creationId xmlns:a16="http://schemas.microsoft.com/office/drawing/2014/main" id="{A4C20BAC-9F48-4953-95B9-5B2EDF97585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420264" y="3726119"/>
            <a:ext cx="423702" cy="46830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>
              <a:defRPr/>
            </a:pPr>
            <a:endParaRPr lang="en-US" sz="2400" dirty="0">
              <a:ea typeface="SimSun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2703A8A-6882-49E2-B8C3-13E6607E0126}"/>
              </a:ext>
            </a:extLst>
          </p:cNvPr>
          <p:cNvSpPr txBox="1"/>
          <p:nvPr/>
        </p:nvSpPr>
        <p:spPr>
          <a:xfrm>
            <a:off x="8926727" y="3546276"/>
            <a:ext cx="439741" cy="3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Rockwell" panose="02060603020205020403" pitchFamily="18" charset="0"/>
              </a:rPr>
              <a:t>03</a:t>
            </a:r>
            <a:endParaRPr lang="en-US" b="1" dirty="0">
              <a:latin typeface="Rockwell" panose="02060603020205020403" pitchFamily="18" charset="0"/>
            </a:endParaRPr>
          </a:p>
        </p:txBody>
      </p:sp>
      <p:sp>
        <p:nvSpPr>
          <p:cNvPr id="48" name="Freeform 38">
            <a:extLst>
              <a:ext uri="{FF2B5EF4-FFF2-40B4-BE49-F238E27FC236}">
                <a16:creationId xmlns:a16="http://schemas.microsoft.com/office/drawing/2014/main" id="{9114154F-2449-40D5-91E0-C73E46A22AB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258981" y="5613072"/>
            <a:ext cx="423702" cy="46830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>
              <a:defRPr/>
            </a:pPr>
            <a:endParaRPr lang="en-US" sz="2400" dirty="0">
              <a:ea typeface="SimSun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987E11A-458E-4361-AC71-092CCF8EB71A}"/>
              </a:ext>
            </a:extLst>
          </p:cNvPr>
          <p:cNvSpPr txBox="1"/>
          <p:nvPr/>
        </p:nvSpPr>
        <p:spPr>
          <a:xfrm>
            <a:off x="8757041" y="5420772"/>
            <a:ext cx="439741" cy="3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Rockwell" panose="02060603020205020403" pitchFamily="18" charset="0"/>
              </a:rPr>
              <a:t>04</a:t>
            </a:r>
            <a:endParaRPr lang="en-US" b="1" dirty="0">
              <a:latin typeface="Rockwell" panose="02060603020205020403" pitchFamily="18" charset="0"/>
            </a:endParaRP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D47B8851-D3A7-4683-9A8C-0DE8B34A8446}"/>
              </a:ext>
            </a:extLst>
          </p:cNvPr>
          <p:cNvCxnSpPr/>
          <p:nvPr/>
        </p:nvCxnSpPr>
        <p:spPr>
          <a:xfrm flipH="1">
            <a:off x="4436386" y="5583113"/>
            <a:ext cx="0" cy="349697"/>
          </a:xfrm>
          <a:prstGeom prst="line">
            <a:avLst/>
          </a:prstGeom>
          <a:ln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D68A33DA-BD1B-4B5F-9B90-A292B3004A82}"/>
              </a:ext>
            </a:extLst>
          </p:cNvPr>
          <p:cNvCxnSpPr/>
          <p:nvPr/>
        </p:nvCxnSpPr>
        <p:spPr>
          <a:xfrm flipH="1" flipV="1">
            <a:off x="3887103" y="5932345"/>
            <a:ext cx="549283" cy="0"/>
          </a:xfrm>
          <a:prstGeom prst="line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7941C985-5707-4A08-8833-62E23602E5AB}"/>
              </a:ext>
            </a:extLst>
          </p:cNvPr>
          <p:cNvCxnSpPr/>
          <p:nvPr/>
        </p:nvCxnSpPr>
        <p:spPr>
          <a:xfrm flipH="1" flipV="1">
            <a:off x="4088736" y="3850605"/>
            <a:ext cx="1138156" cy="0"/>
          </a:xfrm>
          <a:prstGeom prst="line">
            <a:avLst/>
          </a:prstGeom>
          <a:ln>
            <a:solidFill>
              <a:schemeClr val="accent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Freeform 49">
            <a:extLst>
              <a:ext uri="{FF2B5EF4-FFF2-40B4-BE49-F238E27FC236}">
                <a16:creationId xmlns:a16="http://schemas.microsoft.com/office/drawing/2014/main" id="{3BEA55E5-923F-4925-99C7-F91F88563E1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528870" y="3676000"/>
            <a:ext cx="423702" cy="46830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algn="r">
              <a:defRPr/>
            </a:pPr>
            <a:endParaRPr lang="en-US" sz="2400" dirty="0">
              <a:ea typeface="SimSun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9FF6082-3A2E-4B75-8955-5E9DEF13E878}"/>
              </a:ext>
            </a:extLst>
          </p:cNvPr>
          <p:cNvSpPr txBox="1"/>
          <p:nvPr/>
        </p:nvSpPr>
        <p:spPr>
          <a:xfrm flipH="1">
            <a:off x="3003484" y="3304837"/>
            <a:ext cx="439741" cy="3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000" b="1" dirty="0">
                <a:latin typeface="Rockwell" panose="02060603020205020403" pitchFamily="18" charset="0"/>
              </a:rPr>
              <a:t>01</a:t>
            </a:r>
            <a:endParaRPr lang="en-US" b="1" dirty="0">
              <a:latin typeface="Rockwell" panose="02060603020205020403" pitchFamily="18" charset="0"/>
            </a:endParaRPr>
          </a:p>
        </p:txBody>
      </p:sp>
      <p:sp>
        <p:nvSpPr>
          <p:cNvPr id="55" name="Freeform 52">
            <a:extLst>
              <a:ext uri="{FF2B5EF4-FFF2-40B4-BE49-F238E27FC236}">
                <a16:creationId xmlns:a16="http://schemas.microsoft.com/office/drawing/2014/main" id="{EFC5F97B-3820-4095-871F-08AE73D18CD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327238" y="5695800"/>
            <a:ext cx="423702" cy="46830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algn="r">
              <a:defRPr/>
            </a:pPr>
            <a:endParaRPr lang="en-US" sz="2400" dirty="0">
              <a:ea typeface="SimSun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C1DD0BC-013C-4DE2-8750-CEBA09393E31}"/>
              </a:ext>
            </a:extLst>
          </p:cNvPr>
          <p:cNvSpPr txBox="1"/>
          <p:nvPr/>
        </p:nvSpPr>
        <p:spPr>
          <a:xfrm flipH="1">
            <a:off x="2830133" y="5452264"/>
            <a:ext cx="439741" cy="3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Rockwell" panose="02060603020205020403" pitchFamily="18" charset="0"/>
              </a:rPr>
              <a:t>02</a:t>
            </a:r>
            <a:endParaRPr lang="en-US" b="1" dirty="0">
              <a:latin typeface="Rockwell" panose="02060603020205020403" pitchFamily="18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4DE24E0D-AD6B-46D2-BF0E-7755E0E5F4F1}"/>
              </a:ext>
            </a:extLst>
          </p:cNvPr>
          <p:cNvSpPr/>
          <p:nvPr/>
        </p:nvSpPr>
        <p:spPr>
          <a:xfrm>
            <a:off x="680771" y="3734222"/>
            <a:ext cx="2762454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Increased productivity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5D1DE1A7-3FEC-44E9-803F-C195D994694C}"/>
              </a:ext>
            </a:extLst>
          </p:cNvPr>
          <p:cNvSpPr/>
          <p:nvPr/>
        </p:nvSpPr>
        <p:spPr>
          <a:xfrm>
            <a:off x="8926727" y="3973770"/>
            <a:ext cx="184904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Work flexibility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E3AAD34E-A889-4C5C-BC0B-30F3FEEEC216}"/>
              </a:ext>
            </a:extLst>
          </p:cNvPr>
          <p:cNvSpPr/>
          <p:nvPr/>
        </p:nvSpPr>
        <p:spPr>
          <a:xfrm>
            <a:off x="724292" y="5878770"/>
            <a:ext cx="2545582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Employee satisfaction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C577555F-1008-470A-BB3A-9B369C660270}"/>
              </a:ext>
            </a:extLst>
          </p:cNvPr>
          <p:cNvSpPr/>
          <p:nvPr/>
        </p:nvSpPr>
        <p:spPr>
          <a:xfrm>
            <a:off x="8757041" y="5867400"/>
            <a:ext cx="1558425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Lower costs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7EA8E5EA-671A-40DE-A9E0-724EB7CCF706}"/>
              </a:ext>
            </a:extLst>
          </p:cNvPr>
          <p:cNvSpPr txBox="1"/>
          <p:nvPr/>
        </p:nvSpPr>
        <p:spPr>
          <a:xfrm>
            <a:off x="947187" y="16971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Bring Your Own Device (BYOD)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pic>
        <p:nvPicPr>
          <p:cNvPr id="63" name="Picture Placeholder 5">
            <a:extLst>
              <a:ext uri="{FF2B5EF4-FFF2-40B4-BE49-F238E27FC236}">
                <a16:creationId xmlns:a16="http://schemas.microsoft.com/office/drawing/2014/main" id="{773543C3-6ADD-478E-88FE-FEB55D282F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1" r="16661"/>
          <a:stretch>
            <a:fillRect/>
          </a:stretch>
        </p:blipFill>
        <p:spPr>
          <a:xfrm>
            <a:off x="5309744" y="4080489"/>
            <a:ext cx="1572513" cy="1572270"/>
          </a:xfrm>
          <a:prstGeom prst="ellipse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583E7888-1E9C-4AC3-B471-94417297BEB6}"/>
              </a:ext>
            </a:extLst>
          </p:cNvPr>
          <p:cNvSpPr/>
          <p:nvPr/>
        </p:nvSpPr>
        <p:spPr>
          <a:xfrm>
            <a:off x="4993035" y="2878401"/>
            <a:ext cx="220593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BYOD Benefits</a:t>
            </a:r>
          </a:p>
        </p:txBody>
      </p:sp>
    </p:spTree>
    <p:extLst>
      <p:ext uri="{BB962C8B-B14F-4D97-AF65-F5344CB8AC3E}">
        <p14:creationId xmlns:p14="http://schemas.microsoft.com/office/powerpoint/2010/main" val="5773283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Прямоугольник 121">
            <a:extLst>
              <a:ext uri="{FF2B5EF4-FFF2-40B4-BE49-F238E27FC236}">
                <a16:creationId xmlns:a16="http://schemas.microsoft.com/office/drawing/2014/main" id="{D3C5CBB9-E638-4075-B868-0D97B6FE1043}"/>
              </a:ext>
            </a:extLst>
          </p:cNvPr>
          <p:cNvSpPr/>
          <p:nvPr/>
        </p:nvSpPr>
        <p:spPr>
          <a:xfrm>
            <a:off x="54426" y="2517086"/>
            <a:ext cx="2764974" cy="67710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Sharing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confidential data 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 unsecured networks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5BA7B98-E05C-4DA8-930D-120EB69D5104}"/>
              </a:ext>
            </a:extLst>
          </p:cNvPr>
          <p:cNvSpPr/>
          <p:nvPr/>
        </p:nvSpPr>
        <p:spPr>
          <a:xfrm>
            <a:off x="1021670" y="1580047"/>
            <a:ext cx="861447" cy="811733"/>
          </a:xfrm>
          <a:prstGeom prst="ellipse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E57E703A-E217-465A-92AE-21AB2C4D4035}"/>
              </a:ext>
            </a:extLst>
          </p:cNvPr>
          <p:cNvGrpSpPr/>
          <p:nvPr/>
        </p:nvGrpSpPr>
        <p:grpSpPr>
          <a:xfrm>
            <a:off x="1088853" y="1477972"/>
            <a:ext cx="690565" cy="1015663"/>
            <a:chOff x="391259" y="986615"/>
            <a:chExt cx="517830" cy="1155917"/>
          </a:xfrm>
          <a:noFill/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7FD6F543-9B14-46C7-BC90-306683FE2F8E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5" name="TextBox 44">
              <a:extLst>
                <a:ext uri="{FF2B5EF4-FFF2-40B4-BE49-F238E27FC236}">
                  <a16:creationId xmlns:a16="http://schemas.microsoft.com/office/drawing/2014/main" id="{3147399A-4F3B-4D36-A758-8900C516C1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986615"/>
              <a:ext cx="468428" cy="115591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cs typeface="Arial" pitchFamily="34" charset="0"/>
                </a:rPr>
                <a:t>01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6" name="Oval 45">
            <a:extLst>
              <a:ext uri="{FF2B5EF4-FFF2-40B4-BE49-F238E27FC236}">
                <a16:creationId xmlns:a16="http://schemas.microsoft.com/office/drawing/2014/main" id="{1403B491-6B53-45DC-B8FA-CA100C13FCA5}"/>
              </a:ext>
            </a:extLst>
          </p:cNvPr>
          <p:cNvSpPr/>
          <p:nvPr/>
        </p:nvSpPr>
        <p:spPr>
          <a:xfrm>
            <a:off x="4116241" y="1580047"/>
            <a:ext cx="861447" cy="811733"/>
          </a:xfrm>
          <a:prstGeom prst="ellipse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EFD4948A-C622-467B-BBEB-809E4D2D5F90}"/>
              </a:ext>
            </a:extLst>
          </p:cNvPr>
          <p:cNvGrpSpPr/>
          <p:nvPr/>
        </p:nvGrpSpPr>
        <p:grpSpPr>
          <a:xfrm>
            <a:off x="4196847" y="1479636"/>
            <a:ext cx="690565" cy="1015663"/>
            <a:chOff x="391259" y="992335"/>
            <a:chExt cx="517830" cy="1144475"/>
          </a:xfrm>
          <a:noFill/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C4FA0FAC-88AD-4D6F-85F0-A8B9BD3CAC6B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8" name="TextBox 44">
              <a:extLst>
                <a:ext uri="{FF2B5EF4-FFF2-40B4-BE49-F238E27FC236}">
                  <a16:creationId xmlns:a16="http://schemas.microsoft.com/office/drawing/2014/main" id="{F36A8EF0-912E-472E-AF46-4425DA207B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992335"/>
              <a:ext cx="468428" cy="11444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cs typeface="Arial" pitchFamily="34" charset="0"/>
                </a:rPr>
                <a:t>02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99014BEB-ED19-4547-8751-2E0227E76080}"/>
              </a:ext>
            </a:extLst>
          </p:cNvPr>
          <p:cNvSpPr/>
          <p:nvPr/>
        </p:nvSpPr>
        <p:spPr>
          <a:xfrm>
            <a:off x="7210812" y="1580047"/>
            <a:ext cx="861447" cy="811733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C9E716EE-65B6-4D7B-90C3-47712B4C359C}"/>
              </a:ext>
            </a:extLst>
          </p:cNvPr>
          <p:cNvGrpSpPr/>
          <p:nvPr/>
        </p:nvGrpSpPr>
        <p:grpSpPr>
          <a:xfrm>
            <a:off x="7280473" y="1479635"/>
            <a:ext cx="690565" cy="1015663"/>
            <a:chOff x="391259" y="992335"/>
            <a:chExt cx="517830" cy="1144475"/>
          </a:xfrm>
          <a:noFill/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4384B30-58C2-4FDA-89E6-47E65E72EE08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508DA2AD-9805-4F4F-9721-29FD9F5A0E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992335"/>
              <a:ext cx="468428" cy="11444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cs typeface="Arial" pitchFamily="34" charset="0"/>
                </a:rPr>
                <a:t>03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8" name="Oval 47">
            <a:extLst>
              <a:ext uri="{FF2B5EF4-FFF2-40B4-BE49-F238E27FC236}">
                <a16:creationId xmlns:a16="http://schemas.microsoft.com/office/drawing/2014/main" id="{A4F4C366-C392-4215-81F7-F638BBB5DB97}"/>
              </a:ext>
            </a:extLst>
          </p:cNvPr>
          <p:cNvSpPr/>
          <p:nvPr/>
        </p:nvSpPr>
        <p:spPr>
          <a:xfrm>
            <a:off x="10305384" y="1580047"/>
            <a:ext cx="861447" cy="811733"/>
          </a:xfrm>
          <a:prstGeom prst="ellipse">
            <a:avLst/>
          </a:pr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00822BD8-7587-49A6-84AD-39C93C42AF4B}"/>
              </a:ext>
            </a:extLst>
          </p:cNvPr>
          <p:cNvGrpSpPr/>
          <p:nvPr/>
        </p:nvGrpSpPr>
        <p:grpSpPr>
          <a:xfrm>
            <a:off x="10386123" y="1477724"/>
            <a:ext cx="690565" cy="1015663"/>
            <a:chOff x="391259" y="986615"/>
            <a:chExt cx="517830" cy="1155917"/>
          </a:xfrm>
          <a:noFill/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4FE9AB2B-14E5-4154-A8C4-EA0EAC001F23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4462ED4A-B664-4408-A4E2-5BB093A6F8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986615"/>
              <a:ext cx="468428" cy="115591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cs typeface="Arial" pitchFamily="34" charset="0"/>
                </a:rPr>
                <a:t>04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5" name="Oval 44">
            <a:extLst>
              <a:ext uri="{FF2B5EF4-FFF2-40B4-BE49-F238E27FC236}">
                <a16:creationId xmlns:a16="http://schemas.microsoft.com/office/drawing/2014/main" id="{A395E7F7-EE0F-4CB9-880B-1C759390201D}"/>
              </a:ext>
            </a:extLst>
          </p:cNvPr>
          <p:cNvSpPr/>
          <p:nvPr/>
        </p:nvSpPr>
        <p:spPr>
          <a:xfrm>
            <a:off x="1021670" y="4209936"/>
            <a:ext cx="861447" cy="811733"/>
          </a:xfrm>
          <a:prstGeom prst="ellipse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grpSp>
        <p:nvGrpSpPr>
          <p:cNvPr id="72" name="Group 71">
            <a:extLst>
              <a:ext uri="{FF2B5EF4-FFF2-40B4-BE49-F238E27FC236}">
                <a16:creationId xmlns:a16="http://schemas.microsoft.com/office/drawing/2014/main" id="{3F2079E5-F861-4C8A-BB1B-7E678151A7F4}"/>
              </a:ext>
            </a:extLst>
          </p:cNvPr>
          <p:cNvGrpSpPr/>
          <p:nvPr/>
        </p:nvGrpSpPr>
        <p:grpSpPr>
          <a:xfrm>
            <a:off x="1123068" y="4104122"/>
            <a:ext cx="690565" cy="1015663"/>
            <a:chOff x="391259" y="986615"/>
            <a:chExt cx="517830" cy="1155917"/>
          </a:xfrm>
          <a:noFill/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4583772E-A6BB-4955-8CA9-00455314BAEB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6B5F47D8-F95B-4548-AE6D-DD1778C0FC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986615"/>
              <a:ext cx="468428" cy="115591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cs typeface="Arial" pitchFamily="34" charset="0"/>
                </a:rPr>
                <a:t>05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7" name="Oval 46">
            <a:extLst>
              <a:ext uri="{FF2B5EF4-FFF2-40B4-BE49-F238E27FC236}">
                <a16:creationId xmlns:a16="http://schemas.microsoft.com/office/drawing/2014/main" id="{DC304454-1F00-4B19-87DB-3E985FEA2C0A}"/>
              </a:ext>
            </a:extLst>
          </p:cNvPr>
          <p:cNvSpPr/>
          <p:nvPr/>
        </p:nvSpPr>
        <p:spPr>
          <a:xfrm>
            <a:off x="4116241" y="4209936"/>
            <a:ext cx="861447" cy="811733"/>
          </a:xfrm>
          <a:prstGeom prst="ellipse">
            <a:avLst/>
          </a:prstGeom>
          <a:solidFill>
            <a:srgbClr val="70AD4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4175D755-2359-4DD1-915F-3343E553633D}"/>
              </a:ext>
            </a:extLst>
          </p:cNvPr>
          <p:cNvGrpSpPr/>
          <p:nvPr/>
        </p:nvGrpSpPr>
        <p:grpSpPr>
          <a:xfrm>
            <a:off x="4196847" y="4111775"/>
            <a:ext cx="690565" cy="1015663"/>
            <a:chOff x="391259" y="986615"/>
            <a:chExt cx="517830" cy="1155917"/>
          </a:xfrm>
          <a:noFill/>
        </p:grpSpPr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9299053D-4435-44A2-85A1-5F418F95EDBE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1" name="TextBox 44">
              <a:extLst>
                <a:ext uri="{FF2B5EF4-FFF2-40B4-BE49-F238E27FC236}">
                  <a16:creationId xmlns:a16="http://schemas.microsoft.com/office/drawing/2014/main" id="{D4CB087F-10C8-4A9E-9FC5-7B2DC4713D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986615"/>
              <a:ext cx="468428" cy="115591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cs typeface="Arial" pitchFamily="34" charset="0"/>
                </a:rPr>
                <a:t>06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1" name="Oval 50">
            <a:extLst>
              <a:ext uri="{FF2B5EF4-FFF2-40B4-BE49-F238E27FC236}">
                <a16:creationId xmlns:a16="http://schemas.microsoft.com/office/drawing/2014/main" id="{FDB964C8-6168-45DB-A588-AA490553499D}"/>
              </a:ext>
            </a:extLst>
          </p:cNvPr>
          <p:cNvSpPr/>
          <p:nvPr/>
        </p:nvSpPr>
        <p:spPr>
          <a:xfrm>
            <a:off x="7210812" y="4209936"/>
            <a:ext cx="861447" cy="811733"/>
          </a:xfrm>
          <a:prstGeom prst="ellipse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52ED6E1A-4661-4725-A534-9C2F16A2942C}"/>
              </a:ext>
            </a:extLst>
          </p:cNvPr>
          <p:cNvGrpSpPr/>
          <p:nvPr/>
        </p:nvGrpSpPr>
        <p:grpSpPr>
          <a:xfrm>
            <a:off x="7288285" y="4103872"/>
            <a:ext cx="690565" cy="1015663"/>
            <a:chOff x="391259" y="986615"/>
            <a:chExt cx="517830" cy="1155917"/>
          </a:xfrm>
          <a:noFill/>
        </p:grpSpPr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378CCCD0-6F29-4515-88C8-7FB21FA7ACE4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4" name="TextBox 44">
              <a:extLst>
                <a:ext uri="{FF2B5EF4-FFF2-40B4-BE49-F238E27FC236}">
                  <a16:creationId xmlns:a16="http://schemas.microsoft.com/office/drawing/2014/main" id="{F3F57B87-0613-4E6F-BB5E-6D0B8B01CC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986615"/>
              <a:ext cx="468428" cy="115591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cs typeface="Arial" pitchFamily="34" charset="0"/>
                </a:rPr>
                <a:t>07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9" name="Oval 48">
            <a:extLst>
              <a:ext uri="{FF2B5EF4-FFF2-40B4-BE49-F238E27FC236}">
                <a16:creationId xmlns:a16="http://schemas.microsoft.com/office/drawing/2014/main" id="{F186200A-983C-4502-861A-1E4004C2C0B9}"/>
              </a:ext>
            </a:extLst>
          </p:cNvPr>
          <p:cNvSpPr/>
          <p:nvPr/>
        </p:nvSpPr>
        <p:spPr>
          <a:xfrm>
            <a:off x="10305384" y="4209936"/>
            <a:ext cx="861447" cy="811733"/>
          </a:xfrm>
          <a:prstGeom prst="ellipse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40840D43-0AFB-4472-9B86-3E23152A5173}"/>
              </a:ext>
            </a:extLst>
          </p:cNvPr>
          <p:cNvGrpSpPr/>
          <p:nvPr/>
        </p:nvGrpSpPr>
        <p:grpSpPr>
          <a:xfrm>
            <a:off x="10376277" y="4105788"/>
            <a:ext cx="690565" cy="1015663"/>
            <a:chOff x="391259" y="986615"/>
            <a:chExt cx="517830" cy="1155917"/>
          </a:xfrm>
          <a:noFill/>
        </p:grpSpPr>
        <p:sp>
          <p:nvSpPr>
            <p:cNvPr id="116" name="Oval 115">
              <a:extLst>
                <a:ext uri="{FF2B5EF4-FFF2-40B4-BE49-F238E27FC236}">
                  <a16:creationId xmlns:a16="http://schemas.microsoft.com/office/drawing/2014/main" id="{E7ABF005-26EE-4D62-9453-DFB9980474DE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6D728056-1779-413D-AB83-97ECCDA95E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986615"/>
              <a:ext cx="468428" cy="115591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cs typeface="Arial" pitchFamily="34" charset="0"/>
                </a:rPr>
                <a:t>08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8" name="Прямоугольник 121">
            <a:extLst>
              <a:ext uri="{FF2B5EF4-FFF2-40B4-BE49-F238E27FC236}">
                <a16:creationId xmlns:a16="http://schemas.microsoft.com/office/drawing/2014/main" id="{E608E2E1-25C0-4C67-802B-96166B83ED4F}"/>
              </a:ext>
            </a:extLst>
          </p:cNvPr>
          <p:cNvSpPr/>
          <p:nvPr/>
        </p:nvSpPr>
        <p:spPr>
          <a:xfrm>
            <a:off x="3224131" y="2517086"/>
            <a:ext cx="2644959" cy="67710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leakage and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endpoint security issues</a:t>
            </a:r>
          </a:p>
        </p:txBody>
      </p:sp>
      <p:sp>
        <p:nvSpPr>
          <p:cNvPr id="119" name="Прямоугольник 121">
            <a:extLst>
              <a:ext uri="{FF2B5EF4-FFF2-40B4-BE49-F238E27FC236}">
                <a16:creationId xmlns:a16="http://schemas.microsoft.com/office/drawing/2014/main" id="{B4FCBCD5-11B8-403B-8BD2-4267AA246201}"/>
              </a:ext>
            </a:extLst>
          </p:cNvPr>
          <p:cNvSpPr/>
          <p:nvPr/>
        </p:nvSpPr>
        <p:spPr>
          <a:xfrm>
            <a:off x="6463934" y="2517086"/>
            <a:ext cx="2362200" cy="67710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Improperly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disposing of devices</a:t>
            </a:r>
          </a:p>
        </p:txBody>
      </p:sp>
      <p:sp>
        <p:nvSpPr>
          <p:cNvPr id="120" name="Прямоугольник 121">
            <a:extLst>
              <a:ext uri="{FF2B5EF4-FFF2-40B4-BE49-F238E27FC236}">
                <a16:creationId xmlns:a16="http://schemas.microsoft.com/office/drawing/2014/main" id="{E91052EE-1B8A-470C-B097-D35EE0C586F5}"/>
              </a:ext>
            </a:extLst>
          </p:cNvPr>
          <p:cNvSpPr/>
          <p:nvPr/>
        </p:nvSpPr>
        <p:spPr>
          <a:xfrm>
            <a:off x="9426508" y="2517086"/>
            <a:ext cx="2627025" cy="67710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Support for many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different devices</a:t>
            </a:r>
          </a:p>
        </p:txBody>
      </p:sp>
      <p:sp>
        <p:nvSpPr>
          <p:cNvPr id="121" name="Прямоугольник 121">
            <a:extLst>
              <a:ext uri="{FF2B5EF4-FFF2-40B4-BE49-F238E27FC236}">
                <a16:creationId xmlns:a16="http://schemas.microsoft.com/office/drawing/2014/main" id="{16A4BB57-FC35-4324-99B7-05EA622372BE}"/>
              </a:ext>
            </a:extLst>
          </p:cNvPr>
          <p:cNvSpPr/>
          <p:nvPr/>
        </p:nvSpPr>
        <p:spPr>
          <a:xfrm>
            <a:off x="426871" y="5154807"/>
            <a:ext cx="2077366" cy="67710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Mixing personal and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private data</a:t>
            </a:r>
          </a:p>
        </p:txBody>
      </p:sp>
      <p:sp>
        <p:nvSpPr>
          <p:cNvPr id="122" name="Прямоугольник 121">
            <a:extLst>
              <a:ext uri="{FF2B5EF4-FFF2-40B4-BE49-F238E27FC236}">
                <a16:creationId xmlns:a16="http://schemas.microsoft.com/office/drawing/2014/main" id="{35BB2198-6D3B-4174-88BA-D674478066FE}"/>
              </a:ext>
            </a:extLst>
          </p:cNvPr>
          <p:cNvSpPr/>
          <p:nvPr/>
        </p:nvSpPr>
        <p:spPr>
          <a:xfrm>
            <a:off x="3444544" y="5154807"/>
            <a:ext cx="2204132" cy="67710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Lost or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stolen devices</a:t>
            </a:r>
          </a:p>
        </p:txBody>
      </p:sp>
      <p:sp>
        <p:nvSpPr>
          <p:cNvPr id="123" name="Прямоугольник 121">
            <a:extLst>
              <a:ext uri="{FF2B5EF4-FFF2-40B4-BE49-F238E27FC236}">
                <a16:creationId xmlns:a16="http://schemas.microsoft.com/office/drawing/2014/main" id="{5779738E-7CE4-4054-A11D-DB3131467EE8}"/>
              </a:ext>
            </a:extLst>
          </p:cNvPr>
          <p:cNvSpPr/>
          <p:nvPr/>
        </p:nvSpPr>
        <p:spPr>
          <a:xfrm>
            <a:off x="6607625" y="5154807"/>
            <a:ext cx="2057400" cy="38472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awareness</a:t>
            </a:r>
          </a:p>
        </p:txBody>
      </p:sp>
      <p:sp>
        <p:nvSpPr>
          <p:cNvPr id="124" name="Прямоугольник 121">
            <a:extLst>
              <a:ext uri="{FF2B5EF4-FFF2-40B4-BE49-F238E27FC236}">
                <a16:creationId xmlns:a16="http://schemas.microsoft.com/office/drawing/2014/main" id="{2AECE80F-A832-4025-BF49-F9CFE0FED9C7}"/>
              </a:ext>
            </a:extLst>
          </p:cNvPr>
          <p:cNvSpPr/>
          <p:nvPr/>
        </p:nvSpPr>
        <p:spPr>
          <a:xfrm>
            <a:off x="9553034" y="5154807"/>
            <a:ext cx="2388205" cy="96949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Ability to bypass organization’s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network policies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04A89C5-4303-4BF2-8C5D-ADB9EE9AE67F}"/>
              </a:ext>
            </a:extLst>
          </p:cNvPr>
          <p:cNvSpPr txBox="1"/>
          <p:nvPr/>
        </p:nvSpPr>
        <p:spPr>
          <a:xfrm>
            <a:off x="947187" y="23067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BYOD Risks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61997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08AB7F91-F324-4C68-AC1D-6CCBBCA9C651}"/>
              </a:ext>
            </a:extLst>
          </p:cNvPr>
          <p:cNvSpPr/>
          <p:nvPr/>
        </p:nvSpPr>
        <p:spPr>
          <a:xfrm flipH="1">
            <a:off x="8429505" y="3248981"/>
            <a:ext cx="2848095" cy="106565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50000">
                <a:schemeClr val="bg1">
                  <a:alpha val="75000"/>
                </a:schemeClr>
              </a:gs>
              <a:gs pos="100000">
                <a:schemeClr val="bg1">
                  <a:alpha val="1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perspectiveAbove"/>
              <a:lightRig rig="threePt" dir="t"/>
            </a:scene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Freeform 41"/>
          <p:cNvSpPr>
            <a:spLocks/>
          </p:cNvSpPr>
          <p:nvPr/>
        </p:nvSpPr>
        <p:spPr bwMode="auto">
          <a:xfrm>
            <a:off x="3346590" y="5513731"/>
            <a:ext cx="1962880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07" h="912">
                <a:moveTo>
                  <a:pt x="0" y="912"/>
                </a:moveTo>
                <a:lnTo>
                  <a:pt x="69" y="912"/>
                </a:lnTo>
                <a:lnTo>
                  <a:pt x="139" y="912"/>
                </a:lnTo>
                <a:lnTo>
                  <a:pt x="209" y="912"/>
                </a:lnTo>
                <a:lnTo>
                  <a:pt x="279" y="912"/>
                </a:lnTo>
                <a:lnTo>
                  <a:pt x="350" y="912"/>
                </a:lnTo>
                <a:lnTo>
                  <a:pt x="419" y="912"/>
                </a:lnTo>
                <a:lnTo>
                  <a:pt x="490" y="912"/>
                </a:lnTo>
                <a:lnTo>
                  <a:pt x="560" y="912"/>
                </a:lnTo>
                <a:lnTo>
                  <a:pt x="630" y="912"/>
                </a:lnTo>
                <a:lnTo>
                  <a:pt x="700" y="912"/>
                </a:lnTo>
                <a:lnTo>
                  <a:pt x="769" y="912"/>
                </a:lnTo>
                <a:lnTo>
                  <a:pt x="840" y="912"/>
                </a:lnTo>
                <a:lnTo>
                  <a:pt x="910" y="912"/>
                </a:lnTo>
                <a:lnTo>
                  <a:pt x="980" y="912"/>
                </a:lnTo>
                <a:lnTo>
                  <a:pt x="1050" y="912"/>
                </a:lnTo>
                <a:lnTo>
                  <a:pt x="1121" y="912"/>
                </a:lnTo>
                <a:lnTo>
                  <a:pt x="1179" y="821"/>
                </a:lnTo>
                <a:lnTo>
                  <a:pt x="1235" y="733"/>
                </a:lnTo>
                <a:lnTo>
                  <a:pt x="1287" y="652"/>
                </a:lnTo>
                <a:lnTo>
                  <a:pt x="1337" y="575"/>
                </a:lnTo>
                <a:lnTo>
                  <a:pt x="1384" y="503"/>
                </a:lnTo>
                <a:lnTo>
                  <a:pt x="1427" y="437"/>
                </a:lnTo>
                <a:lnTo>
                  <a:pt x="1467" y="372"/>
                </a:lnTo>
                <a:lnTo>
                  <a:pt x="1506" y="314"/>
                </a:lnTo>
                <a:lnTo>
                  <a:pt x="1536" y="268"/>
                </a:lnTo>
                <a:lnTo>
                  <a:pt x="1564" y="224"/>
                </a:lnTo>
                <a:lnTo>
                  <a:pt x="1590" y="183"/>
                </a:lnTo>
                <a:lnTo>
                  <a:pt x="1616" y="143"/>
                </a:lnTo>
                <a:lnTo>
                  <a:pt x="1640" y="105"/>
                </a:lnTo>
                <a:lnTo>
                  <a:pt x="1663" y="68"/>
                </a:lnTo>
                <a:lnTo>
                  <a:pt x="1686" y="33"/>
                </a:lnTo>
                <a:lnTo>
                  <a:pt x="1707" y="0"/>
                </a:lnTo>
                <a:lnTo>
                  <a:pt x="1634" y="0"/>
                </a:lnTo>
                <a:lnTo>
                  <a:pt x="1561" y="0"/>
                </a:lnTo>
                <a:lnTo>
                  <a:pt x="1488" y="0"/>
                </a:lnTo>
                <a:lnTo>
                  <a:pt x="1414" y="0"/>
                </a:lnTo>
                <a:lnTo>
                  <a:pt x="1341" y="0"/>
                </a:lnTo>
                <a:lnTo>
                  <a:pt x="1268" y="0"/>
                </a:lnTo>
                <a:lnTo>
                  <a:pt x="1195" y="0"/>
                </a:lnTo>
                <a:lnTo>
                  <a:pt x="1121" y="0"/>
                </a:lnTo>
                <a:lnTo>
                  <a:pt x="1081" y="33"/>
                </a:lnTo>
                <a:lnTo>
                  <a:pt x="1038" y="68"/>
                </a:lnTo>
                <a:lnTo>
                  <a:pt x="993" y="105"/>
                </a:lnTo>
                <a:lnTo>
                  <a:pt x="946" y="143"/>
                </a:lnTo>
                <a:lnTo>
                  <a:pt x="897" y="183"/>
                </a:lnTo>
                <a:lnTo>
                  <a:pt x="846" y="224"/>
                </a:lnTo>
                <a:lnTo>
                  <a:pt x="792" y="268"/>
                </a:lnTo>
                <a:lnTo>
                  <a:pt x="737" y="314"/>
                </a:lnTo>
                <a:lnTo>
                  <a:pt x="664" y="372"/>
                </a:lnTo>
                <a:lnTo>
                  <a:pt x="585" y="437"/>
                </a:lnTo>
                <a:lnTo>
                  <a:pt x="502" y="503"/>
                </a:lnTo>
                <a:lnTo>
                  <a:pt x="413" y="575"/>
                </a:lnTo>
                <a:lnTo>
                  <a:pt x="319" y="652"/>
                </a:lnTo>
                <a:lnTo>
                  <a:pt x="218" y="733"/>
                </a:lnTo>
                <a:lnTo>
                  <a:pt x="111" y="821"/>
                </a:lnTo>
                <a:lnTo>
                  <a:pt x="0" y="91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28" name="Freeform 42"/>
          <p:cNvSpPr>
            <a:spLocks/>
          </p:cNvSpPr>
          <p:nvPr/>
        </p:nvSpPr>
        <p:spPr bwMode="auto">
          <a:xfrm>
            <a:off x="4747168" y="5513731"/>
            <a:ext cx="1310886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140" h="912">
                <a:moveTo>
                  <a:pt x="0" y="912"/>
                </a:moveTo>
                <a:lnTo>
                  <a:pt x="71" y="912"/>
                </a:lnTo>
                <a:lnTo>
                  <a:pt x="140" y="912"/>
                </a:lnTo>
                <a:lnTo>
                  <a:pt x="211" y="912"/>
                </a:lnTo>
                <a:lnTo>
                  <a:pt x="281" y="912"/>
                </a:lnTo>
                <a:lnTo>
                  <a:pt x="350" y="912"/>
                </a:lnTo>
                <a:lnTo>
                  <a:pt x="421" y="912"/>
                </a:lnTo>
                <a:lnTo>
                  <a:pt x="492" y="912"/>
                </a:lnTo>
                <a:lnTo>
                  <a:pt x="561" y="912"/>
                </a:lnTo>
                <a:lnTo>
                  <a:pt x="631" y="912"/>
                </a:lnTo>
                <a:lnTo>
                  <a:pt x="702" y="912"/>
                </a:lnTo>
                <a:lnTo>
                  <a:pt x="771" y="912"/>
                </a:lnTo>
                <a:lnTo>
                  <a:pt x="842" y="912"/>
                </a:lnTo>
                <a:lnTo>
                  <a:pt x="912" y="912"/>
                </a:lnTo>
                <a:lnTo>
                  <a:pt x="982" y="912"/>
                </a:lnTo>
                <a:lnTo>
                  <a:pt x="1052" y="912"/>
                </a:lnTo>
                <a:lnTo>
                  <a:pt x="1123" y="912"/>
                </a:lnTo>
                <a:lnTo>
                  <a:pt x="1124" y="821"/>
                </a:lnTo>
                <a:lnTo>
                  <a:pt x="1126" y="733"/>
                </a:lnTo>
                <a:lnTo>
                  <a:pt x="1128" y="652"/>
                </a:lnTo>
                <a:lnTo>
                  <a:pt x="1129" y="575"/>
                </a:lnTo>
                <a:lnTo>
                  <a:pt x="1130" y="503"/>
                </a:lnTo>
                <a:lnTo>
                  <a:pt x="1131" y="437"/>
                </a:lnTo>
                <a:lnTo>
                  <a:pt x="1132" y="372"/>
                </a:lnTo>
                <a:lnTo>
                  <a:pt x="1134" y="314"/>
                </a:lnTo>
                <a:lnTo>
                  <a:pt x="1135" y="268"/>
                </a:lnTo>
                <a:lnTo>
                  <a:pt x="1135" y="224"/>
                </a:lnTo>
                <a:lnTo>
                  <a:pt x="1136" y="183"/>
                </a:lnTo>
                <a:lnTo>
                  <a:pt x="1137" y="143"/>
                </a:lnTo>
                <a:lnTo>
                  <a:pt x="1137" y="105"/>
                </a:lnTo>
                <a:lnTo>
                  <a:pt x="1139" y="68"/>
                </a:lnTo>
                <a:lnTo>
                  <a:pt x="1139" y="33"/>
                </a:lnTo>
                <a:lnTo>
                  <a:pt x="1140" y="0"/>
                </a:lnTo>
                <a:lnTo>
                  <a:pt x="1067" y="0"/>
                </a:lnTo>
                <a:lnTo>
                  <a:pt x="993" y="0"/>
                </a:lnTo>
                <a:lnTo>
                  <a:pt x="920" y="0"/>
                </a:lnTo>
                <a:lnTo>
                  <a:pt x="847" y="0"/>
                </a:lnTo>
                <a:lnTo>
                  <a:pt x="774" y="0"/>
                </a:lnTo>
                <a:lnTo>
                  <a:pt x="699" y="0"/>
                </a:lnTo>
                <a:lnTo>
                  <a:pt x="627" y="0"/>
                </a:lnTo>
                <a:lnTo>
                  <a:pt x="554" y="0"/>
                </a:lnTo>
                <a:lnTo>
                  <a:pt x="533" y="33"/>
                </a:lnTo>
                <a:lnTo>
                  <a:pt x="512" y="68"/>
                </a:lnTo>
                <a:lnTo>
                  <a:pt x="490" y="105"/>
                </a:lnTo>
                <a:lnTo>
                  <a:pt x="467" y="143"/>
                </a:lnTo>
                <a:lnTo>
                  <a:pt x="443" y="183"/>
                </a:lnTo>
                <a:lnTo>
                  <a:pt x="417" y="224"/>
                </a:lnTo>
                <a:lnTo>
                  <a:pt x="391" y="268"/>
                </a:lnTo>
                <a:lnTo>
                  <a:pt x="364" y="314"/>
                </a:lnTo>
                <a:lnTo>
                  <a:pt x="327" y="372"/>
                </a:lnTo>
                <a:lnTo>
                  <a:pt x="290" y="437"/>
                </a:lnTo>
                <a:lnTo>
                  <a:pt x="248" y="503"/>
                </a:lnTo>
                <a:lnTo>
                  <a:pt x="204" y="575"/>
                </a:lnTo>
                <a:lnTo>
                  <a:pt x="158" y="652"/>
                </a:lnTo>
                <a:lnTo>
                  <a:pt x="108" y="733"/>
                </a:lnTo>
                <a:lnTo>
                  <a:pt x="56" y="821"/>
                </a:lnTo>
                <a:lnTo>
                  <a:pt x="0" y="91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33" name="Полилиния 53"/>
          <p:cNvSpPr>
            <a:spLocks/>
          </p:cNvSpPr>
          <p:nvPr/>
        </p:nvSpPr>
        <p:spPr bwMode="auto">
          <a:xfrm>
            <a:off x="4526388" y="1750108"/>
            <a:ext cx="1531668" cy="3763622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7857" h="5646304">
                <a:moveTo>
                  <a:pt x="760778" y="0"/>
                </a:moveTo>
                <a:lnTo>
                  <a:pt x="760778" y="274295"/>
                </a:lnTo>
                <a:lnTo>
                  <a:pt x="2297854" y="274295"/>
                </a:lnTo>
                <a:lnTo>
                  <a:pt x="2297854" y="1242083"/>
                </a:lnTo>
                <a:lnTo>
                  <a:pt x="2297857" y="1242083"/>
                </a:lnTo>
                <a:lnTo>
                  <a:pt x="2297857" y="5646304"/>
                </a:lnTo>
                <a:lnTo>
                  <a:pt x="1288663" y="5646304"/>
                </a:lnTo>
                <a:lnTo>
                  <a:pt x="1288663" y="1288663"/>
                </a:lnTo>
                <a:lnTo>
                  <a:pt x="760778" y="1288663"/>
                </a:lnTo>
                <a:lnTo>
                  <a:pt x="760778" y="1568131"/>
                </a:lnTo>
                <a:lnTo>
                  <a:pt x="0" y="78234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34" name="Freeform 46"/>
          <p:cNvSpPr>
            <a:spLocks/>
          </p:cNvSpPr>
          <p:nvPr/>
        </p:nvSpPr>
        <p:spPr bwMode="auto">
          <a:xfrm>
            <a:off x="6133947" y="5513731"/>
            <a:ext cx="1307437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139" h="912">
                <a:moveTo>
                  <a:pt x="16" y="912"/>
                </a:moveTo>
                <a:lnTo>
                  <a:pt x="87" y="912"/>
                </a:lnTo>
                <a:lnTo>
                  <a:pt x="156" y="912"/>
                </a:lnTo>
                <a:lnTo>
                  <a:pt x="226" y="912"/>
                </a:lnTo>
                <a:lnTo>
                  <a:pt x="297" y="912"/>
                </a:lnTo>
                <a:lnTo>
                  <a:pt x="366" y="912"/>
                </a:lnTo>
                <a:lnTo>
                  <a:pt x="437" y="912"/>
                </a:lnTo>
                <a:lnTo>
                  <a:pt x="507" y="912"/>
                </a:lnTo>
                <a:lnTo>
                  <a:pt x="577" y="912"/>
                </a:lnTo>
                <a:lnTo>
                  <a:pt x="647" y="912"/>
                </a:lnTo>
                <a:lnTo>
                  <a:pt x="718" y="912"/>
                </a:lnTo>
                <a:lnTo>
                  <a:pt x="787" y="912"/>
                </a:lnTo>
                <a:lnTo>
                  <a:pt x="858" y="912"/>
                </a:lnTo>
                <a:lnTo>
                  <a:pt x="928" y="912"/>
                </a:lnTo>
                <a:lnTo>
                  <a:pt x="998" y="912"/>
                </a:lnTo>
                <a:lnTo>
                  <a:pt x="1068" y="912"/>
                </a:lnTo>
                <a:lnTo>
                  <a:pt x="1139" y="912"/>
                </a:lnTo>
                <a:lnTo>
                  <a:pt x="1083" y="821"/>
                </a:lnTo>
                <a:lnTo>
                  <a:pt x="1030" y="733"/>
                </a:lnTo>
                <a:lnTo>
                  <a:pt x="981" y="652"/>
                </a:lnTo>
                <a:lnTo>
                  <a:pt x="934" y="575"/>
                </a:lnTo>
                <a:lnTo>
                  <a:pt x="891" y="503"/>
                </a:lnTo>
                <a:lnTo>
                  <a:pt x="849" y="437"/>
                </a:lnTo>
                <a:lnTo>
                  <a:pt x="811" y="372"/>
                </a:lnTo>
                <a:lnTo>
                  <a:pt x="775" y="314"/>
                </a:lnTo>
                <a:lnTo>
                  <a:pt x="748" y="268"/>
                </a:lnTo>
                <a:lnTo>
                  <a:pt x="721" y="224"/>
                </a:lnTo>
                <a:lnTo>
                  <a:pt x="696" y="183"/>
                </a:lnTo>
                <a:lnTo>
                  <a:pt x="672" y="143"/>
                </a:lnTo>
                <a:lnTo>
                  <a:pt x="648" y="105"/>
                </a:lnTo>
                <a:lnTo>
                  <a:pt x="627" y="68"/>
                </a:lnTo>
                <a:lnTo>
                  <a:pt x="606" y="33"/>
                </a:lnTo>
                <a:lnTo>
                  <a:pt x="586" y="0"/>
                </a:lnTo>
                <a:lnTo>
                  <a:pt x="512" y="0"/>
                </a:lnTo>
                <a:lnTo>
                  <a:pt x="439" y="0"/>
                </a:lnTo>
                <a:lnTo>
                  <a:pt x="366" y="0"/>
                </a:lnTo>
                <a:lnTo>
                  <a:pt x="293" y="0"/>
                </a:lnTo>
                <a:lnTo>
                  <a:pt x="219" y="0"/>
                </a:lnTo>
                <a:lnTo>
                  <a:pt x="146" y="0"/>
                </a:lnTo>
                <a:lnTo>
                  <a:pt x="73" y="0"/>
                </a:lnTo>
                <a:lnTo>
                  <a:pt x="0" y="0"/>
                </a:lnTo>
                <a:lnTo>
                  <a:pt x="0" y="33"/>
                </a:lnTo>
                <a:lnTo>
                  <a:pt x="1" y="68"/>
                </a:lnTo>
                <a:lnTo>
                  <a:pt x="1" y="105"/>
                </a:lnTo>
                <a:lnTo>
                  <a:pt x="3" y="143"/>
                </a:lnTo>
                <a:lnTo>
                  <a:pt x="3" y="183"/>
                </a:lnTo>
                <a:lnTo>
                  <a:pt x="4" y="224"/>
                </a:lnTo>
                <a:lnTo>
                  <a:pt x="4" y="268"/>
                </a:lnTo>
                <a:lnTo>
                  <a:pt x="5" y="314"/>
                </a:lnTo>
                <a:lnTo>
                  <a:pt x="6" y="372"/>
                </a:lnTo>
                <a:lnTo>
                  <a:pt x="8" y="437"/>
                </a:lnTo>
                <a:lnTo>
                  <a:pt x="9" y="503"/>
                </a:lnTo>
                <a:lnTo>
                  <a:pt x="10" y="575"/>
                </a:lnTo>
                <a:lnTo>
                  <a:pt x="11" y="652"/>
                </a:lnTo>
                <a:lnTo>
                  <a:pt x="12" y="733"/>
                </a:lnTo>
                <a:lnTo>
                  <a:pt x="15" y="821"/>
                </a:lnTo>
                <a:lnTo>
                  <a:pt x="16" y="91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35" name="Полилиния 54"/>
          <p:cNvSpPr>
            <a:spLocks noChangeArrowheads="1"/>
          </p:cNvSpPr>
          <p:nvPr/>
        </p:nvSpPr>
        <p:spPr bwMode="auto">
          <a:xfrm>
            <a:off x="6133947" y="1750109"/>
            <a:ext cx="1531669" cy="3763622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7858" h="5646304">
                <a:moveTo>
                  <a:pt x="1537080" y="0"/>
                </a:moveTo>
                <a:lnTo>
                  <a:pt x="2297858" y="782342"/>
                </a:lnTo>
                <a:lnTo>
                  <a:pt x="1537080" y="1568131"/>
                </a:lnTo>
                <a:lnTo>
                  <a:pt x="1537080" y="1288663"/>
                </a:lnTo>
                <a:lnTo>
                  <a:pt x="1009194" y="1288663"/>
                </a:lnTo>
                <a:lnTo>
                  <a:pt x="1009194" y="5646304"/>
                </a:lnTo>
                <a:lnTo>
                  <a:pt x="0" y="5646304"/>
                </a:lnTo>
                <a:lnTo>
                  <a:pt x="0" y="1288663"/>
                </a:lnTo>
                <a:lnTo>
                  <a:pt x="0" y="1242083"/>
                </a:lnTo>
                <a:lnTo>
                  <a:pt x="0" y="274295"/>
                </a:lnTo>
                <a:lnTo>
                  <a:pt x="1537080" y="27429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36" name="Полилиния 52"/>
          <p:cNvSpPr>
            <a:spLocks noChangeArrowheads="1"/>
          </p:cNvSpPr>
          <p:nvPr/>
        </p:nvSpPr>
        <p:spPr bwMode="auto">
          <a:xfrm>
            <a:off x="3777804" y="3257628"/>
            <a:ext cx="1531666" cy="225610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7854" h="3384677">
                <a:moveTo>
                  <a:pt x="760778" y="0"/>
                </a:moveTo>
                <a:lnTo>
                  <a:pt x="760778" y="274292"/>
                </a:lnTo>
                <a:lnTo>
                  <a:pt x="2297854" y="274292"/>
                </a:lnTo>
                <a:lnTo>
                  <a:pt x="2297854" y="1236907"/>
                </a:lnTo>
                <a:lnTo>
                  <a:pt x="2297854" y="1288660"/>
                </a:lnTo>
                <a:lnTo>
                  <a:pt x="2297854" y="3384677"/>
                </a:lnTo>
                <a:lnTo>
                  <a:pt x="1288660" y="3384677"/>
                </a:lnTo>
                <a:lnTo>
                  <a:pt x="1288660" y="1288660"/>
                </a:lnTo>
                <a:lnTo>
                  <a:pt x="760778" y="1288660"/>
                </a:lnTo>
                <a:lnTo>
                  <a:pt x="760778" y="1568131"/>
                </a:lnTo>
                <a:lnTo>
                  <a:pt x="0" y="78234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37" name="Freeform 53"/>
          <p:cNvSpPr>
            <a:spLocks/>
          </p:cNvSpPr>
          <p:nvPr/>
        </p:nvSpPr>
        <p:spPr bwMode="auto">
          <a:xfrm>
            <a:off x="6879082" y="5513731"/>
            <a:ext cx="1966328" cy="1048708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  <a:gd name="T92" fmla="*/ 908 w 6953"/>
              <a:gd name="T93" fmla="*/ 908 w 6953"/>
              <a:gd name="T94" fmla="*/ 908 w 6953"/>
              <a:gd name="T95" fmla="*/ 908 w 6953"/>
              <a:gd name="T96" fmla="*/ 908 w 6953"/>
              <a:gd name="T97" fmla="*/ 908 w 6953"/>
              <a:gd name="T98" fmla="*/ 908 w 6953"/>
              <a:gd name="T99" fmla="*/ 908 w 6953"/>
              <a:gd name="T100" fmla="*/ 908 w 6953"/>
              <a:gd name="T101" fmla="*/ 908 w 6953"/>
              <a:gd name="T102" fmla="*/ 908 w 6953"/>
              <a:gd name="T103" fmla="*/ 908 w 6953"/>
              <a:gd name="T104" fmla="*/ 908 w 6953"/>
              <a:gd name="T105" fmla="*/ 908 w 6953"/>
              <a:gd name="T106" fmla="*/ 908 w 6953"/>
              <a:gd name="T107" fmla="*/ 908 w 6953"/>
              <a:gd name="T108" fmla="*/ 908 w 6953"/>
              <a:gd name="T109" fmla="*/ 908 w 6953"/>
              <a:gd name="T110" fmla="*/ 908 w 6953"/>
              <a:gd name="T111" fmla="*/ 908 w 6953"/>
              <a:gd name="T112" fmla="*/ 908 w 6953"/>
              <a:gd name="T113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08" h="912">
                <a:moveTo>
                  <a:pt x="586" y="912"/>
                </a:moveTo>
                <a:lnTo>
                  <a:pt x="656" y="912"/>
                </a:lnTo>
                <a:lnTo>
                  <a:pt x="726" y="912"/>
                </a:lnTo>
                <a:lnTo>
                  <a:pt x="796" y="912"/>
                </a:lnTo>
                <a:lnTo>
                  <a:pt x="867" y="912"/>
                </a:lnTo>
                <a:lnTo>
                  <a:pt x="936" y="912"/>
                </a:lnTo>
                <a:lnTo>
                  <a:pt x="1007" y="912"/>
                </a:lnTo>
                <a:lnTo>
                  <a:pt x="1077" y="912"/>
                </a:lnTo>
                <a:lnTo>
                  <a:pt x="1147" y="912"/>
                </a:lnTo>
                <a:lnTo>
                  <a:pt x="1217" y="912"/>
                </a:lnTo>
                <a:lnTo>
                  <a:pt x="1288" y="912"/>
                </a:lnTo>
                <a:lnTo>
                  <a:pt x="1358" y="912"/>
                </a:lnTo>
                <a:lnTo>
                  <a:pt x="1428" y="912"/>
                </a:lnTo>
                <a:lnTo>
                  <a:pt x="1498" y="912"/>
                </a:lnTo>
                <a:lnTo>
                  <a:pt x="1569" y="912"/>
                </a:lnTo>
                <a:lnTo>
                  <a:pt x="1639" y="912"/>
                </a:lnTo>
                <a:lnTo>
                  <a:pt x="1708" y="912"/>
                </a:lnTo>
                <a:lnTo>
                  <a:pt x="1597" y="821"/>
                </a:lnTo>
                <a:lnTo>
                  <a:pt x="1490" y="733"/>
                </a:lnTo>
                <a:lnTo>
                  <a:pt x="1389" y="652"/>
                </a:lnTo>
                <a:lnTo>
                  <a:pt x="1295" y="575"/>
                </a:lnTo>
                <a:lnTo>
                  <a:pt x="1206" y="503"/>
                </a:lnTo>
                <a:lnTo>
                  <a:pt x="1122" y="435"/>
                </a:lnTo>
                <a:lnTo>
                  <a:pt x="1044" y="372"/>
                </a:lnTo>
                <a:lnTo>
                  <a:pt x="971" y="314"/>
                </a:lnTo>
                <a:lnTo>
                  <a:pt x="916" y="268"/>
                </a:lnTo>
                <a:lnTo>
                  <a:pt x="862" y="224"/>
                </a:lnTo>
                <a:lnTo>
                  <a:pt x="811" y="183"/>
                </a:lnTo>
                <a:lnTo>
                  <a:pt x="762" y="143"/>
                </a:lnTo>
                <a:lnTo>
                  <a:pt x="715" y="105"/>
                </a:lnTo>
                <a:lnTo>
                  <a:pt x="670" y="68"/>
                </a:lnTo>
                <a:lnTo>
                  <a:pt x="627" y="33"/>
                </a:lnTo>
                <a:lnTo>
                  <a:pt x="587" y="0"/>
                </a:lnTo>
                <a:lnTo>
                  <a:pt x="513" y="0"/>
                </a:lnTo>
                <a:lnTo>
                  <a:pt x="440" y="0"/>
                </a:lnTo>
                <a:lnTo>
                  <a:pt x="367" y="0"/>
                </a:lnTo>
                <a:lnTo>
                  <a:pt x="293" y="0"/>
                </a:lnTo>
                <a:lnTo>
                  <a:pt x="220" y="0"/>
                </a:lnTo>
                <a:lnTo>
                  <a:pt x="147" y="0"/>
                </a:lnTo>
                <a:lnTo>
                  <a:pt x="74" y="0"/>
                </a:lnTo>
                <a:lnTo>
                  <a:pt x="0" y="0"/>
                </a:lnTo>
                <a:lnTo>
                  <a:pt x="22" y="33"/>
                </a:lnTo>
                <a:lnTo>
                  <a:pt x="43" y="68"/>
                </a:lnTo>
                <a:lnTo>
                  <a:pt x="67" y="105"/>
                </a:lnTo>
                <a:lnTo>
                  <a:pt x="92" y="143"/>
                </a:lnTo>
                <a:lnTo>
                  <a:pt x="118" y="183"/>
                </a:lnTo>
                <a:lnTo>
                  <a:pt x="144" y="224"/>
                </a:lnTo>
                <a:lnTo>
                  <a:pt x="171" y="268"/>
                </a:lnTo>
                <a:lnTo>
                  <a:pt x="202" y="314"/>
                </a:lnTo>
                <a:lnTo>
                  <a:pt x="239" y="372"/>
                </a:lnTo>
                <a:lnTo>
                  <a:pt x="279" y="437"/>
                </a:lnTo>
                <a:lnTo>
                  <a:pt x="323" y="503"/>
                </a:lnTo>
                <a:lnTo>
                  <a:pt x="369" y="575"/>
                </a:lnTo>
                <a:lnTo>
                  <a:pt x="419" y="652"/>
                </a:lnTo>
                <a:lnTo>
                  <a:pt x="472" y="733"/>
                </a:lnTo>
                <a:lnTo>
                  <a:pt x="526" y="821"/>
                </a:lnTo>
                <a:lnTo>
                  <a:pt x="586" y="91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</a:bodyPr>
          <a:lstStyle/>
          <a:p>
            <a:endParaRPr lang="en-US" sz="1200" dirty="0"/>
          </a:p>
        </p:txBody>
      </p:sp>
      <p:sp>
        <p:nvSpPr>
          <p:cNvPr id="39" name="Полилиния 55"/>
          <p:cNvSpPr>
            <a:spLocks/>
          </p:cNvSpPr>
          <p:nvPr/>
        </p:nvSpPr>
        <p:spPr bwMode="auto">
          <a:xfrm>
            <a:off x="6879081" y="3257628"/>
            <a:ext cx="1535116" cy="2256103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03030" h="3384677">
                <a:moveTo>
                  <a:pt x="1537079" y="0"/>
                </a:moveTo>
                <a:lnTo>
                  <a:pt x="2303030" y="782342"/>
                </a:lnTo>
                <a:lnTo>
                  <a:pt x="1537079" y="1568131"/>
                </a:lnTo>
                <a:lnTo>
                  <a:pt x="1537079" y="1288660"/>
                </a:lnTo>
                <a:lnTo>
                  <a:pt x="1014368" y="1288660"/>
                </a:lnTo>
                <a:lnTo>
                  <a:pt x="1014368" y="3384677"/>
                </a:lnTo>
                <a:lnTo>
                  <a:pt x="0" y="3384677"/>
                </a:lnTo>
                <a:lnTo>
                  <a:pt x="0" y="1288660"/>
                </a:lnTo>
                <a:lnTo>
                  <a:pt x="0" y="1236907"/>
                </a:lnTo>
                <a:lnTo>
                  <a:pt x="0" y="274292"/>
                </a:lnTo>
                <a:lnTo>
                  <a:pt x="1537079" y="27429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2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827B9D5-D03C-46F8-A593-DFC93E254F1A}"/>
              </a:ext>
            </a:extLst>
          </p:cNvPr>
          <p:cNvSpPr/>
          <p:nvPr/>
        </p:nvSpPr>
        <p:spPr>
          <a:xfrm>
            <a:off x="1129352" y="3474032"/>
            <a:ext cx="2557592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Understand Mobile Attack Anatomy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FE0D83A-2504-413F-8B53-8387A204BD5C}"/>
              </a:ext>
            </a:extLst>
          </p:cNvPr>
          <p:cNvSpPr/>
          <p:nvPr/>
        </p:nvSpPr>
        <p:spPr>
          <a:xfrm>
            <a:off x="367352" y="1915328"/>
            <a:ext cx="4075443" cy="6940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Mobile Platform Attack Vectors and Vulnerabilities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C8215BC-9DD7-49EB-9F41-BE8A16C65768}"/>
              </a:ext>
            </a:extLst>
          </p:cNvPr>
          <p:cNvSpPr/>
          <p:nvPr/>
        </p:nvSpPr>
        <p:spPr>
          <a:xfrm>
            <a:off x="7756017" y="1915328"/>
            <a:ext cx="3511935" cy="6940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7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Mobile Device Management (MDM) Concept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3036941-B089-436D-B391-E345816B3D2E}"/>
              </a:ext>
            </a:extLst>
          </p:cNvPr>
          <p:cNvSpPr/>
          <p:nvPr/>
        </p:nvSpPr>
        <p:spPr>
          <a:xfrm>
            <a:off x="8510860" y="3434791"/>
            <a:ext cx="2798036" cy="6940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Mobile Attack Countermeasures</a:t>
            </a:r>
          </a:p>
        </p:txBody>
      </p:sp>
      <p:sp>
        <p:nvSpPr>
          <p:cNvPr id="44" name="Title 6">
            <a:extLst>
              <a:ext uri="{FF2B5EF4-FFF2-40B4-BE49-F238E27FC236}">
                <a16:creationId xmlns:a16="http://schemas.microsoft.com/office/drawing/2014/main" id="{0B2AB870-E193-412B-A385-7B724DF91EDE}"/>
              </a:ext>
            </a:extLst>
          </p:cNvPr>
          <p:cNvSpPr txBox="1">
            <a:spLocks/>
          </p:cNvSpPr>
          <p:nvPr/>
        </p:nvSpPr>
        <p:spPr>
          <a:xfrm>
            <a:off x="3785756" y="329625"/>
            <a:ext cx="4620489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  <p:sp>
        <p:nvSpPr>
          <p:cNvPr id="45" name="TextBox 233">
            <a:extLst>
              <a:ext uri="{FF2B5EF4-FFF2-40B4-BE49-F238E27FC236}">
                <a16:creationId xmlns:a16="http://schemas.microsoft.com/office/drawing/2014/main" id="{D2C83458-1901-474B-9E2A-C9DC0F13A7B4}"/>
              </a:ext>
            </a:extLst>
          </p:cNvPr>
          <p:cNvSpPr txBox="1"/>
          <p:nvPr/>
        </p:nvSpPr>
        <p:spPr>
          <a:xfrm>
            <a:off x="4181027" y="3520198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Rockwell" panose="02060603020205020403" pitchFamily="18" charset="0"/>
              </a:defRPr>
            </a:lvl1pPr>
          </a:lstStyle>
          <a:p>
            <a:r>
              <a:rPr lang="en-US" dirty="0"/>
              <a:t>01</a:t>
            </a:r>
          </a:p>
        </p:txBody>
      </p:sp>
      <p:sp>
        <p:nvSpPr>
          <p:cNvPr id="46" name="TextBox 236">
            <a:extLst>
              <a:ext uri="{FF2B5EF4-FFF2-40B4-BE49-F238E27FC236}">
                <a16:creationId xmlns:a16="http://schemas.microsoft.com/office/drawing/2014/main" id="{11853C0C-58F0-496E-AB5D-5E233E368967}"/>
              </a:ext>
            </a:extLst>
          </p:cNvPr>
          <p:cNvSpPr txBox="1"/>
          <p:nvPr/>
        </p:nvSpPr>
        <p:spPr>
          <a:xfrm>
            <a:off x="4882061" y="2000735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Rockwell" panose="02060603020205020403" pitchFamily="18" charset="0"/>
              </a:defRPr>
            </a:lvl1pPr>
          </a:lstStyle>
          <a:p>
            <a:r>
              <a:rPr lang="en-US" dirty="0"/>
              <a:t>02</a:t>
            </a:r>
          </a:p>
        </p:txBody>
      </p:sp>
      <p:sp>
        <p:nvSpPr>
          <p:cNvPr id="47" name="TextBox 239">
            <a:extLst>
              <a:ext uri="{FF2B5EF4-FFF2-40B4-BE49-F238E27FC236}">
                <a16:creationId xmlns:a16="http://schemas.microsoft.com/office/drawing/2014/main" id="{223D2F0E-50CE-4808-B46F-102A45313A1C}"/>
              </a:ext>
            </a:extLst>
          </p:cNvPr>
          <p:cNvSpPr txBox="1"/>
          <p:nvPr/>
        </p:nvSpPr>
        <p:spPr>
          <a:xfrm>
            <a:off x="6725550" y="2000735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Rockwell" panose="02060603020205020403" pitchFamily="18" charset="0"/>
              </a:defRPr>
            </a:lvl1pPr>
          </a:lstStyle>
          <a:p>
            <a:r>
              <a:rPr lang="en-US" dirty="0"/>
              <a:t>03</a:t>
            </a:r>
          </a:p>
        </p:txBody>
      </p:sp>
      <p:sp>
        <p:nvSpPr>
          <p:cNvPr id="48" name="TextBox 242">
            <a:extLst>
              <a:ext uri="{FF2B5EF4-FFF2-40B4-BE49-F238E27FC236}">
                <a16:creationId xmlns:a16="http://schemas.microsoft.com/office/drawing/2014/main" id="{AA4E27D4-EEE8-4B83-B156-55A4E53DDCB9}"/>
              </a:ext>
            </a:extLst>
          </p:cNvPr>
          <p:cNvSpPr txBox="1"/>
          <p:nvPr/>
        </p:nvSpPr>
        <p:spPr>
          <a:xfrm>
            <a:off x="7485371" y="3520198"/>
            <a:ext cx="5822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rgbClr val="FFFF00"/>
                </a:solidFill>
                <a:latin typeface="Rockwell" panose="02060603020205020403" pitchFamily="18" charset="0"/>
              </a:defRPr>
            </a:lvl1pPr>
          </a:lstStyle>
          <a:p>
            <a:r>
              <a:rPr lang="en-US" dirty="0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7269198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/>
          <p:cNvPicPr>
            <a:picLocks noGrp="1" noChangeAspect="1"/>
          </p:cNvPicPr>
          <p:nvPr>
            <p:ph type="pic" sz="quarter" idx="13"/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2" b="8722"/>
          <a:stretch/>
        </p:blipFill>
        <p:spPr>
          <a:xfrm>
            <a:off x="0" y="0"/>
            <a:ext cx="12203113" cy="6548438"/>
          </a:xfr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F88C2EE6-08CB-4139-86E2-F1A3DBD002A5}"/>
              </a:ext>
            </a:extLst>
          </p:cNvPr>
          <p:cNvSpPr>
            <a:spLocks noChangeAspect="1"/>
          </p:cNvSpPr>
          <p:nvPr/>
        </p:nvSpPr>
        <p:spPr>
          <a:xfrm>
            <a:off x="1588" y="0"/>
            <a:ext cx="12199965" cy="6557711"/>
          </a:xfrm>
          <a:prstGeom prst="rect">
            <a:avLst/>
          </a:prstGeom>
          <a:solidFill>
            <a:schemeClr val="bg1">
              <a:lumMod val="85000"/>
              <a:alpha val="8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17">
              <a:defRPr/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01445" y="302259"/>
            <a:ext cx="10884310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000" b="1" dirty="0">
                <a:solidFill>
                  <a:prstClr val="black"/>
                </a:solidFill>
                <a:latin typeface="Rockwell" panose="02060603020205020403" pitchFamily="18" charset="0"/>
              </a:rPr>
              <a:t>OWASP Top 10 Mobile Controls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730AA598-647B-47DA-9016-0A8A27100F5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18787" y="1209177"/>
            <a:ext cx="49530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Identify and protect sensitive data on the mobile device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A108A655-A237-43C0-BD23-DEA6865BD6DC}"/>
              </a:ext>
            </a:extLst>
          </p:cNvPr>
          <p:cNvSpPr/>
          <p:nvPr/>
        </p:nvSpPr>
        <p:spPr>
          <a:xfrm>
            <a:off x="1018787" y="2316903"/>
            <a:ext cx="477920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Handle password credentials securely on the device</a:t>
            </a:r>
            <a:endParaRPr kumimoji="0" lang="fr-FR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B0D96432-0003-44BA-AD28-08172DD159DB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018787" y="3383703"/>
            <a:ext cx="41910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 sensitive data are protected in transit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FB01A213-A709-4FBF-AC01-69B3C622AC0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018787" y="4494239"/>
            <a:ext cx="467795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Implement user authentication, authorization, and session management correctly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FAE859A3-F64F-4AE6-B415-3586A58FA257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018787" y="5588501"/>
            <a:ext cx="49530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Keep the backend APIs (services) and platform (server) secure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A5EE6928-8366-4F1F-BABB-75190F2654A0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990963" y="1254998"/>
            <a:ext cx="46482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Secure data integration with third-party services and applications</a:t>
            </a:r>
            <a:endParaRPr kumimoji="0" lang="fr-FR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5FD1E0FD-6B5C-447E-BC70-7A808AAF7649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6990963" y="2244323"/>
            <a:ext cx="4648200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Pay specific attention to the collection and storage of consent for the collection and use of the user’s data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76BCE025-8974-4D70-919B-64AB3D0F69B0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990963" y="3399977"/>
            <a:ext cx="487679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Implement controls to prevent unauthorized access to paid-for resources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FB4C406-25C4-4515-B11D-FD1BF79A5458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6990963" y="4529075"/>
            <a:ext cx="44958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 secure distribution /provisioning of mobile applications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7D070691-A5AE-4493-ADD2-7ACC7A3DB72E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6990963" y="5588501"/>
            <a:ext cx="47244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Carefully check any runtime interpretation of code for errors</a:t>
            </a: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4A1F233B-981C-459C-8E77-C839AFEABBD6}"/>
              </a:ext>
            </a:extLst>
          </p:cNvPr>
          <p:cNvSpPr/>
          <p:nvPr/>
        </p:nvSpPr>
        <p:spPr>
          <a:xfrm>
            <a:off x="10755388" y="6293331"/>
            <a:ext cx="14366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https://www.owasp.org</a:t>
            </a: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56D53B8B-D20F-4D5A-B64F-1FE222E4A8FA}"/>
              </a:ext>
            </a:extLst>
          </p:cNvPr>
          <p:cNvSpPr/>
          <p:nvPr/>
        </p:nvSpPr>
        <p:spPr>
          <a:xfrm>
            <a:off x="423455" y="1276811"/>
            <a:ext cx="511063" cy="511063"/>
          </a:xfrm>
          <a:prstGeom prst="ellipse">
            <a:avLst/>
          </a:prstGeom>
          <a:solidFill>
            <a:srgbClr val="D55143"/>
          </a:solidFill>
          <a:ln w="38100" cap="flat" cmpd="sng" algn="ctr">
            <a:solidFill>
              <a:srgbClr val="D55143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13" name="Right Arrow 365">
            <a:extLst>
              <a:ext uri="{FF2B5EF4-FFF2-40B4-BE49-F238E27FC236}">
                <a16:creationId xmlns:a16="http://schemas.microsoft.com/office/drawing/2014/main" id="{F715B6C4-7DE3-4B02-9002-4BB1F19D9452}"/>
              </a:ext>
            </a:extLst>
          </p:cNvPr>
          <p:cNvSpPr/>
          <p:nvPr/>
        </p:nvSpPr>
        <p:spPr>
          <a:xfrm>
            <a:off x="557347" y="1412031"/>
            <a:ext cx="258434" cy="240625"/>
          </a:xfrm>
          <a:prstGeom prst="rightArrow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C4DDAFA7-8D61-47D4-BA82-5A56CFA0B93D}"/>
              </a:ext>
            </a:extLst>
          </p:cNvPr>
          <p:cNvSpPr/>
          <p:nvPr/>
        </p:nvSpPr>
        <p:spPr>
          <a:xfrm>
            <a:off x="423455" y="2384537"/>
            <a:ext cx="511063" cy="511063"/>
          </a:xfrm>
          <a:prstGeom prst="ellipse">
            <a:avLst/>
          </a:prstGeom>
          <a:solidFill>
            <a:srgbClr val="D55143"/>
          </a:solidFill>
          <a:ln w="38100" cap="flat" cmpd="sng" algn="ctr">
            <a:solidFill>
              <a:srgbClr val="D55143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15" name="Right Arrow 365">
            <a:extLst>
              <a:ext uri="{FF2B5EF4-FFF2-40B4-BE49-F238E27FC236}">
                <a16:creationId xmlns:a16="http://schemas.microsoft.com/office/drawing/2014/main" id="{A476EE87-C967-4C8B-AB6E-E7F2D3C5F2CF}"/>
              </a:ext>
            </a:extLst>
          </p:cNvPr>
          <p:cNvSpPr/>
          <p:nvPr/>
        </p:nvSpPr>
        <p:spPr>
          <a:xfrm>
            <a:off x="574695" y="2519757"/>
            <a:ext cx="250885" cy="240625"/>
          </a:xfrm>
          <a:prstGeom prst="rightArrow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3A9229C4-E2E6-4B11-8584-17B436A2C09F}"/>
              </a:ext>
            </a:extLst>
          </p:cNvPr>
          <p:cNvSpPr/>
          <p:nvPr/>
        </p:nvSpPr>
        <p:spPr>
          <a:xfrm>
            <a:off x="423455" y="3451337"/>
            <a:ext cx="511063" cy="511063"/>
          </a:xfrm>
          <a:prstGeom prst="ellipse">
            <a:avLst/>
          </a:prstGeom>
          <a:solidFill>
            <a:srgbClr val="D55143"/>
          </a:solidFill>
          <a:ln w="38100" cap="flat" cmpd="sng" algn="ctr">
            <a:solidFill>
              <a:srgbClr val="D55143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17" name="Right Arrow 365">
            <a:extLst>
              <a:ext uri="{FF2B5EF4-FFF2-40B4-BE49-F238E27FC236}">
                <a16:creationId xmlns:a16="http://schemas.microsoft.com/office/drawing/2014/main" id="{6022C316-19B3-48F9-88AF-26E4402E61FB}"/>
              </a:ext>
            </a:extLst>
          </p:cNvPr>
          <p:cNvSpPr/>
          <p:nvPr/>
        </p:nvSpPr>
        <p:spPr>
          <a:xfrm>
            <a:off x="574695" y="3586557"/>
            <a:ext cx="250885" cy="240625"/>
          </a:xfrm>
          <a:prstGeom prst="rightArrow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F2383078-A0F5-4DE4-8703-DCC527EE681A}"/>
              </a:ext>
            </a:extLst>
          </p:cNvPr>
          <p:cNvSpPr/>
          <p:nvPr/>
        </p:nvSpPr>
        <p:spPr>
          <a:xfrm>
            <a:off x="423455" y="4561873"/>
            <a:ext cx="511063" cy="511063"/>
          </a:xfrm>
          <a:prstGeom prst="ellipse">
            <a:avLst/>
          </a:prstGeom>
          <a:solidFill>
            <a:srgbClr val="D55143"/>
          </a:solidFill>
          <a:ln w="38100" cap="flat" cmpd="sng" algn="ctr">
            <a:solidFill>
              <a:srgbClr val="D55143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19" name="Right Arrow 365">
            <a:extLst>
              <a:ext uri="{FF2B5EF4-FFF2-40B4-BE49-F238E27FC236}">
                <a16:creationId xmlns:a16="http://schemas.microsoft.com/office/drawing/2014/main" id="{028454A2-C1CB-4573-894E-DFE91696C8A8}"/>
              </a:ext>
            </a:extLst>
          </p:cNvPr>
          <p:cNvSpPr/>
          <p:nvPr/>
        </p:nvSpPr>
        <p:spPr>
          <a:xfrm>
            <a:off x="574695" y="4697093"/>
            <a:ext cx="250885" cy="240625"/>
          </a:xfrm>
          <a:prstGeom prst="rightArrow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50A1D8EA-487A-4CE7-A1C4-DEA03E11EEDF}"/>
              </a:ext>
            </a:extLst>
          </p:cNvPr>
          <p:cNvSpPr/>
          <p:nvPr/>
        </p:nvSpPr>
        <p:spPr>
          <a:xfrm>
            <a:off x="423455" y="5656135"/>
            <a:ext cx="511063" cy="511063"/>
          </a:xfrm>
          <a:prstGeom prst="ellipse">
            <a:avLst/>
          </a:prstGeom>
          <a:solidFill>
            <a:srgbClr val="D55143"/>
          </a:solidFill>
          <a:ln w="38100" cap="flat" cmpd="sng" algn="ctr">
            <a:solidFill>
              <a:srgbClr val="D55143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21" name="Right Arrow 365">
            <a:extLst>
              <a:ext uri="{FF2B5EF4-FFF2-40B4-BE49-F238E27FC236}">
                <a16:creationId xmlns:a16="http://schemas.microsoft.com/office/drawing/2014/main" id="{D1BE658A-B6CE-4F6D-93D0-02CD84EFF921}"/>
              </a:ext>
            </a:extLst>
          </p:cNvPr>
          <p:cNvSpPr/>
          <p:nvPr/>
        </p:nvSpPr>
        <p:spPr>
          <a:xfrm>
            <a:off x="574695" y="5791355"/>
            <a:ext cx="250885" cy="240625"/>
          </a:xfrm>
          <a:prstGeom prst="rightArrow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E73F8E9F-FE32-4FB6-AF09-2F8D95091F1C}"/>
              </a:ext>
            </a:extLst>
          </p:cNvPr>
          <p:cNvSpPr/>
          <p:nvPr/>
        </p:nvSpPr>
        <p:spPr>
          <a:xfrm>
            <a:off x="6377937" y="1322632"/>
            <a:ext cx="511063" cy="511063"/>
          </a:xfrm>
          <a:prstGeom prst="ellipse">
            <a:avLst/>
          </a:prstGeom>
          <a:solidFill>
            <a:srgbClr val="D55143"/>
          </a:solidFill>
          <a:ln w="38100" cap="flat" cmpd="sng" algn="ctr">
            <a:solidFill>
              <a:srgbClr val="D55143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23" name="Right Arrow 365">
            <a:extLst>
              <a:ext uri="{FF2B5EF4-FFF2-40B4-BE49-F238E27FC236}">
                <a16:creationId xmlns:a16="http://schemas.microsoft.com/office/drawing/2014/main" id="{1301750E-9861-4C6B-B4BC-1704173B0A4B}"/>
              </a:ext>
            </a:extLst>
          </p:cNvPr>
          <p:cNvSpPr/>
          <p:nvPr/>
        </p:nvSpPr>
        <p:spPr>
          <a:xfrm>
            <a:off x="6529177" y="1457852"/>
            <a:ext cx="250885" cy="240625"/>
          </a:xfrm>
          <a:prstGeom prst="rightArrow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87743FFA-4FEE-4393-9483-BC94CD749FCE}"/>
              </a:ext>
            </a:extLst>
          </p:cNvPr>
          <p:cNvSpPr/>
          <p:nvPr/>
        </p:nvSpPr>
        <p:spPr>
          <a:xfrm>
            <a:off x="6377937" y="2450456"/>
            <a:ext cx="511063" cy="511063"/>
          </a:xfrm>
          <a:prstGeom prst="ellipse">
            <a:avLst/>
          </a:prstGeom>
          <a:solidFill>
            <a:srgbClr val="D55143"/>
          </a:solidFill>
          <a:ln w="38100" cap="flat" cmpd="sng" algn="ctr">
            <a:solidFill>
              <a:srgbClr val="D55143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25" name="Right Arrow 365">
            <a:extLst>
              <a:ext uri="{FF2B5EF4-FFF2-40B4-BE49-F238E27FC236}">
                <a16:creationId xmlns:a16="http://schemas.microsoft.com/office/drawing/2014/main" id="{9C9EEB58-5C40-4E78-9BD5-E381CE826545}"/>
              </a:ext>
            </a:extLst>
          </p:cNvPr>
          <p:cNvSpPr/>
          <p:nvPr/>
        </p:nvSpPr>
        <p:spPr>
          <a:xfrm>
            <a:off x="6529177" y="2585676"/>
            <a:ext cx="250885" cy="240625"/>
          </a:xfrm>
          <a:prstGeom prst="rightArrow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56C6A031-13DE-4B6C-90CE-5CBDC423818E}"/>
              </a:ext>
            </a:extLst>
          </p:cNvPr>
          <p:cNvSpPr/>
          <p:nvPr/>
        </p:nvSpPr>
        <p:spPr>
          <a:xfrm>
            <a:off x="6377937" y="3467611"/>
            <a:ext cx="511063" cy="511063"/>
          </a:xfrm>
          <a:prstGeom prst="ellipse">
            <a:avLst/>
          </a:prstGeom>
          <a:solidFill>
            <a:srgbClr val="D55143"/>
          </a:solidFill>
          <a:ln w="38100" cap="flat" cmpd="sng" algn="ctr">
            <a:solidFill>
              <a:srgbClr val="D55143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27" name="Right Arrow 365">
            <a:extLst>
              <a:ext uri="{FF2B5EF4-FFF2-40B4-BE49-F238E27FC236}">
                <a16:creationId xmlns:a16="http://schemas.microsoft.com/office/drawing/2014/main" id="{16DE81E6-1368-4144-A343-BDD65B8D6511}"/>
              </a:ext>
            </a:extLst>
          </p:cNvPr>
          <p:cNvSpPr/>
          <p:nvPr/>
        </p:nvSpPr>
        <p:spPr>
          <a:xfrm>
            <a:off x="6529177" y="3602831"/>
            <a:ext cx="250885" cy="240625"/>
          </a:xfrm>
          <a:prstGeom prst="rightArrow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39CF233B-5974-4673-AADD-9C8A559CD84F}"/>
              </a:ext>
            </a:extLst>
          </p:cNvPr>
          <p:cNvSpPr/>
          <p:nvPr/>
        </p:nvSpPr>
        <p:spPr>
          <a:xfrm>
            <a:off x="6377937" y="4594337"/>
            <a:ext cx="511063" cy="511063"/>
          </a:xfrm>
          <a:prstGeom prst="ellipse">
            <a:avLst/>
          </a:prstGeom>
          <a:solidFill>
            <a:srgbClr val="D55143"/>
          </a:solidFill>
          <a:ln w="38100" cap="flat" cmpd="sng" algn="ctr">
            <a:solidFill>
              <a:srgbClr val="D55143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35" name="Right Arrow 365">
            <a:extLst>
              <a:ext uri="{FF2B5EF4-FFF2-40B4-BE49-F238E27FC236}">
                <a16:creationId xmlns:a16="http://schemas.microsoft.com/office/drawing/2014/main" id="{83963940-8FAC-4DE4-B704-D211AB181299}"/>
              </a:ext>
            </a:extLst>
          </p:cNvPr>
          <p:cNvSpPr/>
          <p:nvPr/>
        </p:nvSpPr>
        <p:spPr>
          <a:xfrm>
            <a:off x="6529177" y="4729557"/>
            <a:ext cx="250885" cy="240625"/>
          </a:xfrm>
          <a:prstGeom prst="rightArrow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0BC2591A-80FC-4774-96D4-8710434F3BD5}"/>
              </a:ext>
            </a:extLst>
          </p:cNvPr>
          <p:cNvSpPr/>
          <p:nvPr/>
        </p:nvSpPr>
        <p:spPr>
          <a:xfrm>
            <a:off x="6377937" y="5671455"/>
            <a:ext cx="511063" cy="511063"/>
          </a:xfrm>
          <a:prstGeom prst="ellipse">
            <a:avLst/>
          </a:prstGeom>
          <a:solidFill>
            <a:srgbClr val="D55143"/>
          </a:solidFill>
          <a:ln w="38100" cap="flat" cmpd="sng" algn="ctr">
            <a:solidFill>
              <a:srgbClr val="D55143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37" name="Right Arrow 365">
            <a:extLst>
              <a:ext uri="{FF2B5EF4-FFF2-40B4-BE49-F238E27FC236}">
                <a16:creationId xmlns:a16="http://schemas.microsoft.com/office/drawing/2014/main" id="{46083383-D693-4496-B351-BF098F6943A7}"/>
              </a:ext>
            </a:extLst>
          </p:cNvPr>
          <p:cNvSpPr/>
          <p:nvPr/>
        </p:nvSpPr>
        <p:spPr>
          <a:xfrm>
            <a:off x="6529177" y="5806675"/>
            <a:ext cx="250885" cy="240625"/>
          </a:xfrm>
          <a:prstGeom prst="rightArrow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A6C9CFAC-0A1B-4D90-A354-FB1B1C275B5D}"/>
              </a:ext>
            </a:extLst>
          </p:cNvPr>
          <p:cNvCxnSpPr/>
          <p:nvPr/>
        </p:nvCxnSpPr>
        <p:spPr>
          <a:xfrm>
            <a:off x="6096000" y="1179610"/>
            <a:ext cx="0" cy="523926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92338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TextBox 311"/>
          <p:cNvSpPr txBox="1"/>
          <p:nvPr/>
        </p:nvSpPr>
        <p:spPr>
          <a:xfrm>
            <a:off x="3670282" y="4733573"/>
            <a:ext cx="2348726" cy="1218777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 not share information within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GPS-enabled apps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unless necessary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773319" y="4434582"/>
            <a:ext cx="2142652" cy="1498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6" name="TextBox 315"/>
          <p:cNvSpPr txBox="1"/>
          <p:nvPr/>
        </p:nvSpPr>
        <p:spPr>
          <a:xfrm>
            <a:off x="6178653" y="4733573"/>
            <a:ext cx="2348726" cy="1218777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Disable wireless access, such as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Wi-Fi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Bluetooth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if not in use</a:t>
            </a:r>
          </a:p>
        </p:txBody>
      </p:sp>
      <p:sp>
        <p:nvSpPr>
          <p:cNvPr id="317" name="Rectangle 316"/>
          <p:cNvSpPr/>
          <p:nvPr/>
        </p:nvSpPr>
        <p:spPr>
          <a:xfrm>
            <a:off x="6281690" y="4434582"/>
            <a:ext cx="2142652" cy="14987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9" name="TextBox 318"/>
          <p:cNvSpPr txBox="1"/>
          <p:nvPr/>
        </p:nvSpPr>
        <p:spPr>
          <a:xfrm>
            <a:off x="1197146" y="4733573"/>
            <a:ext cx="2473135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Securely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wipe or delete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data when disposing of the device</a:t>
            </a:r>
          </a:p>
        </p:txBody>
      </p:sp>
      <p:sp>
        <p:nvSpPr>
          <p:cNvPr id="320" name="Rectangle 319"/>
          <p:cNvSpPr/>
          <p:nvPr/>
        </p:nvSpPr>
        <p:spPr>
          <a:xfrm>
            <a:off x="1300184" y="4434582"/>
            <a:ext cx="2142652" cy="1498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2" name="TextBox 321"/>
          <p:cNvSpPr txBox="1"/>
          <p:nvPr/>
        </p:nvSpPr>
        <p:spPr>
          <a:xfrm>
            <a:off x="3670282" y="2270815"/>
            <a:ext cx="2348726" cy="1218777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Perform a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Security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Assessment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of the Application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Architecture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3" name="Rectangle 322"/>
          <p:cNvSpPr/>
          <p:nvPr/>
        </p:nvSpPr>
        <p:spPr>
          <a:xfrm>
            <a:off x="3773319" y="1987425"/>
            <a:ext cx="2142652" cy="1498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5" name="TextBox 324"/>
          <p:cNvSpPr txBox="1"/>
          <p:nvPr/>
        </p:nvSpPr>
        <p:spPr>
          <a:xfrm>
            <a:off x="6178653" y="2270815"/>
            <a:ext cx="2467474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Maintain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configuration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control and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management</a:t>
            </a:r>
          </a:p>
        </p:txBody>
      </p:sp>
      <p:sp>
        <p:nvSpPr>
          <p:cNvPr id="326" name="Rectangle 325"/>
          <p:cNvSpPr/>
          <p:nvPr/>
        </p:nvSpPr>
        <p:spPr>
          <a:xfrm>
            <a:off x="6281690" y="1987425"/>
            <a:ext cx="2142652" cy="1498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8" name="TextBox 327"/>
          <p:cNvSpPr txBox="1"/>
          <p:nvPr/>
        </p:nvSpPr>
        <p:spPr>
          <a:xfrm>
            <a:off x="1197147" y="2270815"/>
            <a:ext cx="2348726" cy="1218777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 not load too many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applications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auto-upload of photos to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social networks</a:t>
            </a:r>
          </a:p>
        </p:txBody>
      </p:sp>
      <p:sp>
        <p:nvSpPr>
          <p:cNvPr id="329" name="Rectangle 328"/>
          <p:cNvSpPr/>
          <p:nvPr/>
        </p:nvSpPr>
        <p:spPr>
          <a:xfrm>
            <a:off x="1300184" y="1987425"/>
            <a:ext cx="2142652" cy="1498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0" name="TextBox 329"/>
          <p:cNvSpPr txBox="1"/>
          <p:nvPr/>
        </p:nvSpPr>
        <p:spPr>
          <a:xfrm>
            <a:off x="4596839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6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331" name="TextBox 330"/>
          <p:cNvSpPr txBox="1"/>
          <p:nvPr/>
        </p:nvSpPr>
        <p:spPr>
          <a:xfrm>
            <a:off x="7105210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7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332" name="TextBox 331"/>
          <p:cNvSpPr txBox="1"/>
          <p:nvPr/>
        </p:nvSpPr>
        <p:spPr>
          <a:xfrm>
            <a:off x="2123704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333" name="TextBox 332"/>
          <p:cNvSpPr txBox="1"/>
          <p:nvPr/>
        </p:nvSpPr>
        <p:spPr>
          <a:xfrm>
            <a:off x="4596839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9933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FF9933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334" name="TextBox 333"/>
          <p:cNvSpPr txBox="1"/>
          <p:nvPr/>
        </p:nvSpPr>
        <p:spPr>
          <a:xfrm>
            <a:off x="7105210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335" name="TextBox 334"/>
          <p:cNvSpPr txBox="1"/>
          <p:nvPr/>
        </p:nvSpPr>
        <p:spPr>
          <a:xfrm>
            <a:off x="2123704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FF45B011-FAD8-46F7-896C-9AF3C470A59E}"/>
              </a:ext>
            </a:extLst>
          </p:cNvPr>
          <p:cNvSpPr txBox="1"/>
          <p:nvPr/>
        </p:nvSpPr>
        <p:spPr>
          <a:xfrm>
            <a:off x="8646127" y="4733573"/>
            <a:ext cx="2348726" cy="1495776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Never connect two separate networks, such as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Wi-Fi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Bluetooth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simultaneously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63676A4A-F608-48B5-8DCD-EF8E34B2B1EB}"/>
              </a:ext>
            </a:extLst>
          </p:cNvPr>
          <p:cNvSpPr/>
          <p:nvPr/>
        </p:nvSpPr>
        <p:spPr>
          <a:xfrm>
            <a:off x="8749164" y="4434582"/>
            <a:ext cx="2142652" cy="14987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5E56AC84-3A94-4306-9656-3D54AD98B29C}"/>
              </a:ext>
            </a:extLst>
          </p:cNvPr>
          <p:cNvSpPr txBox="1"/>
          <p:nvPr/>
        </p:nvSpPr>
        <p:spPr>
          <a:xfrm>
            <a:off x="8646127" y="2270815"/>
            <a:ext cx="2348726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applications from trusted application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stores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15F5DF55-ED35-4DC4-B4ED-1A2838FFD148}"/>
              </a:ext>
            </a:extLst>
          </p:cNvPr>
          <p:cNvSpPr/>
          <p:nvPr/>
        </p:nvSpPr>
        <p:spPr>
          <a:xfrm>
            <a:off x="8749164" y="1987425"/>
            <a:ext cx="2142652" cy="149877"/>
          </a:xfrm>
          <a:prstGeom prst="rect">
            <a:avLst/>
          </a:prstGeom>
          <a:solidFill>
            <a:srgbClr val="6ABA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C05D30E7-A76F-4C26-89BF-8FAE59F8685C}"/>
              </a:ext>
            </a:extLst>
          </p:cNvPr>
          <p:cNvSpPr txBox="1"/>
          <p:nvPr/>
        </p:nvSpPr>
        <p:spPr>
          <a:xfrm>
            <a:off x="9572684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8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815D473-BF5E-4F91-9516-265AC442502D}"/>
              </a:ext>
            </a:extLst>
          </p:cNvPr>
          <p:cNvSpPr txBox="1"/>
          <p:nvPr/>
        </p:nvSpPr>
        <p:spPr>
          <a:xfrm>
            <a:off x="9572684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6ABAD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6ABAD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56D4298A-2539-482F-94B5-6E0C0427D412}"/>
              </a:ext>
            </a:extLst>
          </p:cNvPr>
          <p:cNvSpPr txBox="1"/>
          <p:nvPr/>
        </p:nvSpPr>
        <p:spPr>
          <a:xfrm>
            <a:off x="947187" y="261452"/>
            <a:ext cx="10297627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>
              <a:defRPr/>
            </a:pPr>
            <a:r>
              <a:rPr lang="en-I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General Guidelines for Mobile Platform Security</a:t>
            </a:r>
            <a:endParaRPr lang="en-US" sz="3200" b="1" dirty="0">
              <a:solidFill>
                <a:prstClr val="black">
                  <a:lumMod val="75000"/>
                  <a:lumOff val="25000"/>
                </a:prstClr>
              </a:solidFill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6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city&#10;&#10;Description automatically generated">
            <a:extLst>
              <a:ext uri="{FF2B5EF4-FFF2-40B4-BE49-F238E27FC236}">
                <a16:creationId xmlns:a16="http://schemas.microsoft.com/office/drawing/2014/main" id="{7137B7B6-27B1-4672-8BB9-530B6B0BCD3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6" b="6306"/>
          <a:stretch>
            <a:fillRect/>
          </a:stretch>
        </p:blipFill>
        <p:spPr>
          <a:xfrm>
            <a:off x="0" y="-28575"/>
            <a:ext cx="12192000" cy="6581775"/>
          </a:xfrm>
        </p:spPr>
      </p:pic>
      <p:sp>
        <p:nvSpPr>
          <p:cNvPr id="22" name="Полилиния 21"/>
          <p:cNvSpPr>
            <a:spLocks/>
          </p:cNvSpPr>
          <p:nvPr/>
        </p:nvSpPr>
        <p:spPr bwMode="auto">
          <a:xfrm>
            <a:off x="941" y="-29612"/>
            <a:ext cx="12190119" cy="5082524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  <a:gd name="connsiteX21" fmla="*/ 908 w 6953"/>
              <a:gd name="connsiteY21" fmla="*/ 908 w 6953"/>
              <a:gd name="connsiteX22" fmla="*/ 908 w 6953"/>
              <a:gd name="connsiteY22" fmla="*/ 908 w 6953"/>
              <a:gd name="connsiteX23" fmla="*/ 908 w 6953"/>
              <a:gd name="connsiteY23" fmla="*/ 908 w 6953"/>
              <a:gd name="connsiteX24" fmla="*/ 908 w 6953"/>
              <a:gd name="connsiteY24" fmla="*/ 908 w 6953"/>
              <a:gd name="connsiteX25" fmla="*/ 908 w 6953"/>
              <a:gd name="connsiteY25" fmla="*/ 908 w 6953"/>
              <a:gd name="connsiteX26" fmla="*/ 908 w 6953"/>
              <a:gd name="connsiteY26" fmla="*/ 908 w 6953"/>
              <a:gd name="connsiteX27" fmla="*/ 908 w 6953"/>
              <a:gd name="connsiteY27" fmla="*/ 908 w 6953"/>
              <a:gd name="connsiteX28" fmla="*/ 908 w 6953"/>
              <a:gd name="connsiteY28" fmla="*/ 908 w 6953"/>
              <a:gd name="connsiteX29" fmla="*/ 908 w 6953"/>
              <a:gd name="connsiteY29" fmla="*/ 908 w 6953"/>
              <a:gd name="connsiteX30" fmla="*/ 908 w 6953"/>
              <a:gd name="connsiteY30" fmla="*/ 908 w 6953"/>
              <a:gd name="connsiteX31" fmla="*/ 908 w 6953"/>
              <a:gd name="connsiteY31" fmla="*/ 908 w 6953"/>
              <a:gd name="connsiteX32" fmla="*/ 908 w 6953"/>
              <a:gd name="connsiteY32" fmla="*/ 908 w 6953"/>
              <a:gd name="connsiteX33" fmla="*/ 908 w 6953"/>
              <a:gd name="connsiteY33" fmla="*/ 908 w 6953"/>
              <a:gd name="connsiteX34" fmla="*/ 908 w 6953"/>
              <a:gd name="connsiteY34" fmla="*/ 908 w 6953"/>
              <a:gd name="connsiteX35" fmla="*/ 908 w 6953"/>
              <a:gd name="connsiteY35" fmla="*/ 908 w 6953"/>
              <a:gd name="connsiteX36" fmla="*/ 908 w 6953"/>
              <a:gd name="connsiteY36" fmla="*/ 908 w 6953"/>
              <a:gd name="connsiteX37" fmla="*/ 908 w 6953"/>
              <a:gd name="connsiteY37" fmla="*/ 908 w 6953"/>
              <a:gd name="connsiteX38" fmla="*/ 908 w 6953"/>
              <a:gd name="connsiteY38" fmla="*/ 908 w 6953"/>
              <a:gd name="connsiteX39" fmla="*/ 908 w 6953"/>
              <a:gd name="connsiteY39" fmla="*/ 908 w 6953"/>
              <a:gd name="connsiteX40" fmla="*/ 908 w 6953"/>
              <a:gd name="connsiteY40" fmla="*/ 908 w 6953"/>
              <a:gd name="connsiteX41" fmla="*/ 908 w 6953"/>
              <a:gd name="connsiteY41" fmla="*/ 908 w 6953"/>
              <a:gd name="connsiteX42" fmla="*/ 908 w 6953"/>
              <a:gd name="connsiteY42" fmla="*/ 908 w 6953"/>
              <a:gd name="connsiteX43" fmla="*/ 908 w 6953"/>
              <a:gd name="connsiteY43" fmla="*/ 908 w 6953"/>
              <a:gd name="connsiteX44" fmla="*/ 908 w 6953"/>
              <a:gd name="connsiteY44" fmla="*/ 908 w 6953"/>
              <a:gd name="connsiteX45" fmla="*/ 908 w 6953"/>
              <a:gd name="connsiteY45" fmla="*/ 908 w 6953"/>
              <a:gd name="connsiteX46" fmla="*/ 908 w 6953"/>
              <a:gd name="connsiteY46" fmla="*/ 908 w 6953"/>
              <a:gd name="connsiteX47" fmla="*/ 908 w 6953"/>
              <a:gd name="connsiteY47" fmla="*/ 908 w 6953"/>
              <a:gd name="connsiteX48" fmla="*/ 908 w 6953"/>
              <a:gd name="connsiteY48" fmla="*/ 908 w 6953"/>
              <a:gd name="connsiteX49" fmla="*/ 908 w 6953"/>
              <a:gd name="connsiteY49" fmla="*/ 908 w 6953"/>
              <a:gd name="connsiteX50" fmla="*/ 908 w 6953"/>
              <a:gd name="connsiteY50" fmla="*/ 908 w 6953"/>
              <a:gd name="connsiteX51" fmla="*/ 908 w 6953"/>
              <a:gd name="connsiteY51" fmla="*/ 908 w 6953"/>
              <a:gd name="connsiteX52" fmla="*/ 908 w 6953"/>
              <a:gd name="connsiteY52" fmla="*/ 908 w 6953"/>
              <a:gd name="connsiteX53" fmla="*/ 908 w 6953"/>
              <a:gd name="connsiteY53" fmla="*/ 908 w 6953"/>
              <a:gd name="connsiteX54" fmla="*/ 908 w 6953"/>
              <a:gd name="connsiteY54" fmla="*/ 908 w 6953"/>
              <a:gd name="connsiteX55" fmla="*/ 908 w 6953"/>
              <a:gd name="connsiteY55" fmla="*/ 908 w 6953"/>
              <a:gd name="connsiteX56" fmla="*/ 908 w 6953"/>
              <a:gd name="connsiteY56" fmla="*/ 908 w 6953"/>
              <a:gd name="connsiteX57" fmla="*/ 908 w 6953"/>
              <a:gd name="connsiteY57" fmla="*/ 908 w 6953"/>
              <a:gd name="connsiteX58" fmla="*/ 908 w 6953"/>
              <a:gd name="connsiteY58" fmla="*/ 908 w 6953"/>
              <a:gd name="connsiteX59" fmla="*/ 908 w 6953"/>
              <a:gd name="connsiteY59" fmla="*/ 908 w 6953"/>
              <a:gd name="connsiteX60" fmla="*/ 908 w 6953"/>
              <a:gd name="connsiteY60" fmla="*/ 908 w 6953"/>
              <a:gd name="connsiteX61" fmla="*/ 908 w 6953"/>
              <a:gd name="connsiteY61" fmla="*/ 908 w 6953"/>
              <a:gd name="connsiteX62" fmla="*/ 908 w 6953"/>
              <a:gd name="connsiteY62" fmla="*/ 908 w 6953"/>
              <a:gd name="connsiteX63" fmla="*/ 908 w 6953"/>
              <a:gd name="connsiteY63" fmla="*/ 908 w 6953"/>
              <a:gd name="connsiteX64" fmla="*/ 908 w 6953"/>
              <a:gd name="connsiteY64" fmla="*/ 908 w 6953"/>
              <a:gd name="connsiteX65" fmla="*/ 908 w 6953"/>
              <a:gd name="connsiteY65" fmla="*/ 908 w 6953"/>
              <a:gd name="connsiteX66" fmla="*/ 908 w 6953"/>
              <a:gd name="connsiteY66" fmla="*/ 908 w 6953"/>
              <a:gd name="connsiteX67" fmla="*/ 908 w 6953"/>
              <a:gd name="connsiteY67" fmla="*/ 908 w 6953"/>
              <a:gd name="connsiteX68" fmla="*/ 908 w 6953"/>
              <a:gd name="connsiteY68" fmla="*/ 908 w 6953"/>
              <a:gd name="connsiteX69" fmla="*/ 908 w 6953"/>
              <a:gd name="connsiteY69" fmla="*/ 908 w 6953"/>
              <a:gd name="connsiteX70" fmla="*/ 908 w 6953"/>
              <a:gd name="connsiteY70" fmla="*/ 908 w 6953"/>
              <a:gd name="connsiteX71" fmla="*/ 908 w 6953"/>
              <a:gd name="connsiteY71" fmla="*/ 908 w 6953"/>
              <a:gd name="connsiteX72" fmla="*/ 908 w 6953"/>
              <a:gd name="connsiteY72" fmla="*/ 908 w 6953"/>
              <a:gd name="connsiteX73" fmla="*/ 908 w 6953"/>
              <a:gd name="connsiteY73" fmla="*/ 908 w 6953"/>
              <a:gd name="connsiteX74" fmla="*/ 908 w 6953"/>
              <a:gd name="connsiteY74" fmla="*/ 908 w 6953"/>
              <a:gd name="connsiteX75" fmla="*/ 908 w 6953"/>
              <a:gd name="connsiteY75" fmla="*/ 908 w 6953"/>
              <a:gd name="connsiteX76" fmla="*/ 908 w 6953"/>
              <a:gd name="connsiteY76" fmla="*/ 908 w 6953"/>
              <a:gd name="connsiteX77" fmla="*/ 908 w 6953"/>
              <a:gd name="connsiteY77" fmla="*/ 908 w 6953"/>
              <a:gd name="connsiteX78" fmla="*/ 908 w 6953"/>
              <a:gd name="connsiteY78" fmla="*/ 908 w 6953"/>
              <a:gd name="connsiteX79" fmla="*/ 908 w 6953"/>
              <a:gd name="connsiteY79" fmla="*/ 908 w 6953"/>
              <a:gd name="connsiteX80" fmla="*/ 908 w 6953"/>
              <a:gd name="connsiteY80" fmla="*/ 908 w 6953"/>
              <a:gd name="connsiteX81" fmla="*/ 908 w 6953"/>
              <a:gd name="connsiteY81" fmla="*/ 908 w 6953"/>
              <a:gd name="connsiteX82" fmla="*/ 908 w 6953"/>
              <a:gd name="connsiteY82" fmla="*/ 908 w 6953"/>
              <a:gd name="connsiteX83" fmla="*/ 908 w 6953"/>
              <a:gd name="connsiteY83" fmla="*/ 908 w 6953"/>
              <a:gd name="connsiteX84" fmla="*/ 908 w 6953"/>
              <a:gd name="connsiteY84" fmla="*/ 908 w 6953"/>
              <a:gd name="connsiteX85" fmla="*/ 908 w 6953"/>
              <a:gd name="connsiteY85" fmla="*/ 908 w 6953"/>
              <a:gd name="connsiteX86" fmla="*/ 908 w 6953"/>
              <a:gd name="connsiteY86" fmla="*/ 908 w 6953"/>
              <a:gd name="connsiteX87" fmla="*/ 908 w 6953"/>
              <a:gd name="connsiteY87" fmla="*/ 908 w 6953"/>
              <a:gd name="connsiteX88" fmla="*/ 908 w 6953"/>
              <a:gd name="connsiteY88" fmla="*/ 908 w 6953"/>
              <a:gd name="connsiteX89" fmla="*/ 908 w 6953"/>
              <a:gd name="connsiteY89" fmla="*/ 908 w 6953"/>
              <a:gd name="connsiteX90" fmla="*/ 908 w 6953"/>
              <a:gd name="connsiteY90" fmla="*/ 908 w 6953"/>
              <a:gd name="connsiteX91" fmla="*/ 908 w 6953"/>
              <a:gd name="connsiteY91" fmla="*/ 908 w 6953"/>
              <a:gd name="connsiteX92" fmla="*/ 908 w 6953"/>
              <a:gd name="connsiteY92" fmla="*/ 908 w 6953"/>
              <a:gd name="connsiteX93" fmla="*/ 908 w 6953"/>
              <a:gd name="connsiteY93" fmla="*/ 908 w 6953"/>
              <a:gd name="connsiteX94" fmla="*/ 908 w 6953"/>
              <a:gd name="connsiteY94" fmla="*/ 908 w 6953"/>
              <a:gd name="connsiteX95" fmla="*/ 908 w 6953"/>
              <a:gd name="connsiteY95" fmla="*/ 908 w 6953"/>
              <a:gd name="connsiteX96" fmla="*/ 908 w 6953"/>
              <a:gd name="connsiteY96" fmla="*/ 908 w 6953"/>
              <a:gd name="connsiteX97" fmla="*/ 908 w 6953"/>
              <a:gd name="connsiteY97" fmla="*/ 908 w 6953"/>
              <a:gd name="connsiteX98" fmla="*/ 908 w 6953"/>
              <a:gd name="connsiteY98" fmla="*/ 908 w 6953"/>
              <a:gd name="connsiteX99" fmla="*/ 908 w 6953"/>
              <a:gd name="connsiteY99" fmla="*/ 908 w 6953"/>
              <a:gd name="connsiteX100" fmla="*/ 908 w 6953"/>
              <a:gd name="connsiteY100" fmla="*/ 908 w 6953"/>
              <a:gd name="connsiteX101" fmla="*/ 908 w 6953"/>
              <a:gd name="connsiteY101" fmla="*/ 908 w 6953"/>
              <a:gd name="connsiteX102" fmla="*/ 908 w 6953"/>
              <a:gd name="connsiteY102" fmla="*/ 908 w 6953"/>
              <a:gd name="connsiteX103" fmla="*/ 908 w 6953"/>
              <a:gd name="connsiteY103" fmla="*/ 908 w 6953"/>
              <a:gd name="connsiteX104" fmla="*/ 908 w 6953"/>
              <a:gd name="connsiteY104" fmla="*/ 908 w 6953"/>
              <a:gd name="connsiteX105" fmla="*/ 908 w 6953"/>
              <a:gd name="connsiteY105" fmla="*/ 908 w 6953"/>
              <a:gd name="connsiteX106" fmla="*/ 908 w 6953"/>
              <a:gd name="connsiteY106" fmla="*/ 908 w 6953"/>
              <a:gd name="connsiteX107" fmla="*/ 908 w 6953"/>
              <a:gd name="connsiteY107" fmla="*/ 908 w 6953"/>
              <a:gd name="connsiteX108" fmla="*/ 908 w 6953"/>
              <a:gd name="connsiteY108" fmla="*/ 908 w 6953"/>
              <a:gd name="connsiteX109" fmla="*/ 908 w 6953"/>
              <a:gd name="connsiteY109" fmla="*/ 908 w 6953"/>
              <a:gd name="connsiteX110" fmla="*/ 908 w 6953"/>
              <a:gd name="connsiteY110" fmla="*/ 908 w 6953"/>
              <a:gd name="connsiteX111" fmla="*/ 908 w 6953"/>
              <a:gd name="connsiteY111" fmla="*/ 908 w 6953"/>
              <a:gd name="connsiteX112" fmla="*/ 908 w 6953"/>
              <a:gd name="connsiteY112" fmla="*/ 908 w 6953"/>
              <a:gd name="connsiteX113" fmla="*/ 908 w 6953"/>
              <a:gd name="connsiteY113" fmla="*/ 908 w 6953"/>
              <a:gd name="connsiteX114" fmla="*/ 908 w 6953"/>
              <a:gd name="connsiteY114" fmla="*/ 908 w 6953"/>
              <a:gd name="connsiteX115" fmla="*/ 908 w 6953"/>
              <a:gd name="connsiteY115" fmla="*/ 908 w 6953"/>
              <a:gd name="connsiteX116" fmla="*/ 908 w 6953"/>
              <a:gd name="connsiteY116" fmla="*/ 908 w 6953"/>
              <a:gd name="connsiteX117" fmla="*/ 908 w 6953"/>
              <a:gd name="connsiteY117" fmla="*/ 908 w 6953"/>
              <a:gd name="connsiteX118" fmla="*/ 908 w 6953"/>
              <a:gd name="connsiteY118" fmla="*/ 908 w 6953"/>
              <a:gd name="connsiteX119" fmla="*/ 908 w 6953"/>
              <a:gd name="connsiteY119" fmla="*/ 908 w 6953"/>
              <a:gd name="connsiteX120" fmla="*/ 908 w 6953"/>
              <a:gd name="connsiteY120" fmla="*/ 908 w 6953"/>
              <a:gd name="connsiteX121" fmla="*/ 908 w 6953"/>
              <a:gd name="connsiteY121" fmla="*/ 908 w 6953"/>
              <a:gd name="connsiteX122" fmla="*/ 908 w 6953"/>
              <a:gd name="connsiteY122" fmla="*/ 908 w 6953"/>
              <a:gd name="connsiteX123" fmla="*/ 908 w 6953"/>
              <a:gd name="connsiteY123" fmla="*/ 908 w 6953"/>
              <a:gd name="connsiteX124" fmla="*/ 908 w 6953"/>
              <a:gd name="connsiteY124" fmla="*/ 908 w 6953"/>
              <a:gd name="connsiteX125" fmla="*/ 908 w 6953"/>
              <a:gd name="connsiteY125" fmla="*/ 908 w 6953"/>
              <a:gd name="connsiteX126" fmla="*/ 908 w 6953"/>
              <a:gd name="connsiteY126" fmla="*/ 908 w 6953"/>
              <a:gd name="connsiteX127" fmla="*/ 908 w 6953"/>
              <a:gd name="connsiteY127" fmla="*/ 908 w 6953"/>
              <a:gd name="connsiteX128" fmla="*/ 908 w 6953"/>
              <a:gd name="connsiteY128" fmla="*/ 908 w 6953"/>
              <a:gd name="connsiteX129" fmla="*/ 908 w 6953"/>
              <a:gd name="connsiteY129" fmla="*/ 908 w 6953"/>
              <a:gd name="connsiteX130" fmla="*/ 908 w 6953"/>
              <a:gd name="connsiteY130" fmla="*/ 908 w 6953"/>
              <a:gd name="connsiteX131" fmla="*/ 908 w 6953"/>
              <a:gd name="connsiteY131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18288000" h="7513638">
                <a:moveTo>
                  <a:pt x="0" y="0"/>
                </a:moveTo>
                <a:lnTo>
                  <a:pt x="18288000" y="0"/>
                </a:lnTo>
                <a:lnTo>
                  <a:pt x="18288000" y="7450226"/>
                </a:lnTo>
                <a:lnTo>
                  <a:pt x="18239324" y="7461818"/>
                </a:lnTo>
                <a:lnTo>
                  <a:pt x="18111090" y="7483549"/>
                </a:lnTo>
                <a:lnTo>
                  <a:pt x="17986626" y="7498593"/>
                </a:lnTo>
                <a:lnTo>
                  <a:pt x="17858392" y="7510295"/>
                </a:lnTo>
                <a:lnTo>
                  <a:pt x="17732044" y="7513638"/>
                </a:lnTo>
                <a:lnTo>
                  <a:pt x="17603808" y="7510295"/>
                </a:lnTo>
                <a:lnTo>
                  <a:pt x="17477460" y="7498593"/>
                </a:lnTo>
                <a:lnTo>
                  <a:pt x="17349224" y="7483549"/>
                </a:lnTo>
                <a:lnTo>
                  <a:pt x="17224762" y="7461818"/>
                </a:lnTo>
                <a:lnTo>
                  <a:pt x="17096526" y="7431728"/>
                </a:lnTo>
                <a:lnTo>
                  <a:pt x="16970178" y="7399967"/>
                </a:lnTo>
                <a:lnTo>
                  <a:pt x="16841944" y="7361520"/>
                </a:lnTo>
                <a:lnTo>
                  <a:pt x="16715594" y="7321401"/>
                </a:lnTo>
                <a:lnTo>
                  <a:pt x="16587360" y="7276267"/>
                </a:lnTo>
                <a:lnTo>
                  <a:pt x="16462896" y="7226118"/>
                </a:lnTo>
                <a:lnTo>
                  <a:pt x="16334662" y="7174298"/>
                </a:lnTo>
                <a:lnTo>
                  <a:pt x="16208313" y="7122477"/>
                </a:lnTo>
                <a:lnTo>
                  <a:pt x="15953729" y="7010478"/>
                </a:lnTo>
                <a:lnTo>
                  <a:pt x="15701032" y="6895136"/>
                </a:lnTo>
                <a:lnTo>
                  <a:pt x="15446449" y="6779794"/>
                </a:lnTo>
                <a:lnTo>
                  <a:pt x="15191865" y="6667795"/>
                </a:lnTo>
                <a:lnTo>
                  <a:pt x="15063631" y="6614303"/>
                </a:lnTo>
                <a:lnTo>
                  <a:pt x="14937282" y="6562483"/>
                </a:lnTo>
                <a:lnTo>
                  <a:pt x="14810933" y="6514005"/>
                </a:lnTo>
                <a:lnTo>
                  <a:pt x="14684585" y="6468871"/>
                </a:lnTo>
                <a:lnTo>
                  <a:pt x="14556349" y="6428752"/>
                </a:lnTo>
                <a:lnTo>
                  <a:pt x="14430000" y="6390305"/>
                </a:lnTo>
                <a:lnTo>
                  <a:pt x="14301766" y="6356873"/>
                </a:lnTo>
                <a:lnTo>
                  <a:pt x="14175417" y="6328455"/>
                </a:lnTo>
                <a:lnTo>
                  <a:pt x="14047182" y="6306724"/>
                </a:lnTo>
                <a:lnTo>
                  <a:pt x="13922720" y="6288336"/>
                </a:lnTo>
                <a:lnTo>
                  <a:pt x="13794485" y="6279978"/>
                </a:lnTo>
                <a:lnTo>
                  <a:pt x="13668136" y="6276635"/>
                </a:lnTo>
                <a:lnTo>
                  <a:pt x="13539901" y="6279978"/>
                </a:lnTo>
                <a:lnTo>
                  <a:pt x="13413552" y="6288336"/>
                </a:lnTo>
                <a:lnTo>
                  <a:pt x="13285320" y="6306724"/>
                </a:lnTo>
                <a:lnTo>
                  <a:pt x="13160855" y="6328455"/>
                </a:lnTo>
                <a:lnTo>
                  <a:pt x="13032621" y="6356873"/>
                </a:lnTo>
                <a:lnTo>
                  <a:pt x="12906272" y="6390305"/>
                </a:lnTo>
                <a:lnTo>
                  <a:pt x="12778036" y="6428752"/>
                </a:lnTo>
                <a:lnTo>
                  <a:pt x="12651688" y="6468871"/>
                </a:lnTo>
                <a:lnTo>
                  <a:pt x="12523453" y="6514005"/>
                </a:lnTo>
                <a:lnTo>
                  <a:pt x="12398991" y="6562483"/>
                </a:lnTo>
                <a:lnTo>
                  <a:pt x="12270757" y="6614303"/>
                </a:lnTo>
                <a:lnTo>
                  <a:pt x="12144407" y="6667795"/>
                </a:lnTo>
                <a:lnTo>
                  <a:pt x="11889824" y="6779794"/>
                </a:lnTo>
                <a:lnTo>
                  <a:pt x="11637126" y="6895136"/>
                </a:lnTo>
                <a:lnTo>
                  <a:pt x="11382542" y="7010478"/>
                </a:lnTo>
                <a:lnTo>
                  <a:pt x="11127959" y="7122477"/>
                </a:lnTo>
                <a:lnTo>
                  <a:pt x="10999724" y="7174298"/>
                </a:lnTo>
                <a:lnTo>
                  <a:pt x="10873378" y="7226118"/>
                </a:lnTo>
                <a:lnTo>
                  <a:pt x="10747029" y="7276267"/>
                </a:lnTo>
                <a:lnTo>
                  <a:pt x="10620679" y="7321401"/>
                </a:lnTo>
                <a:lnTo>
                  <a:pt x="10492444" y="7361520"/>
                </a:lnTo>
                <a:lnTo>
                  <a:pt x="10366096" y="7399967"/>
                </a:lnTo>
                <a:lnTo>
                  <a:pt x="10237860" y="7431728"/>
                </a:lnTo>
                <a:lnTo>
                  <a:pt x="10111513" y="7461818"/>
                </a:lnTo>
                <a:lnTo>
                  <a:pt x="9983277" y="7483549"/>
                </a:lnTo>
                <a:lnTo>
                  <a:pt x="9858814" y="7498593"/>
                </a:lnTo>
                <a:lnTo>
                  <a:pt x="9730580" y="7510295"/>
                </a:lnTo>
                <a:lnTo>
                  <a:pt x="9604231" y="7513638"/>
                </a:lnTo>
                <a:lnTo>
                  <a:pt x="9475995" y="7510295"/>
                </a:lnTo>
                <a:lnTo>
                  <a:pt x="9349648" y="7498593"/>
                </a:lnTo>
                <a:lnTo>
                  <a:pt x="9221413" y="7483549"/>
                </a:lnTo>
                <a:lnTo>
                  <a:pt x="9096951" y="7461818"/>
                </a:lnTo>
                <a:lnTo>
                  <a:pt x="8968718" y="7431728"/>
                </a:lnTo>
                <a:lnTo>
                  <a:pt x="8842368" y="7399967"/>
                </a:lnTo>
                <a:lnTo>
                  <a:pt x="8714132" y="7361520"/>
                </a:lnTo>
                <a:lnTo>
                  <a:pt x="8587784" y="7321401"/>
                </a:lnTo>
                <a:lnTo>
                  <a:pt x="8459549" y="7276267"/>
                </a:lnTo>
                <a:lnTo>
                  <a:pt x="8335087" y="7226118"/>
                </a:lnTo>
                <a:lnTo>
                  <a:pt x="8206853" y="7174298"/>
                </a:lnTo>
                <a:lnTo>
                  <a:pt x="8080504" y="7122477"/>
                </a:lnTo>
                <a:lnTo>
                  <a:pt x="7825920" y="7010478"/>
                </a:lnTo>
                <a:lnTo>
                  <a:pt x="7573222" y="6895136"/>
                </a:lnTo>
                <a:lnTo>
                  <a:pt x="7318639" y="6779794"/>
                </a:lnTo>
                <a:lnTo>
                  <a:pt x="7064056" y="6667795"/>
                </a:lnTo>
                <a:lnTo>
                  <a:pt x="6935822" y="6614303"/>
                </a:lnTo>
                <a:lnTo>
                  <a:pt x="6809472" y="6562483"/>
                </a:lnTo>
                <a:lnTo>
                  <a:pt x="6683123" y="6514005"/>
                </a:lnTo>
                <a:lnTo>
                  <a:pt x="6556773" y="6468871"/>
                </a:lnTo>
                <a:lnTo>
                  <a:pt x="6428539" y="6428752"/>
                </a:lnTo>
                <a:lnTo>
                  <a:pt x="6302189" y="6390305"/>
                </a:lnTo>
                <a:lnTo>
                  <a:pt x="6173956" y="6356873"/>
                </a:lnTo>
                <a:lnTo>
                  <a:pt x="6047606" y="6328455"/>
                </a:lnTo>
                <a:lnTo>
                  <a:pt x="5919373" y="6306724"/>
                </a:lnTo>
                <a:lnTo>
                  <a:pt x="5794908" y="6288336"/>
                </a:lnTo>
                <a:lnTo>
                  <a:pt x="5666674" y="6279978"/>
                </a:lnTo>
                <a:lnTo>
                  <a:pt x="5540326" y="6276635"/>
                </a:lnTo>
                <a:lnTo>
                  <a:pt x="5412092" y="6279978"/>
                </a:lnTo>
                <a:lnTo>
                  <a:pt x="5285742" y="6288336"/>
                </a:lnTo>
                <a:lnTo>
                  <a:pt x="5157508" y="6306724"/>
                </a:lnTo>
                <a:lnTo>
                  <a:pt x="5033044" y="6328455"/>
                </a:lnTo>
                <a:lnTo>
                  <a:pt x="4904811" y="6356873"/>
                </a:lnTo>
                <a:lnTo>
                  <a:pt x="4778461" y="6390305"/>
                </a:lnTo>
                <a:lnTo>
                  <a:pt x="4650227" y="6428752"/>
                </a:lnTo>
                <a:lnTo>
                  <a:pt x="4523877" y="6468871"/>
                </a:lnTo>
                <a:lnTo>
                  <a:pt x="4395643" y="6514005"/>
                </a:lnTo>
                <a:lnTo>
                  <a:pt x="4271180" y="6562483"/>
                </a:lnTo>
                <a:lnTo>
                  <a:pt x="4142945" y="6614303"/>
                </a:lnTo>
                <a:lnTo>
                  <a:pt x="4016597" y="6667795"/>
                </a:lnTo>
                <a:lnTo>
                  <a:pt x="3762012" y="6779794"/>
                </a:lnTo>
                <a:lnTo>
                  <a:pt x="3509315" y="6895136"/>
                </a:lnTo>
                <a:lnTo>
                  <a:pt x="3254730" y="7010478"/>
                </a:lnTo>
                <a:lnTo>
                  <a:pt x="3000146" y="7122477"/>
                </a:lnTo>
                <a:lnTo>
                  <a:pt x="2871912" y="7174298"/>
                </a:lnTo>
                <a:lnTo>
                  <a:pt x="2745563" y="7226118"/>
                </a:lnTo>
                <a:lnTo>
                  <a:pt x="2619215" y="7276267"/>
                </a:lnTo>
                <a:lnTo>
                  <a:pt x="2492867" y="7321401"/>
                </a:lnTo>
                <a:lnTo>
                  <a:pt x="2364631" y="7361520"/>
                </a:lnTo>
                <a:lnTo>
                  <a:pt x="2238284" y="7399967"/>
                </a:lnTo>
                <a:lnTo>
                  <a:pt x="2110048" y="7431728"/>
                </a:lnTo>
                <a:lnTo>
                  <a:pt x="1983699" y="7461818"/>
                </a:lnTo>
                <a:lnTo>
                  <a:pt x="1855465" y="7483549"/>
                </a:lnTo>
                <a:lnTo>
                  <a:pt x="1731002" y="7498593"/>
                </a:lnTo>
                <a:lnTo>
                  <a:pt x="1602766" y="7510295"/>
                </a:lnTo>
                <a:lnTo>
                  <a:pt x="1476417" y="7513638"/>
                </a:lnTo>
                <a:lnTo>
                  <a:pt x="1348183" y="7510295"/>
                </a:lnTo>
                <a:lnTo>
                  <a:pt x="1221835" y="7498593"/>
                </a:lnTo>
                <a:lnTo>
                  <a:pt x="1093599" y="7483549"/>
                </a:lnTo>
                <a:lnTo>
                  <a:pt x="969138" y="7461818"/>
                </a:lnTo>
                <a:lnTo>
                  <a:pt x="840902" y="7431728"/>
                </a:lnTo>
                <a:lnTo>
                  <a:pt x="714554" y="7399967"/>
                </a:lnTo>
                <a:lnTo>
                  <a:pt x="586319" y="7361520"/>
                </a:lnTo>
                <a:lnTo>
                  <a:pt x="459971" y="7321401"/>
                </a:lnTo>
                <a:lnTo>
                  <a:pt x="331735" y="7276267"/>
                </a:lnTo>
                <a:lnTo>
                  <a:pt x="207272" y="7226118"/>
                </a:lnTo>
                <a:lnTo>
                  <a:pt x="79037" y="7174298"/>
                </a:lnTo>
                <a:lnTo>
                  <a:pt x="0" y="7141882"/>
                </a:lnTo>
                <a:close/>
              </a:path>
            </a:pathLst>
          </a:custGeom>
          <a:gradFill flip="none" rotWithShape="1">
            <a:gsLst>
              <a:gs pos="4000">
                <a:schemeClr val="accent1">
                  <a:lumMod val="10000"/>
                  <a:lumOff val="90000"/>
                  <a:alpha val="75000"/>
                </a:schemeClr>
              </a:gs>
              <a:gs pos="100000">
                <a:schemeClr val="accent1">
                  <a:lumMod val="50000"/>
                  <a:lumOff val="50000"/>
                </a:scheme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51" tIns="30475" rIns="60951" bIns="304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7" name="Полилиния 26"/>
          <p:cNvSpPr/>
          <p:nvPr/>
        </p:nvSpPr>
        <p:spPr>
          <a:xfrm>
            <a:off x="941" y="4164070"/>
            <a:ext cx="12190119" cy="2394818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  <a:gd name="connsiteX21" fmla="*/ 908 w 6953"/>
              <a:gd name="connsiteY21" fmla="*/ 908 w 6953"/>
              <a:gd name="connsiteX22" fmla="*/ 908 w 6953"/>
              <a:gd name="connsiteY22" fmla="*/ 908 w 6953"/>
              <a:gd name="connsiteX23" fmla="*/ 908 w 6953"/>
              <a:gd name="connsiteY23" fmla="*/ 908 w 6953"/>
              <a:gd name="connsiteX24" fmla="*/ 908 w 6953"/>
              <a:gd name="connsiteY24" fmla="*/ 908 w 6953"/>
              <a:gd name="connsiteX25" fmla="*/ 908 w 6953"/>
              <a:gd name="connsiteY25" fmla="*/ 908 w 6953"/>
              <a:gd name="connsiteX26" fmla="*/ 908 w 6953"/>
              <a:gd name="connsiteY26" fmla="*/ 908 w 6953"/>
              <a:gd name="connsiteX27" fmla="*/ 908 w 6953"/>
              <a:gd name="connsiteY27" fmla="*/ 908 w 6953"/>
              <a:gd name="connsiteX28" fmla="*/ 908 w 6953"/>
              <a:gd name="connsiteY28" fmla="*/ 908 w 6953"/>
              <a:gd name="connsiteX29" fmla="*/ 908 w 6953"/>
              <a:gd name="connsiteY29" fmla="*/ 908 w 6953"/>
              <a:gd name="connsiteX30" fmla="*/ 908 w 6953"/>
              <a:gd name="connsiteY30" fmla="*/ 908 w 6953"/>
              <a:gd name="connsiteX31" fmla="*/ 908 w 6953"/>
              <a:gd name="connsiteY31" fmla="*/ 908 w 6953"/>
              <a:gd name="connsiteX32" fmla="*/ 908 w 6953"/>
              <a:gd name="connsiteY32" fmla="*/ 908 w 6953"/>
              <a:gd name="connsiteX33" fmla="*/ 908 w 6953"/>
              <a:gd name="connsiteY33" fmla="*/ 908 w 6953"/>
              <a:gd name="connsiteX34" fmla="*/ 908 w 6953"/>
              <a:gd name="connsiteY34" fmla="*/ 908 w 6953"/>
              <a:gd name="connsiteX35" fmla="*/ 908 w 6953"/>
              <a:gd name="connsiteY35" fmla="*/ 908 w 6953"/>
              <a:gd name="connsiteX36" fmla="*/ 908 w 6953"/>
              <a:gd name="connsiteY36" fmla="*/ 908 w 6953"/>
              <a:gd name="connsiteX37" fmla="*/ 908 w 6953"/>
              <a:gd name="connsiteY37" fmla="*/ 908 w 6953"/>
              <a:gd name="connsiteX38" fmla="*/ 908 w 6953"/>
              <a:gd name="connsiteY38" fmla="*/ 908 w 6953"/>
              <a:gd name="connsiteX39" fmla="*/ 908 w 6953"/>
              <a:gd name="connsiteY39" fmla="*/ 908 w 6953"/>
              <a:gd name="connsiteX40" fmla="*/ 908 w 6953"/>
              <a:gd name="connsiteY40" fmla="*/ 908 w 6953"/>
              <a:gd name="connsiteX41" fmla="*/ 908 w 6953"/>
              <a:gd name="connsiteY41" fmla="*/ 908 w 6953"/>
              <a:gd name="connsiteX42" fmla="*/ 908 w 6953"/>
              <a:gd name="connsiteY42" fmla="*/ 908 w 6953"/>
              <a:gd name="connsiteX43" fmla="*/ 908 w 6953"/>
              <a:gd name="connsiteY43" fmla="*/ 908 w 6953"/>
              <a:gd name="connsiteX44" fmla="*/ 908 w 6953"/>
              <a:gd name="connsiteY44" fmla="*/ 908 w 6953"/>
              <a:gd name="connsiteX45" fmla="*/ 908 w 6953"/>
              <a:gd name="connsiteY45" fmla="*/ 908 w 6953"/>
              <a:gd name="connsiteX46" fmla="*/ 908 w 6953"/>
              <a:gd name="connsiteY46" fmla="*/ 908 w 6953"/>
              <a:gd name="connsiteX47" fmla="*/ 908 w 6953"/>
              <a:gd name="connsiteY47" fmla="*/ 908 w 6953"/>
              <a:gd name="connsiteX48" fmla="*/ 908 w 6953"/>
              <a:gd name="connsiteY48" fmla="*/ 908 w 6953"/>
              <a:gd name="connsiteX49" fmla="*/ 908 w 6953"/>
              <a:gd name="connsiteY49" fmla="*/ 908 w 6953"/>
              <a:gd name="connsiteX50" fmla="*/ 908 w 6953"/>
              <a:gd name="connsiteY50" fmla="*/ 908 w 6953"/>
              <a:gd name="connsiteX51" fmla="*/ 908 w 6953"/>
              <a:gd name="connsiteY51" fmla="*/ 908 w 6953"/>
              <a:gd name="connsiteX52" fmla="*/ 908 w 6953"/>
              <a:gd name="connsiteY52" fmla="*/ 908 w 6953"/>
              <a:gd name="connsiteX53" fmla="*/ 908 w 6953"/>
              <a:gd name="connsiteY53" fmla="*/ 908 w 6953"/>
              <a:gd name="connsiteX54" fmla="*/ 908 w 6953"/>
              <a:gd name="connsiteY54" fmla="*/ 908 w 6953"/>
              <a:gd name="connsiteX55" fmla="*/ 908 w 6953"/>
              <a:gd name="connsiteY55" fmla="*/ 908 w 6953"/>
              <a:gd name="connsiteX56" fmla="*/ 908 w 6953"/>
              <a:gd name="connsiteY56" fmla="*/ 908 w 6953"/>
              <a:gd name="connsiteX57" fmla="*/ 908 w 6953"/>
              <a:gd name="connsiteY57" fmla="*/ 908 w 6953"/>
              <a:gd name="connsiteX58" fmla="*/ 908 w 6953"/>
              <a:gd name="connsiteY58" fmla="*/ 908 w 6953"/>
              <a:gd name="connsiteX59" fmla="*/ 908 w 6953"/>
              <a:gd name="connsiteY59" fmla="*/ 908 w 6953"/>
              <a:gd name="connsiteX60" fmla="*/ 908 w 6953"/>
              <a:gd name="connsiteY60" fmla="*/ 908 w 6953"/>
              <a:gd name="connsiteX61" fmla="*/ 908 w 6953"/>
              <a:gd name="connsiteY61" fmla="*/ 908 w 6953"/>
              <a:gd name="connsiteX62" fmla="*/ 908 w 6953"/>
              <a:gd name="connsiteY62" fmla="*/ 908 w 6953"/>
              <a:gd name="connsiteX63" fmla="*/ 908 w 6953"/>
              <a:gd name="connsiteY63" fmla="*/ 908 w 6953"/>
              <a:gd name="connsiteX64" fmla="*/ 908 w 6953"/>
              <a:gd name="connsiteY64" fmla="*/ 908 w 6953"/>
              <a:gd name="connsiteX65" fmla="*/ 908 w 6953"/>
              <a:gd name="connsiteY65" fmla="*/ 908 w 6953"/>
              <a:gd name="connsiteX66" fmla="*/ 908 w 6953"/>
              <a:gd name="connsiteY66" fmla="*/ 908 w 6953"/>
              <a:gd name="connsiteX67" fmla="*/ 908 w 6953"/>
              <a:gd name="connsiteY67" fmla="*/ 908 w 6953"/>
              <a:gd name="connsiteX68" fmla="*/ 908 w 6953"/>
              <a:gd name="connsiteY68" fmla="*/ 908 w 6953"/>
              <a:gd name="connsiteX69" fmla="*/ 908 w 6953"/>
              <a:gd name="connsiteY69" fmla="*/ 908 w 6953"/>
              <a:gd name="connsiteX70" fmla="*/ 908 w 6953"/>
              <a:gd name="connsiteY70" fmla="*/ 908 w 6953"/>
              <a:gd name="connsiteX71" fmla="*/ 908 w 6953"/>
              <a:gd name="connsiteY71" fmla="*/ 908 w 6953"/>
              <a:gd name="connsiteX72" fmla="*/ 908 w 6953"/>
              <a:gd name="connsiteY72" fmla="*/ 908 w 6953"/>
              <a:gd name="connsiteX73" fmla="*/ 908 w 6953"/>
              <a:gd name="connsiteY73" fmla="*/ 908 w 6953"/>
              <a:gd name="connsiteX74" fmla="*/ 908 w 6953"/>
              <a:gd name="connsiteY74" fmla="*/ 908 w 6953"/>
              <a:gd name="connsiteX75" fmla="*/ 908 w 6953"/>
              <a:gd name="connsiteY75" fmla="*/ 908 w 6953"/>
              <a:gd name="connsiteX76" fmla="*/ 908 w 6953"/>
              <a:gd name="connsiteY76" fmla="*/ 908 w 6953"/>
              <a:gd name="connsiteX77" fmla="*/ 908 w 6953"/>
              <a:gd name="connsiteY77" fmla="*/ 908 w 6953"/>
              <a:gd name="connsiteX78" fmla="*/ 908 w 6953"/>
              <a:gd name="connsiteY78" fmla="*/ 908 w 6953"/>
              <a:gd name="connsiteX79" fmla="*/ 908 w 6953"/>
              <a:gd name="connsiteY79" fmla="*/ 908 w 6953"/>
              <a:gd name="connsiteX80" fmla="*/ 908 w 6953"/>
              <a:gd name="connsiteY80" fmla="*/ 908 w 6953"/>
              <a:gd name="connsiteX81" fmla="*/ 908 w 6953"/>
              <a:gd name="connsiteY81" fmla="*/ 908 w 6953"/>
              <a:gd name="connsiteX82" fmla="*/ 908 w 6953"/>
              <a:gd name="connsiteY82" fmla="*/ 908 w 6953"/>
              <a:gd name="connsiteX83" fmla="*/ 908 w 6953"/>
              <a:gd name="connsiteY83" fmla="*/ 908 w 6953"/>
              <a:gd name="connsiteX84" fmla="*/ 908 w 6953"/>
              <a:gd name="connsiteY84" fmla="*/ 908 w 6953"/>
              <a:gd name="connsiteX85" fmla="*/ 908 w 6953"/>
              <a:gd name="connsiteY85" fmla="*/ 908 w 6953"/>
              <a:gd name="connsiteX86" fmla="*/ 908 w 6953"/>
              <a:gd name="connsiteY86" fmla="*/ 908 w 6953"/>
              <a:gd name="connsiteX87" fmla="*/ 908 w 6953"/>
              <a:gd name="connsiteY87" fmla="*/ 908 w 6953"/>
              <a:gd name="connsiteX88" fmla="*/ 908 w 6953"/>
              <a:gd name="connsiteY88" fmla="*/ 908 w 6953"/>
              <a:gd name="connsiteX89" fmla="*/ 908 w 6953"/>
              <a:gd name="connsiteY89" fmla="*/ 908 w 6953"/>
              <a:gd name="connsiteX90" fmla="*/ 908 w 6953"/>
              <a:gd name="connsiteY90" fmla="*/ 908 w 6953"/>
              <a:gd name="connsiteX91" fmla="*/ 908 w 6953"/>
              <a:gd name="connsiteY91" fmla="*/ 908 w 6953"/>
              <a:gd name="connsiteX92" fmla="*/ 908 w 6953"/>
              <a:gd name="connsiteY92" fmla="*/ 908 w 6953"/>
              <a:gd name="connsiteX93" fmla="*/ 908 w 6953"/>
              <a:gd name="connsiteY93" fmla="*/ 908 w 6953"/>
              <a:gd name="connsiteX94" fmla="*/ 908 w 6953"/>
              <a:gd name="connsiteY94" fmla="*/ 908 w 6953"/>
              <a:gd name="connsiteX95" fmla="*/ 908 w 6953"/>
              <a:gd name="connsiteY95" fmla="*/ 908 w 6953"/>
              <a:gd name="connsiteX96" fmla="*/ 908 w 6953"/>
              <a:gd name="connsiteY96" fmla="*/ 908 w 6953"/>
              <a:gd name="connsiteX97" fmla="*/ 908 w 6953"/>
              <a:gd name="connsiteY97" fmla="*/ 908 w 6953"/>
              <a:gd name="connsiteX98" fmla="*/ 908 w 6953"/>
              <a:gd name="connsiteY98" fmla="*/ 908 w 6953"/>
              <a:gd name="connsiteX99" fmla="*/ 908 w 6953"/>
              <a:gd name="connsiteY99" fmla="*/ 908 w 6953"/>
              <a:gd name="connsiteX100" fmla="*/ 908 w 6953"/>
              <a:gd name="connsiteY100" fmla="*/ 908 w 6953"/>
              <a:gd name="connsiteX101" fmla="*/ 908 w 6953"/>
              <a:gd name="connsiteY101" fmla="*/ 908 w 6953"/>
              <a:gd name="connsiteX102" fmla="*/ 908 w 6953"/>
              <a:gd name="connsiteY102" fmla="*/ 908 w 6953"/>
              <a:gd name="connsiteX103" fmla="*/ 908 w 6953"/>
              <a:gd name="connsiteY103" fmla="*/ 908 w 6953"/>
              <a:gd name="connsiteX104" fmla="*/ 908 w 6953"/>
              <a:gd name="connsiteY104" fmla="*/ 908 w 6953"/>
              <a:gd name="connsiteX105" fmla="*/ 908 w 6953"/>
              <a:gd name="connsiteY105" fmla="*/ 908 w 6953"/>
              <a:gd name="connsiteX106" fmla="*/ 908 w 6953"/>
              <a:gd name="connsiteY106" fmla="*/ 908 w 6953"/>
              <a:gd name="connsiteX107" fmla="*/ 908 w 6953"/>
              <a:gd name="connsiteY107" fmla="*/ 908 w 6953"/>
              <a:gd name="connsiteX108" fmla="*/ 908 w 6953"/>
              <a:gd name="connsiteY108" fmla="*/ 908 w 6953"/>
              <a:gd name="connsiteX109" fmla="*/ 908 w 6953"/>
              <a:gd name="connsiteY109" fmla="*/ 908 w 6953"/>
              <a:gd name="connsiteX110" fmla="*/ 908 w 6953"/>
              <a:gd name="connsiteY110" fmla="*/ 908 w 6953"/>
              <a:gd name="connsiteX111" fmla="*/ 908 w 6953"/>
              <a:gd name="connsiteY111" fmla="*/ 908 w 6953"/>
              <a:gd name="connsiteX112" fmla="*/ 908 w 6953"/>
              <a:gd name="connsiteY112" fmla="*/ 908 w 6953"/>
              <a:gd name="connsiteX113" fmla="*/ 908 w 6953"/>
              <a:gd name="connsiteY113" fmla="*/ 908 w 6953"/>
              <a:gd name="connsiteX114" fmla="*/ 908 w 6953"/>
              <a:gd name="connsiteY114" fmla="*/ 908 w 6953"/>
              <a:gd name="connsiteX115" fmla="*/ 908 w 6953"/>
              <a:gd name="connsiteY115" fmla="*/ 908 w 6953"/>
              <a:gd name="connsiteX116" fmla="*/ 908 w 6953"/>
              <a:gd name="connsiteY116" fmla="*/ 908 w 6953"/>
              <a:gd name="connsiteX117" fmla="*/ 908 w 6953"/>
              <a:gd name="connsiteY117" fmla="*/ 908 w 6953"/>
              <a:gd name="connsiteX118" fmla="*/ 908 w 6953"/>
              <a:gd name="connsiteY118" fmla="*/ 908 w 6953"/>
              <a:gd name="connsiteX119" fmla="*/ 908 w 6953"/>
              <a:gd name="connsiteY119" fmla="*/ 908 w 6953"/>
              <a:gd name="connsiteX120" fmla="*/ 908 w 6953"/>
              <a:gd name="connsiteY120" fmla="*/ 908 w 6953"/>
              <a:gd name="connsiteX121" fmla="*/ 908 w 6953"/>
              <a:gd name="connsiteY121" fmla="*/ 908 w 6953"/>
              <a:gd name="connsiteX122" fmla="*/ 908 w 6953"/>
              <a:gd name="connsiteY122" fmla="*/ 908 w 6953"/>
              <a:gd name="connsiteX123" fmla="*/ 908 w 6953"/>
              <a:gd name="connsiteY123" fmla="*/ 908 w 6953"/>
              <a:gd name="connsiteX124" fmla="*/ 908 w 6953"/>
              <a:gd name="connsiteY124" fmla="*/ 908 w 6953"/>
              <a:gd name="connsiteX125" fmla="*/ 908 w 6953"/>
              <a:gd name="connsiteY125" fmla="*/ 908 w 6953"/>
              <a:gd name="connsiteX126" fmla="*/ 908 w 6953"/>
              <a:gd name="connsiteY126" fmla="*/ 908 w 6953"/>
              <a:gd name="connsiteX127" fmla="*/ 908 w 6953"/>
              <a:gd name="connsiteY127" fmla="*/ 908 w 6953"/>
              <a:gd name="connsiteX128" fmla="*/ 908 w 6953"/>
              <a:gd name="connsiteY128" fmla="*/ 908 w 6953"/>
              <a:gd name="connsiteX129" fmla="*/ 908 w 6953"/>
              <a:gd name="connsiteY129" fmla="*/ 908 w 6953"/>
              <a:gd name="connsiteX130" fmla="*/ 908 w 6953"/>
              <a:gd name="connsiteY130" fmla="*/ 908 w 6953"/>
              <a:gd name="connsiteX131" fmla="*/ 908 w 6953"/>
              <a:gd name="connsiteY131" fmla="*/ 908 w 6953"/>
              <a:gd name="connsiteX132" fmla="*/ 908 w 6953"/>
              <a:gd name="connsiteY132" fmla="*/ 908 w 6953"/>
              <a:gd name="connsiteX133" fmla="*/ 908 w 6953"/>
              <a:gd name="connsiteY133" fmla="*/ 908 w 6953"/>
              <a:gd name="connsiteX134" fmla="*/ 908 w 6953"/>
              <a:gd name="connsiteY134" fmla="*/ 908 w 6953"/>
              <a:gd name="connsiteX135" fmla="*/ 908 w 6953"/>
              <a:gd name="connsiteY135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18288000" h="4050053">
                <a:moveTo>
                  <a:pt x="5540326" y="0"/>
                </a:moveTo>
                <a:lnTo>
                  <a:pt x="5666674" y="3343"/>
                </a:lnTo>
                <a:lnTo>
                  <a:pt x="5794908" y="11701"/>
                </a:lnTo>
                <a:lnTo>
                  <a:pt x="5919372" y="30089"/>
                </a:lnTo>
                <a:lnTo>
                  <a:pt x="6047606" y="51820"/>
                </a:lnTo>
                <a:lnTo>
                  <a:pt x="6173956" y="80238"/>
                </a:lnTo>
                <a:lnTo>
                  <a:pt x="6302190" y="113670"/>
                </a:lnTo>
                <a:lnTo>
                  <a:pt x="6428539" y="152117"/>
                </a:lnTo>
                <a:lnTo>
                  <a:pt x="6556773" y="192236"/>
                </a:lnTo>
                <a:lnTo>
                  <a:pt x="6683123" y="237370"/>
                </a:lnTo>
                <a:lnTo>
                  <a:pt x="6809473" y="285848"/>
                </a:lnTo>
                <a:lnTo>
                  <a:pt x="6935822" y="337668"/>
                </a:lnTo>
                <a:lnTo>
                  <a:pt x="7064056" y="391160"/>
                </a:lnTo>
                <a:lnTo>
                  <a:pt x="7318639" y="503159"/>
                </a:lnTo>
                <a:lnTo>
                  <a:pt x="7573222" y="618501"/>
                </a:lnTo>
                <a:lnTo>
                  <a:pt x="7825920" y="733843"/>
                </a:lnTo>
                <a:lnTo>
                  <a:pt x="8080503" y="845842"/>
                </a:lnTo>
                <a:lnTo>
                  <a:pt x="8206853" y="897663"/>
                </a:lnTo>
                <a:lnTo>
                  <a:pt x="8335087" y="949483"/>
                </a:lnTo>
                <a:lnTo>
                  <a:pt x="8459548" y="999632"/>
                </a:lnTo>
                <a:lnTo>
                  <a:pt x="8587783" y="1044766"/>
                </a:lnTo>
                <a:lnTo>
                  <a:pt x="8714131" y="1084885"/>
                </a:lnTo>
                <a:lnTo>
                  <a:pt x="8842367" y="1123332"/>
                </a:lnTo>
                <a:lnTo>
                  <a:pt x="8968717" y="1155093"/>
                </a:lnTo>
                <a:lnTo>
                  <a:pt x="9096950" y="1185183"/>
                </a:lnTo>
                <a:lnTo>
                  <a:pt x="9221412" y="1206914"/>
                </a:lnTo>
                <a:lnTo>
                  <a:pt x="9349647" y="1221958"/>
                </a:lnTo>
                <a:lnTo>
                  <a:pt x="9475994" y="1233660"/>
                </a:lnTo>
                <a:lnTo>
                  <a:pt x="9604230" y="1237003"/>
                </a:lnTo>
                <a:lnTo>
                  <a:pt x="9730579" y="1233660"/>
                </a:lnTo>
                <a:lnTo>
                  <a:pt x="9858813" y="1221958"/>
                </a:lnTo>
                <a:lnTo>
                  <a:pt x="9983276" y="1206914"/>
                </a:lnTo>
                <a:lnTo>
                  <a:pt x="10111512" y="1185183"/>
                </a:lnTo>
                <a:lnTo>
                  <a:pt x="10237859" y="1155093"/>
                </a:lnTo>
                <a:lnTo>
                  <a:pt x="10366095" y="1123332"/>
                </a:lnTo>
                <a:lnTo>
                  <a:pt x="10492443" y="1084885"/>
                </a:lnTo>
                <a:lnTo>
                  <a:pt x="10620678" y="1044766"/>
                </a:lnTo>
                <a:lnTo>
                  <a:pt x="10747028" y="999632"/>
                </a:lnTo>
                <a:lnTo>
                  <a:pt x="10873377" y="949483"/>
                </a:lnTo>
                <a:lnTo>
                  <a:pt x="10999723" y="897663"/>
                </a:lnTo>
                <a:lnTo>
                  <a:pt x="11127958" y="845842"/>
                </a:lnTo>
                <a:lnTo>
                  <a:pt x="11382541" y="733843"/>
                </a:lnTo>
                <a:lnTo>
                  <a:pt x="11637125" y="618501"/>
                </a:lnTo>
                <a:lnTo>
                  <a:pt x="11889823" y="503159"/>
                </a:lnTo>
                <a:lnTo>
                  <a:pt x="12144406" y="391160"/>
                </a:lnTo>
                <a:lnTo>
                  <a:pt x="12270756" y="337668"/>
                </a:lnTo>
                <a:lnTo>
                  <a:pt x="12398990" y="285848"/>
                </a:lnTo>
                <a:lnTo>
                  <a:pt x="12523452" y="237370"/>
                </a:lnTo>
                <a:lnTo>
                  <a:pt x="12651687" y="192236"/>
                </a:lnTo>
                <a:lnTo>
                  <a:pt x="12778035" y="152117"/>
                </a:lnTo>
                <a:lnTo>
                  <a:pt x="12906271" y="113670"/>
                </a:lnTo>
                <a:lnTo>
                  <a:pt x="13032620" y="80238"/>
                </a:lnTo>
                <a:lnTo>
                  <a:pt x="13160854" y="51820"/>
                </a:lnTo>
                <a:lnTo>
                  <a:pt x="13285319" y="30089"/>
                </a:lnTo>
                <a:lnTo>
                  <a:pt x="13413551" y="11701"/>
                </a:lnTo>
                <a:lnTo>
                  <a:pt x="13539900" y="3343"/>
                </a:lnTo>
                <a:lnTo>
                  <a:pt x="13668135" y="0"/>
                </a:lnTo>
                <a:lnTo>
                  <a:pt x="13794484" y="3343"/>
                </a:lnTo>
                <a:lnTo>
                  <a:pt x="13922719" y="11701"/>
                </a:lnTo>
                <a:lnTo>
                  <a:pt x="14047181" y="30089"/>
                </a:lnTo>
                <a:lnTo>
                  <a:pt x="14175416" y="51820"/>
                </a:lnTo>
                <a:lnTo>
                  <a:pt x="14301765" y="80238"/>
                </a:lnTo>
                <a:lnTo>
                  <a:pt x="14429999" y="113670"/>
                </a:lnTo>
                <a:lnTo>
                  <a:pt x="14556348" y="152117"/>
                </a:lnTo>
                <a:lnTo>
                  <a:pt x="14684584" y="192236"/>
                </a:lnTo>
                <a:lnTo>
                  <a:pt x="14810932" y="237370"/>
                </a:lnTo>
                <a:lnTo>
                  <a:pt x="14937281" y="285848"/>
                </a:lnTo>
                <a:lnTo>
                  <a:pt x="15063630" y="337668"/>
                </a:lnTo>
                <a:lnTo>
                  <a:pt x="15191864" y="391160"/>
                </a:lnTo>
                <a:lnTo>
                  <a:pt x="15446448" y="503159"/>
                </a:lnTo>
                <a:lnTo>
                  <a:pt x="15701031" y="618501"/>
                </a:lnTo>
                <a:lnTo>
                  <a:pt x="15953728" y="733843"/>
                </a:lnTo>
                <a:lnTo>
                  <a:pt x="16208312" y="845842"/>
                </a:lnTo>
                <a:lnTo>
                  <a:pt x="16334661" y="897663"/>
                </a:lnTo>
                <a:lnTo>
                  <a:pt x="16462895" y="949483"/>
                </a:lnTo>
                <a:lnTo>
                  <a:pt x="16587359" y="999632"/>
                </a:lnTo>
                <a:lnTo>
                  <a:pt x="16715593" y="1044766"/>
                </a:lnTo>
                <a:lnTo>
                  <a:pt x="16841944" y="1084885"/>
                </a:lnTo>
                <a:lnTo>
                  <a:pt x="16970176" y="1123332"/>
                </a:lnTo>
                <a:lnTo>
                  <a:pt x="17096524" y="1155093"/>
                </a:lnTo>
                <a:lnTo>
                  <a:pt x="17224760" y="1185183"/>
                </a:lnTo>
                <a:lnTo>
                  <a:pt x="17349224" y="1206914"/>
                </a:lnTo>
                <a:lnTo>
                  <a:pt x="17477460" y="1221958"/>
                </a:lnTo>
                <a:lnTo>
                  <a:pt x="17603808" y="1233660"/>
                </a:lnTo>
                <a:lnTo>
                  <a:pt x="17732044" y="1237003"/>
                </a:lnTo>
                <a:lnTo>
                  <a:pt x="17858392" y="1233660"/>
                </a:lnTo>
                <a:lnTo>
                  <a:pt x="17986624" y="1221958"/>
                </a:lnTo>
                <a:lnTo>
                  <a:pt x="18111088" y="1206914"/>
                </a:lnTo>
                <a:lnTo>
                  <a:pt x="18239324" y="1185183"/>
                </a:lnTo>
                <a:lnTo>
                  <a:pt x="18288000" y="1173591"/>
                </a:lnTo>
                <a:lnTo>
                  <a:pt x="18288000" y="1211691"/>
                </a:lnTo>
                <a:lnTo>
                  <a:pt x="18288000" y="4011953"/>
                </a:lnTo>
                <a:lnTo>
                  <a:pt x="18288000" y="4050053"/>
                </a:lnTo>
                <a:lnTo>
                  <a:pt x="0" y="4050053"/>
                </a:lnTo>
                <a:lnTo>
                  <a:pt x="0" y="4011953"/>
                </a:lnTo>
                <a:lnTo>
                  <a:pt x="0" y="903348"/>
                </a:lnTo>
                <a:lnTo>
                  <a:pt x="0" y="865248"/>
                </a:lnTo>
                <a:lnTo>
                  <a:pt x="79036" y="897663"/>
                </a:lnTo>
                <a:lnTo>
                  <a:pt x="207271" y="949483"/>
                </a:lnTo>
                <a:lnTo>
                  <a:pt x="331734" y="999632"/>
                </a:lnTo>
                <a:lnTo>
                  <a:pt x="459970" y="1044766"/>
                </a:lnTo>
                <a:lnTo>
                  <a:pt x="586318" y="1084885"/>
                </a:lnTo>
                <a:lnTo>
                  <a:pt x="714553" y="1123332"/>
                </a:lnTo>
                <a:lnTo>
                  <a:pt x="840901" y="1155093"/>
                </a:lnTo>
                <a:lnTo>
                  <a:pt x="969137" y="1185183"/>
                </a:lnTo>
                <a:lnTo>
                  <a:pt x="1093598" y="1206914"/>
                </a:lnTo>
                <a:lnTo>
                  <a:pt x="1221834" y="1221958"/>
                </a:lnTo>
                <a:lnTo>
                  <a:pt x="1348182" y="1233660"/>
                </a:lnTo>
                <a:lnTo>
                  <a:pt x="1476416" y="1237003"/>
                </a:lnTo>
                <a:lnTo>
                  <a:pt x="1602765" y="1233660"/>
                </a:lnTo>
                <a:lnTo>
                  <a:pt x="1731001" y="1221958"/>
                </a:lnTo>
                <a:lnTo>
                  <a:pt x="1855464" y="1206914"/>
                </a:lnTo>
                <a:lnTo>
                  <a:pt x="1983698" y="1185183"/>
                </a:lnTo>
                <a:lnTo>
                  <a:pt x="2110047" y="1155093"/>
                </a:lnTo>
                <a:lnTo>
                  <a:pt x="2238283" y="1123332"/>
                </a:lnTo>
                <a:lnTo>
                  <a:pt x="2364630" y="1084885"/>
                </a:lnTo>
                <a:lnTo>
                  <a:pt x="2492866" y="1044766"/>
                </a:lnTo>
                <a:lnTo>
                  <a:pt x="2619215" y="999632"/>
                </a:lnTo>
                <a:lnTo>
                  <a:pt x="2745562" y="949483"/>
                </a:lnTo>
                <a:lnTo>
                  <a:pt x="2871911" y="897663"/>
                </a:lnTo>
                <a:lnTo>
                  <a:pt x="3000145" y="845842"/>
                </a:lnTo>
                <a:lnTo>
                  <a:pt x="3254729" y="733843"/>
                </a:lnTo>
                <a:lnTo>
                  <a:pt x="3509314" y="618501"/>
                </a:lnTo>
                <a:lnTo>
                  <a:pt x="3762012" y="503159"/>
                </a:lnTo>
                <a:lnTo>
                  <a:pt x="4016597" y="391160"/>
                </a:lnTo>
                <a:lnTo>
                  <a:pt x="4142944" y="337668"/>
                </a:lnTo>
                <a:lnTo>
                  <a:pt x="4271180" y="285848"/>
                </a:lnTo>
                <a:lnTo>
                  <a:pt x="4395643" y="237370"/>
                </a:lnTo>
                <a:lnTo>
                  <a:pt x="4523877" y="192236"/>
                </a:lnTo>
                <a:lnTo>
                  <a:pt x="4650226" y="152117"/>
                </a:lnTo>
                <a:lnTo>
                  <a:pt x="4778460" y="113670"/>
                </a:lnTo>
                <a:lnTo>
                  <a:pt x="4904811" y="80238"/>
                </a:lnTo>
                <a:lnTo>
                  <a:pt x="5033044" y="51820"/>
                </a:lnTo>
                <a:lnTo>
                  <a:pt x="5157508" y="30089"/>
                </a:lnTo>
                <a:lnTo>
                  <a:pt x="5285742" y="11701"/>
                </a:lnTo>
                <a:lnTo>
                  <a:pt x="5412093" y="3343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282575"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560" y="381274"/>
            <a:ext cx="2587474" cy="4905821"/>
          </a:xfrm>
          <a:prstGeom prst="rect">
            <a:avLst/>
          </a:prstGeom>
        </p:spPr>
      </p:pic>
      <p:pic>
        <p:nvPicPr>
          <p:cNvPr id="8" name="Picture Placeholder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11E385D9-008F-48B3-96CA-462792E5B6C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6" r="11927"/>
          <a:stretch/>
        </p:blipFill>
        <p:spPr>
          <a:xfrm>
            <a:off x="8278573" y="642405"/>
            <a:ext cx="2194650" cy="4421265"/>
          </a:xfr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BB012FE-13E0-4518-96AA-A172470D44C3}"/>
              </a:ext>
            </a:extLst>
          </p:cNvPr>
          <p:cNvSpPr txBox="1"/>
          <p:nvPr/>
        </p:nvSpPr>
        <p:spPr>
          <a:xfrm>
            <a:off x="259030" y="23067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>
              <a:defRPr/>
            </a:pP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Mobile Security Tools</a:t>
            </a:r>
            <a:endParaRPr 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421E434-EE1F-4864-9B5E-B59532AE99D0}"/>
              </a:ext>
            </a:extLst>
          </p:cNvPr>
          <p:cNvSpPr/>
          <p:nvPr/>
        </p:nvSpPr>
        <p:spPr>
          <a:xfrm>
            <a:off x="2394864" y="1634495"/>
            <a:ext cx="3375476" cy="43088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Malwarebytes Security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6F0B77C-3658-4343-913D-0A63EE6365CF}"/>
              </a:ext>
            </a:extLst>
          </p:cNvPr>
          <p:cNvSpPr/>
          <p:nvPr/>
        </p:nvSpPr>
        <p:spPr>
          <a:xfrm>
            <a:off x="279454" y="2268296"/>
            <a:ext cx="7606295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 antimalware mobile tool that provides protection against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malware</a:t>
            </a:r>
            <a:r>
              <a:rPr kumimoji="0" lang="en-US" sz="20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ransomware</a:t>
            </a:r>
            <a:r>
              <a:rPr kumimoji="0" lang="en-US" sz="20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other growing threats to Android devices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380C0FB-F8B8-4FC8-AC8A-A7E5AD980699}"/>
              </a:ext>
            </a:extLst>
          </p:cNvPr>
          <p:cNvSpPr/>
          <p:nvPr/>
        </p:nvSpPr>
        <p:spPr>
          <a:xfrm>
            <a:off x="42549" y="5487355"/>
            <a:ext cx="2153603" cy="523220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6"/>
              </a:buBlip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Lookout Personal </a:t>
            </a:r>
          </a:p>
          <a:p>
            <a:pPr marL="282575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https://www.lookout.com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49E2E67-5C5D-47DC-A77D-13C2E70F05E8}"/>
              </a:ext>
            </a:extLst>
          </p:cNvPr>
          <p:cNvSpPr/>
          <p:nvPr/>
        </p:nvSpPr>
        <p:spPr>
          <a:xfrm>
            <a:off x="2344518" y="5487355"/>
            <a:ext cx="2532282" cy="52322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6"/>
              </a:buBlip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Zimperium’s zIPS</a:t>
            </a:r>
          </a:p>
          <a:p>
            <a:pPr marL="282575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https://www.zimperium.com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012B46D-1A80-496A-BAFB-55BBB184D596}"/>
              </a:ext>
            </a:extLst>
          </p:cNvPr>
          <p:cNvSpPr/>
          <p:nvPr/>
        </p:nvSpPr>
        <p:spPr>
          <a:xfrm>
            <a:off x="4704868" y="5487355"/>
            <a:ext cx="2686531" cy="52322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6"/>
              </a:buBlip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BullGuard Mobile Security </a:t>
            </a:r>
          </a:p>
          <a:p>
            <a:pPr marL="282575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https://www.bullguard.com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B65269F-CF9B-4781-85EA-45497A2B704B}"/>
              </a:ext>
            </a:extLst>
          </p:cNvPr>
          <p:cNvSpPr/>
          <p:nvPr/>
        </p:nvSpPr>
        <p:spPr>
          <a:xfrm>
            <a:off x="7636625" y="5487355"/>
            <a:ext cx="2166744" cy="76944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6"/>
              </a:buBlip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Norton Security for iOS</a:t>
            </a:r>
          </a:p>
          <a:p>
            <a:pPr marL="282575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https://us.norton.com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08E3D81-528E-4939-AF50-DBF66004E6DC}"/>
              </a:ext>
            </a:extLst>
          </p:cNvPr>
          <p:cNvSpPr/>
          <p:nvPr/>
        </p:nvSpPr>
        <p:spPr>
          <a:xfrm>
            <a:off x="10116835" y="5487355"/>
            <a:ext cx="2143405" cy="76944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6"/>
              </a:buBlip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Comodo Mobile Security</a:t>
            </a:r>
          </a:p>
          <a:p>
            <a:pPr marL="282575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https://m.comodo.com</a:t>
            </a:r>
          </a:p>
        </p:txBody>
      </p:sp>
    </p:spTree>
    <p:extLst>
      <p:ext uri="{BB962C8B-B14F-4D97-AF65-F5344CB8AC3E}">
        <p14:creationId xmlns:p14="http://schemas.microsoft.com/office/powerpoint/2010/main" val="14946133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598188" y="1929362"/>
            <a:ext cx="542005" cy="54200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173" name="Rectangle 172"/>
          <p:cNvSpPr/>
          <p:nvPr/>
        </p:nvSpPr>
        <p:spPr>
          <a:xfrm>
            <a:off x="1222393" y="1738699"/>
            <a:ext cx="3258417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module has discussed the anatomy of mobile attack and OWASP top 10 mobile risks</a:t>
            </a:r>
          </a:p>
        </p:txBody>
      </p:sp>
      <p:sp>
        <p:nvSpPr>
          <p:cNvPr id="185" name="Oval 184"/>
          <p:cNvSpPr/>
          <p:nvPr/>
        </p:nvSpPr>
        <p:spPr>
          <a:xfrm>
            <a:off x="7906060" y="1929362"/>
            <a:ext cx="542005" cy="54200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186" name="Rectangle 185"/>
          <p:cNvSpPr/>
          <p:nvPr/>
        </p:nvSpPr>
        <p:spPr>
          <a:xfrm>
            <a:off x="8547094" y="1877199"/>
            <a:ext cx="3568195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also discussed mobile device management concepts</a:t>
            </a:r>
          </a:p>
        </p:txBody>
      </p:sp>
      <p:sp>
        <p:nvSpPr>
          <p:cNvPr id="174" name="Oval 173"/>
          <p:cNvSpPr/>
          <p:nvPr/>
        </p:nvSpPr>
        <p:spPr>
          <a:xfrm>
            <a:off x="598188" y="3529563"/>
            <a:ext cx="542005" cy="54200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175" name="Rectangle 174"/>
          <p:cNvSpPr/>
          <p:nvPr/>
        </p:nvSpPr>
        <p:spPr>
          <a:xfrm>
            <a:off x="1222393" y="3338901"/>
            <a:ext cx="3258417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has discussed mobile attack vectors and vulnerabilities in detail</a:t>
            </a:r>
          </a:p>
        </p:txBody>
      </p:sp>
      <p:sp>
        <p:nvSpPr>
          <p:cNvPr id="188" name="Oval 187"/>
          <p:cNvSpPr/>
          <p:nvPr/>
        </p:nvSpPr>
        <p:spPr>
          <a:xfrm>
            <a:off x="7906060" y="3529563"/>
            <a:ext cx="542005" cy="54200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</a:p>
        </p:txBody>
      </p:sp>
      <p:sp>
        <p:nvSpPr>
          <p:cNvPr id="189" name="Rectangle 188"/>
          <p:cNvSpPr/>
          <p:nvPr/>
        </p:nvSpPr>
        <p:spPr>
          <a:xfrm>
            <a:off x="8547095" y="3200401"/>
            <a:ext cx="3262656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Finally, this module ended with a detailed discussion on mobile attack countermeasures and mobile security tools</a:t>
            </a:r>
          </a:p>
        </p:txBody>
      </p:sp>
      <p:sp>
        <p:nvSpPr>
          <p:cNvPr id="180" name="Oval 179"/>
          <p:cNvSpPr/>
          <p:nvPr/>
        </p:nvSpPr>
        <p:spPr>
          <a:xfrm>
            <a:off x="598188" y="5129762"/>
            <a:ext cx="542005" cy="54200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181" name="Rectangle 180"/>
          <p:cNvSpPr/>
          <p:nvPr/>
        </p:nvSpPr>
        <p:spPr>
          <a:xfrm>
            <a:off x="1222393" y="5077598"/>
            <a:ext cx="325841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has demonstrated various Android and iOS hacking tools</a:t>
            </a:r>
          </a:p>
        </p:txBody>
      </p:sp>
      <p:sp>
        <p:nvSpPr>
          <p:cNvPr id="191" name="Oval 190"/>
          <p:cNvSpPr/>
          <p:nvPr/>
        </p:nvSpPr>
        <p:spPr>
          <a:xfrm>
            <a:off x="7906060" y="5129762"/>
            <a:ext cx="542005" cy="54200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6</a:t>
            </a:r>
          </a:p>
        </p:txBody>
      </p:sp>
      <p:sp>
        <p:nvSpPr>
          <p:cNvPr id="192" name="Rectangle 191"/>
          <p:cNvSpPr/>
          <p:nvPr/>
        </p:nvSpPr>
        <p:spPr>
          <a:xfrm>
            <a:off x="8547095" y="4800600"/>
            <a:ext cx="3262656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the next module, we will discuss in detail on various IoT and OT attacks and their countermeasures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BEA655B4-891B-4623-A364-D4B2587469B7}"/>
              </a:ext>
            </a:extLst>
          </p:cNvPr>
          <p:cNvSpPr txBox="1"/>
          <p:nvPr/>
        </p:nvSpPr>
        <p:spPr>
          <a:xfrm>
            <a:off x="3453845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Summary</a:t>
            </a:r>
          </a:p>
        </p:txBody>
      </p:sp>
      <p:grpSp>
        <p:nvGrpSpPr>
          <p:cNvPr id="305" name="Group 304">
            <a:extLst>
              <a:ext uri="{FF2B5EF4-FFF2-40B4-BE49-F238E27FC236}">
                <a16:creationId xmlns:a16="http://schemas.microsoft.com/office/drawing/2014/main" id="{949B8869-22C9-4568-AF46-510522726726}"/>
              </a:ext>
            </a:extLst>
          </p:cNvPr>
          <p:cNvGrpSpPr/>
          <p:nvPr/>
        </p:nvGrpSpPr>
        <p:grpSpPr>
          <a:xfrm>
            <a:off x="4462646" y="2206832"/>
            <a:ext cx="3266709" cy="3758521"/>
            <a:chOff x="4082909" y="1880222"/>
            <a:chExt cx="4347990" cy="5002591"/>
          </a:xfrm>
        </p:grpSpPr>
        <p:sp>
          <p:nvSpPr>
            <p:cNvPr id="306" name="Freeform 503">
              <a:extLst>
                <a:ext uri="{FF2B5EF4-FFF2-40B4-BE49-F238E27FC236}">
                  <a16:creationId xmlns:a16="http://schemas.microsoft.com/office/drawing/2014/main" id="{D788CB02-F86A-4315-A335-9C0769A3C7F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59273" y="4084995"/>
              <a:ext cx="1535909" cy="915840"/>
            </a:xfrm>
            <a:custGeom>
              <a:avLst/>
              <a:gdLst>
                <a:gd name="T0" fmla="*/ 2046 w 2046"/>
                <a:gd name="T1" fmla="*/ 1220 h 1220"/>
                <a:gd name="T2" fmla="*/ 1644 w 2046"/>
                <a:gd name="T3" fmla="*/ 627 h 1220"/>
                <a:gd name="T4" fmla="*/ 627 w 2046"/>
                <a:gd name="T5" fmla="*/ 740 h 1220"/>
                <a:gd name="T6" fmla="*/ 0 w 2046"/>
                <a:gd name="T7" fmla="*/ 0 h 1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46" h="1220">
                  <a:moveTo>
                    <a:pt x="2046" y="1220"/>
                  </a:moveTo>
                  <a:lnTo>
                    <a:pt x="1644" y="627"/>
                  </a:lnTo>
                  <a:lnTo>
                    <a:pt x="627" y="740"/>
                  </a:lnTo>
                  <a:lnTo>
                    <a:pt x="0" y="0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07" name="Freeform 504">
              <a:extLst>
                <a:ext uri="{FF2B5EF4-FFF2-40B4-BE49-F238E27FC236}">
                  <a16:creationId xmlns:a16="http://schemas.microsoft.com/office/drawing/2014/main" id="{A0A82D46-373F-4129-909F-010E43A064C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59273" y="2787054"/>
              <a:ext cx="1542666" cy="1425558"/>
            </a:xfrm>
            <a:custGeom>
              <a:avLst/>
              <a:gdLst>
                <a:gd name="T0" fmla="*/ 2055 w 2055"/>
                <a:gd name="T1" fmla="*/ 795 h 1899"/>
                <a:gd name="T2" fmla="*/ 1163 w 2055"/>
                <a:gd name="T3" fmla="*/ 899 h 1899"/>
                <a:gd name="T4" fmla="*/ 541 w 2055"/>
                <a:gd name="T5" fmla="*/ 0 h 1899"/>
                <a:gd name="T6" fmla="*/ 0 w 2055"/>
                <a:gd name="T7" fmla="*/ 1050 h 1899"/>
                <a:gd name="T8" fmla="*/ 953 w 2055"/>
                <a:gd name="T9" fmla="*/ 1899 h 1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5" h="1899">
                  <a:moveTo>
                    <a:pt x="2055" y="795"/>
                  </a:moveTo>
                  <a:lnTo>
                    <a:pt x="1163" y="899"/>
                  </a:lnTo>
                  <a:lnTo>
                    <a:pt x="541" y="0"/>
                  </a:lnTo>
                  <a:lnTo>
                    <a:pt x="0" y="1050"/>
                  </a:lnTo>
                  <a:lnTo>
                    <a:pt x="953" y="1899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08" name="Freeform 505">
              <a:extLst>
                <a:ext uri="{FF2B5EF4-FFF2-40B4-BE49-F238E27FC236}">
                  <a16:creationId xmlns:a16="http://schemas.microsoft.com/office/drawing/2014/main" id="{CAAC164F-2BE6-4477-A5AD-3574E1AFF35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206608" y="2543831"/>
              <a:ext cx="2023857" cy="958630"/>
            </a:xfrm>
            <a:custGeom>
              <a:avLst/>
              <a:gdLst>
                <a:gd name="T0" fmla="*/ 2696 w 2696"/>
                <a:gd name="T1" fmla="*/ 1277 h 1277"/>
                <a:gd name="T2" fmla="*/ 2554 w 2696"/>
                <a:gd name="T3" fmla="*/ 83 h 1277"/>
                <a:gd name="T4" fmla="*/ 2006 w 2696"/>
                <a:gd name="T5" fmla="*/ 889 h 1277"/>
                <a:gd name="T6" fmla="*/ 1362 w 2696"/>
                <a:gd name="T7" fmla="*/ 1166 h 1277"/>
                <a:gd name="T8" fmla="*/ 1185 w 2696"/>
                <a:gd name="T9" fmla="*/ 0 h 1277"/>
                <a:gd name="T10" fmla="*/ 0 w 2696"/>
                <a:gd name="T11" fmla="*/ 1012 h 1277"/>
                <a:gd name="T12" fmla="*/ 996 w 2696"/>
                <a:gd name="T13" fmla="*/ 1185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96" h="1277">
                  <a:moveTo>
                    <a:pt x="2696" y="1277"/>
                  </a:moveTo>
                  <a:lnTo>
                    <a:pt x="2554" y="83"/>
                  </a:lnTo>
                  <a:lnTo>
                    <a:pt x="2006" y="889"/>
                  </a:lnTo>
                  <a:lnTo>
                    <a:pt x="1362" y="1166"/>
                  </a:lnTo>
                  <a:lnTo>
                    <a:pt x="1185" y="0"/>
                  </a:lnTo>
                  <a:lnTo>
                    <a:pt x="0" y="1012"/>
                  </a:lnTo>
                  <a:lnTo>
                    <a:pt x="996" y="1185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09" name="Freeform 506">
              <a:extLst>
                <a:ext uri="{FF2B5EF4-FFF2-40B4-BE49-F238E27FC236}">
                  <a16:creationId xmlns:a16="http://schemas.microsoft.com/office/drawing/2014/main" id="{DDB67266-7772-435B-93FA-F88C53E2450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517475" y="2545332"/>
              <a:ext cx="928602" cy="1132790"/>
            </a:xfrm>
            <a:custGeom>
              <a:avLst/>
              <a:gdLst>
                <a:gd name="T0" fmla="*/ 0 w 1237"/>
                <a:gd name="T1" fmla="*/ 0 h 1509"/>
                <a:gd name="T2" fmla="*/ 1237 w 1237"/>
                <a:gd name="T3" fmla="*/ 1123 h 1509"/>
                <a:gd name="T4" fmla="*/ 341 w 1237"/>
                <a:gd name="T5" fmla="*/ 1509 h 1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37" h="1509">
                  <a:moveTo>
                    <a:pt x="0" y="0"/>
                  </a:moveTo>
                  <a:lnTo>
                    <a:pt x="1237" y="1123"/>
                  </a:lnTo>
                  <a:lnTo>
                    <a:pt x="341" y="1509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0" name="Freeform 507">
              <a:extLst>
                <a:ext uri="{FF2B5EF4-FFF2-40B4-BE49-F238E27FC236}">
                  <a16:creationId xmlns:a16="http://schemas.microsoft.com/office/drawing/2014/main" id="{CC57ECE1-E4B7-4985-82DA-07182B25629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830595" y="2224038"/>
              <a:ext cx="2414215" cy="776212"/>
            </a:xfrm>
            <a:custGeom>
              <a:avLst/>
              <a:gdLst>
                <a:gd name="T0" fmla="*/ 0 w 3216"/>
                <a:gd name="T1" fmla="*/ 731 h 1034"/>
                <a:gd name="T2" fmla="*/ 1367 w 3216"/>
                <a:gd name="T3" fmla="*/ 643 h 1034"/>
                <a:gd name="T4" fmla="*/ 2956 w 3216"/>
                <a:gd name="T5" fmla="*/ 1034 h 1034"/>
                <a:gd name="T6" fmla="*/ 3216 w 3216"/>
                <a:gd name="T7" fmla="*/ 0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16" h="1034">
                  <a:moveTo>
                    <a:pt x="0" y="731"/>
                  </a:moveTo>
                  <a:lnTo>
                    <a:pt x="1367" y="643"/>
                  </a:lnTo>
                  <a:lnTo>
                    <a:pt x="2956" y="1034"/>
                  </a:lnTo>
                  <a:lnTo>
                    <a:pt x="3216" y="0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1" name="Line 508">
              <a:extLst>
                <a:ext uri="{FF2B5EF4-FFF2-40B4-BE49-F238E27FC236}">
                  <a16:creationId xmlns:a16="http://schemas.microsoft.com/office/drawing/2014/main" id="{6A892AF3-CD30-4410-880D-67C19B9A94B4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4830595" y="3127867"/>
              <a:ext cx="346068" cy="837769"/>
            </a:xfrm>
            <a:prstGeom prst="line">
              <a:avLst/>
            </a:prstGeom>
            <a:noFill/>
            <a:ln w="14288" cap="flat">
              <a:solidFill>
                <a:srgbClr val="C5E3E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2" name="Freeform 509">
              <a:extLst>
                <a:ext uri="{FF2B5EF4-FFF2-40B4-BE49-F238E27FC236}">
                  <a16:creationId xmlns:a16="http://schemas.microsoft.com/office/drawing/2014/main" id="{A9CCA075-3D1C-4B07-B5C9-384A4E8056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132454" y="3104596"/>
              <a:ext cx="3592046" cy="2443492"/>
            </a:xfrm>
            <a:custGeom>
              <a:avLst/>
              <a:gdLst>
                <a:gd name="T0" fmla="*/ 4766 w 4785"/>
                <a:gd name="T1" fmla="*/ 3037 h 3255"/>
                <a:gd name="T2" fmla="*/ 3860 w 4785"/>
                <a:gd name="T3" fmla="*/ 3255 h 3255"/>
                <a:gd name="T4" fmla="*/ 1937 w 4785"/>
                <a:gd name="T5" fmla="*/ 2453 h 3255"/>
                <a:gd name="T6" fmla="*/ 3404 w 4785"/>
                <a:gd name="T7" fmla="*/ 2138 h 3255"/>
                <a:gd name="T8" fmla="*/ 4463 w 4785"/>
                <a:gd name="T9" fmla="*/ 2101 h 3255"/>
                <a:gd name="T10" fmla="*/ 4785 w 4785"/>
                <a:gd name="T11" fmla="*/ 1032 h 3255"/>
                <a:gd name="T12" fmla="*/ 3950 w 4785"/>
                <a:gd name="T13" fmla="*/ 1003 h 3255"/>
                <a:gd name="T14" fmla="*/ 3498 w 4785"/>
                <a:gd name="T15" fmla="*/ 0 h 3255"/>
                <a:gd name="T16" fmla="*/ 2013 w 4785"/>
                <a:gd name="T17" fmla="*/ 637 h 3255"/>
                <a:gd name="T18" fmla="*/ 281 w 4785"/>
                <a:gd name="T19" fmla="*/ 237 h 3255"/>
                <a:gd name="T20" fmla="*/ 0 w 4785"/>
                <a:gd name="T21" fmla="*/ 1408 h 3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85" h="3255">
                  <a:moveTo>
                    <a:pt x="4766" y="3037"/>
                  </a:moveTo>
                  <a:lnTo>
                    <a:pt x="3860" y="3255"/>
                  </a:lnTo>
                  <a:lnTo>
                    <a:pt x="1937" y="2453"/>
                  </a:lnTo>
                  <a:lnTo>
                    <a:pt x="3404" y="2138"/>
                  </a:lnTo>
                  <a:lnTo>
                    <a:pt x="4463" y="2101"/>
                  </a:lnTo>
                  <a:lnTo>
                    <a:pt x="4785" y="1032"/>
                  </a:lnTo>
                  <a:lnTo>
                    <a:pt x="3950" y="1003"/>
                  </a:lnTo>
                  <a:lnTo>
                    <a:pt x="3498" y="0"/>
                  </a:lnTo>
                  <a:lnTo>
                    <a:pt x="2013" y="637"/>
                  </a:lnTo>
                  <a:lnTo>
                    <a:pt x="281" y="237"/>
                  </a:lnTo>
                  <a:lnTo>
                    <a:pt x="0" y="1408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3" name="Freeform 510">
              <a:extLst>
                <a:ext uri="{FF2B5EF4-FFF2-40B4-BE49-F238E27FC236}">
                  <a16:creationId xmlns:a16="http://schemas.microsoft.com/office/drawing/2014/main" id="{D6AD9B52-29BB-4FD6-9EE0-3002EF86FC8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793061" y="3786972"/>
              <a:ext cx="1429312" cy="1013430"/>
            </a:xfrm>
            <a:custGeom>
              <a:avLst/>
              <a:gdLst>
                <a:gd name="T0" fmla="*/ 1403 w 1904"/>
                <a:gd name="T1" fmla="*/ 1142 h 1350"/>
                <a:gd name="T2" fmla="*/ 1904 w 1904"/>
                <a:gd name="T3" fmla="*/ 0 h 1350"/>
                <a:gd name="T4" fmla="*/ 721 w 1904"/>
                <a:gd name="T5" fmla="*/ 300 h 1350"/>
                <a:gd name="T6" fmla="*/ 0 w 1904"/>
                <a:gd name="T7" fmla="*/ 1350 h 1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04" h="1350">
                  <a:moveTo>
                    <a:pt x="1403" y="1142"/>
                  </a:moveTo>
                  <a:lnTo>
                    <a:pt x="1904" y="0"/>
                  </a:lnTo>
                  <a:lnTo>
                    <a:pt x="721" y="300"/>
                  </a:lnTo>
                  <a:lnTo>
                    <a:pt x="0" y="1350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4" name="Line 511">
              <a:extLst>
                <a:ext uri="{FF2B5EF4-FFF2-40B4-BE49-F238E27FC236}">
                  <a16:creationId xmlns:a16="http://schemas.microsoft.com/office/drawing/2014/main" id="{12ADFCCF-3454-4097-A68C-F927CEC4DBA0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8045796" y="4345484"/>
              <a:ext cx="170406" cy="662858"/>
            </a:xfrm>
            <a:prstGeom prst="line">
              <a:avLst/>
            </a:prstGeom>
            <a:noFill/>
            <a:ln w="14288" cap="flat">
              <a:solidFill>
                <a:srgbClr val="C5E3E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5" name="Line 512">
              <a:extLst>
                <a:ext uri="{FF2B5EF4-FFF2-40B4-BE49-F238E27FC236}">
                  <a16:creationId xmlns:a16="http://schemas.microsoft.com/office/drawing/2014/main" id="{361BF1D0-3D63-44AA-808B-19C8F906EDE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6738846" y="3410126"/>
              <a:ext cx="0" cy="0"/>
            </a:xfrm>
            <a:prstGeom prst="line">
              <a:avLst/>
            </a:prstGeom>
            <a:noFill/>
            <a:ln w="14288" cap="flat">
              <a:solidFill>
                <a:srgbClr val="7B7C7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6" name="Oval 513">
              <a:extLst>
                <a:ext uri="{FF2B5EF4-FFF2-40B4-BE49-F238E27FC236}">
                  <a16:creationId xmlns:a16="http://schemas.microsoft.com/office/drawing/2014/main" id="{13EEAB3A-C56D-4AF7-87CE-F4E4743328A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6894990" y="4446827"/>
              <a:ext cx="156894" cy="156143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7" name="Oval 514">
              <a:extLst>
                <a:ext uri="{FF2B5EF4-FFF2-40B4-BE49-F238E27FC236}">
                  <a16:creationId xmlns:a16="http://schemas.microsoft.com/office/drawing/2014/main" id="{8A5982DF-D13F-40DD-A18C-701AF7DDFED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5091084" y="3865044"/>
              <a:ext cx="156894" cy="156143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8" name="Oval 515">
              <a:extLst>
                <a:ext uri="{FF2B5EF4-FFF2-40B4-BE49-F238E27FC236}">
                  <a16:creationId xmlns:a16="http://schemas.microsoft.com/office/drawing/2014/main" id="{6CA4D0D8-8505-4BFF-835D-06CC9F6C5EA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7434735" y="5292103"/>
              <a:ext cx="156894" cy="156143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9" name="Oval 517">
              <a:extLst>
                <a:ext uri="{FF2B5EF4-FFF2-40B4-BE49-F238E27FC236}">
                  <a16:creationId xmlns:a16="http://schemas.microsoft.com/office/drawing/2014/main" id="{F2448859-BDE7-432A-A88B-5A44BC900BE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7250816" y="3459671"/>
              <a:ext cx="156143" cy="156143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0" name="Oval 518">
              <a:extLst>
                <a:ext uri="{FF2B5EF4-FFF2-40B4-BE49-F238E27FC236}">
                  <a16:creationId xmlns:a16="http://schemas.microsoft.com/office/drawing/2014/main" id="{ED03F86D-1EC1-4261-B492-3E973A3917B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6128536" y="2465759"/>
              <a:ext cx="156143" cy="156143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1" name="Oval 519">
              <a:extLst>
                <a:ext uri="{FF2B5EF4-FFF2-40B4-BE49-F238E27FC236}">
                  <a16:creationId xmlns:a16="http://schemas.microsoft.com/office/drawing/2014/main" id="{C6FCFE15-F83D-47EF-9B58-7EF937A75E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956711" y="2167736"/>
              <a:ext cx="156143" cy="156143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2" name="Oval 520">
              <a:extLst>
                <a:ext uri="{FF2B5EF4-FFF2-40B4-BE49-F238E27FC236}">
                  <a16:creationId xmlns:a16="http://schemas.microsoft.com/office/drawing/2014/main" id="{9B106EF8-32BD-4FDD-9FB3-9E71F1E856A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5467930" y="2785553"/>
              <a:ext cx="99091" cy="9909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3" name="Oval 521">
              <a:extLst>
                <a:ext uri="{FF2B5EF4-FFF2-40B4-BE49-F238E27FC236}">
                  <a16:creationId xmlns:a16="http://schemas.microsoft.com/office/drawing/2014/main" id="{C4AAF09F-D7EF-456D-A110-7A043306F88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5630829" y="4524899"/>
              <a:ext cx="99842" cy="99842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4" name="Oval 522">
              <a:extLst>
                <a:ext uri="{FF2B5EF4-FFF2-40B4-BE49-F238E27FC236}">
                  <a16:creationId xmlns:a16="http://schemas.microsoft.com/office/drawing/2014/main" id="{A882B6EF-77B1-4154-A87E-A5959CE35A6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8145637" y="4951290"/>
              <a:ext cx="99091" cy="9909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5" name="Oval 523">
              <a:extLst>
                <a:ext uri="{FF2B5EF4-FFF2-40B4-BE49-F238E27FC236}">
                  <a16:creationId xmlns:a16="http://schemas.microsoft.com/office/drawing/2014/main" id="{73364A9C-E4BA-4BC0-A42B-EEA3AC609D1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8180920" y="2693218"/>
              <a:ext cx="99091" cy="9909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6" name="Oval 524">
              <a:extLst>
                <a:ext uri="{FF2B5EF4-FFF2-40B4-BE49-F238E27FC236}">
                  <a16:creationId xmlns:a16="http://schemas.microsoft.com/office/drawing/2014/main" id="{29361CB1-80AC-48D5-8501-DE652DEF33D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6675038" y="2785553"/>
              <a:ext cx="99842" cy="9909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7" name="Oval 525">
              <a:extLst>
                <a:ext uri="{FF2B5EF4-FFF2-40B4-BE49-F238E27FC236}">
                  <a16:creationId xmlns:a16="http://schemas.microsoft.com/office/drawing/2014/main" id="{855BC1F5-A7E4-4FB5-8CFC-4018DA73DB1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097172" y="3218700"/>
              <a:ext cx="99091" cy="9909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8" name="Oval 526">
              <a:extLst>
                <a:ext uri="{FF2B5EF4-FFF2-40B4-BE49-F238E27FC236}">
                  <a16:creationId xmlns:a16="http://schemas.microsoft.com/office/drawing/2014/main" id="{67FF6909-CE51-4CEB-BB35-362735FD0A7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082909" y="4723832"/>
              <a:ext cx="99091" cy="99842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9" name="Freeform 527">
              <a:extLst>
                <a:ext uri="{FF2B5EF4-FFF2-40B4-BE49-F238E27FC236}">
                  <a16:creationId xmlns:a16="http://schemas.microsoft.com/office/drawing/2014/main" id="{866FAF94-C152-43BF-AF6F-1FBBDE95E61B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5043791" y="3820002"/>
              <a:ext cx="249979" cy="250730"/>
            </a:xfrm>
            <a:custGeom>
              <a:avLst/>
              <a:gdLst>
                <a:gd name="T0" fmla="*/ 70 w 141"/>
                <a:gd name="T1" fmla="*/ 137 h 141"/>
                <a:gd name="T2" fmla="*/ 64 w 141"/>
                <a:gd name="T3" fmla="*/ 141 h 141"/>
                <a:gd name="T4" fmla="*/ 64 w 141"/>
                <a:gd name="T5" fmla="*/ 137 h 141"/>
                <a:gd name="T6" fmla="*/ 81 w 141"/>
                <a:gd name="T7" fmla="*/ 136 h 141"/>
                <a:gd name="T8" fmla="*/ 81 w 141"/>
                <a:gd name="T9" fmla="*/ 140 h 141"/>
                <a:gd name="T10" fmla="*/ 48 w 141"/>
                <a:gd name="T11" fmla="*/ 133 h 141"/>
                <a:gd name="T12" fmla="*/ 90 w 141"/>
                <a:gd name="T13" fmla="*/ 136 h 141"/>
                <a:gd name="T14" fmla="*/ 93 w 141"/>
                <a:gd name="T15" fmla="*/ 137 h 141"/>
                <a:gd name="T16" fmla="*/ 35 w 141"/>
                <a:gd name="T17" fmla="*/ 129 h 141"/>
                <a:gd name="T18" fmla="*/ 102 w 141"/>
                <a:gd name="T19" fmla="*/ 133 h 141"/>
                <a:gd name="T20" fmla="*/ 109 w 141"/>
                <a:gd name="T21" fmla="*/ 130 h 141"/>
                <a:gd name="T22" fmla="*/ 26 w 141"/>
                <a:gd name="T23" fmla="*/ 125 h 141"/>
                <a:gd name="T24" fmla="*/ 32 w 141"/>
                <a:gd name="T25" fmla="*/ 129 h 141"/>
                <a:gd name="T26" fmla="*/ 118 w 141"/>
                <a:gd name="T27" fmla="*/ 120 h 141"/>
                <a:gd name="T28" fmla="*/ 22 w 141"/>
                <a:gd name="T29" fmla="*/ 122 h 141"/>
                <a:gd name="T30" fmla="*/ 24 w 141"/>
                <a:gd name="T31" fmla="*/ 121 h 141"/>
                <a:gd name="T32" fmla="*/ 123 w 141"/>
                <a:gd name="T33" fmla="*/ 112 h 141"/>
                <a:gd name="T34" fmla="*/ 15 w 141"/>
                <a:gd name="T35" fmla="*/ 114 h 141"/>
                <a:gd name="T36" fmla="*/ 17 w 141"/>
                <a:gd name="T37" fmla="*/ 110 h 141"/>
                <a:gd name="T38" fmla="*/ 126 w 141"/>
                <a:gd name="T39" fmla="*/ 107 h 141"/>
                <a:gd name="T40" fmla="*/ 128 w 141"/>
                <a:gd name="T41" fmla="*/ 110 h 141"/>
                <a:gd name="T42" fmla="*/ 9 w 141"/>
                <a:gd name="T43" fmla="*/ 96 h 141"/>
                <a:gd name="T44" fmla="*/ 132 w 141"/>
                <a:gd name="T45" fmla="*/ 100 h 141"/>
                <a:gd name="T46" fmla="*/ 135 w 141"/>
                <a:gd name="T47" fmla="*/ 99 h 141"/>
                <a:gd name="T48" fmla="*/ 3 w 141"/>
                <a:gd name="T49" fmla="*/ 84 h 141"/>
                <a:gd name="T50" fmla="*/ 137 w 141"/>
                <a:gd name="T51" fmla="*/ 89 h 141"/>
                <a:gd name="T52" fmla="*/ 140 w 141"/>
                <a:gd name="T53" fmla="*/ 82 h 141"/>
                <a:gd name="T54" fmla="*/ 0 w 141"/>
                <a:gd name="T55" fmla="*/ 75 h 141"/>
                <a:gd name="T56" fmla="*/ 2 w 141"/>
                <a:gd name="T57" fmla="*/ 82 h 141"/>
                <a:gd name="T58" fmla="*/ 137 w 141"/>
                <a:gd name="T59" fmla="*/ 69 h 141"/>
                <a:gd name="T60" fmla="*/ 141 w 141"/>
                <a:gd name="T61" fmla="*/ 68 h 141"/>
                <a:gd name="T62" fmla="*/ 2 w 141"/>
                <a:gd name="T63" fmla="*/ 71 h 141"/>
                <a:gd name="T64" fmla="*/ 4 w 141"/>
                <a:gd name="T65" fmla="*/ 63 h 141"/>
                <a:gd name="T66" fmla="*/ 1 w 141"/>
                <a:gd name="T67" fmla="*/ 57 h 141"/>
                <a:gd name="T68" fmla="*/ 3 w 141"/>
                <a:gd name="T69" fmla="*/ 59 h 141"/>
                <a:gd name="T70" fmla="*/ 138 w 141"/>
                <a:gd name="T71" fmla="*/ 50 h 141"/>
                <a:gd name="T72" fmla="*/ 5 w 141"/>
                <a:gd name="T73" fmla="*/ 48 h 141"/>
                <a:gd name="T74" fmla="*/ 8 w 141"/>
                <a:gd name="T75" fmla="*/ 47 h 141"/>
                <a:gd name="T76" fmla="*/ 131 w 141"/>
                <a:gd name="T77" fmla="*/ 39 h 141"/>
                <a:gd name="T78" fmla="*/ 11 w 141"/>
                <a:gd name="T79" fmla="*/ 38 h 141"/>
                <a:gd name="T80" fmla="*/ 16 w 141"/>
                <a:gd name="T81" fmla="*/ 32 h 141"/>
                <a:gd name="T82" fmla="*/ 125 w 141"/>
                <a:gd name="T83" fmla="*/ 32 h 141"/>
                <a:gd name="T84" fmla="*/ 129 w 141"/>
                <a:gd name="T85" fmla="*/ 37 h 141"/>
                <a:gd name="T86" fmla="*/ 23 w 141"/>
                <a:gd name="T87" fmla="*/ 21 h 141"/>
                <a:gd name="T88" fmla="*/ 121 w 141"/>
                <a:gd name="T89" fmla="*/ 27 h 141"/>
                <a:gd name="T90" fmla="*/ 124 w 141"/>
                <a:gd name="T91" fmla="*/ 28 h 141"/>
                <a:gd name="T92" fmla="*/ 29 w 141"/>
                <a:gd name="T93" fmla="*/ 13 h 141"/>
                <a:gd name="T94" fmla="*/ 115 w 141"/>
                <a:gd name="T95" fmla="*/ 20 h 141"/>
                <a:gd name="T96" fmla="*/ 116 w 141"/>
                <a:gd name="T97" fmla="*/ 16 h 141"/>
                <a:gd name="T98" fmla="*/ 34 w 141"/>
                <a:gd name="T99" fmla="*/ 10 h 141"/>
                <a:gd name="T100" fmla="*/ 35 w 141"/>
                <a:gd name="T101" fmla="*/ 14 h 141"/>
                <a:gd name="T102" fmla="*/ 101 w 141"/>
                <a:gd name="T103" fmla="*/ 7 h 141"/>
                <a:gd name="T104" fmla="*/ 43 w 141"/>
                <a:gd name="T105" fmla="*/ 7 h 141"/>
                <a:gd name="T106" fmla="*/ 46 w 141"/>
                <a:gd name="T107" fmla="*/ 8 h 141"/>
                <a:gd name="T108" fmla="*/ 88 w 141"/>
                <a:gd name="T109" fmla="*/ 4 h 141"/>
                <a:gd name="T110" fmla="*/ 56 w 141"/>
                <a:gd name="T111" fmla="*/ 5 h 141"/>
                <a:gd name="T112" fmla="*/ 62 w 141"/>
                <a:gd name="T113" fmla="*/ 4 h 141"/>
                <a:gd name="T114" fmla="*/ 78 w 141"/>
                <a:gd name="T115" fmla="*/ 4 h 141"/>
                <a:gd name="T116" fmla="*/ 84 w 141"/>
                <a:gd name="T117" fmla="*/ 5 h 141"/>
                <a:gd name="T118" fmla="*/ 75 w 141"/>
                <a:gd name="T119" fmla="*/ 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1" h="141">
                  <a:moveTo>
                    <a:pt x="70" y="141"/>
                  </a:moveTo>
                  <a:cubicBezTo>
                    <a:pt x="69" y="141"/>
                    <a:pt x="69" y="141"/>
                    <a:pt x="69" y="141"/>
                  </a:cubicBezTo>
                  <a:cubicBezTo>
                    <a:pt x="68" y="141"/>
                    <a:pt x="67" y="140"/>
                    <a:pt x="67" y="139"/>
                  </a:cubicBezTo>
                  <a:cubicBezTo>
                    <a:pt x="68" y="138"/>
                    <a:pt x="68" y="137"/>
                    <a:pt x="70" y="137"/>
                  </a:cubicBezTo>
                  <a:cubicBezTo>
                    <a:pt x="70" y="137"/>
                    <a:pt x="70" y="137"/>
                    <a:pt x="70" y="137"/>
                  </a:cubicBezTo>
                  <a:cubicBezTo>
                    <a:pt x="72" y="137"/>
                    <a:pt x="73" y="137"/>
                    <a:pt x="75" y="137"/>
                  </a:cubicBezTo>
                  <a:cubicBezTo>
                    <a:pt x="76" y="137"/>
                    <a:pt x="77" y="138"/>
                    <a:pt x="77" y="139"/>
                  </a:cubicBezTo>
                  <a:cubicBezTo>
                    <a:pt x="77" y="140"/>
                    <a:pt x="76" y="141"/>
                    <a:pt x="75" y="141"/>
                  </a:cubicBezTo>
                  <a:cubicBezTo>
                    <a:pt x="74" y="141"/>
                    <a:pt x="72" y="141"/>
                    <a:pt x="70" y="141"/>
                  </a:cubicBezTo>
                  <a:close/>
                  <a:moveTo>
                    <a:pt x="64" y="141"/>
                  </a:moveTo>
                  <a:cubicBezTo>
                    <a:pt x="64" y="141"/>
                    <a:pt x="64" y="141"/>
                    <a:pt x="64" y="141"/>
                  </a:cubicBezTo>
                  <a:cubicBezTo>
                    <a:pt x="62" y="141"/>
                    <a:pt x="60" y="140"/>
                    <a:pt x="58" y="140"/>
                  </a:cubicBezTo>
                  <a:cubicBezTo>
                    <a:pt x="57" y="140"/>
                    <a:pt x="56" y="139"/>
                    <a:pt x="56" y="138"/>
                  </a:cubicBezTo>
                  <a:cubicBezTo>
                    <a:pt x="56" y="137"/>
                    <a:pt x="57" y="136"/>
                    <a:pt x="58" y="136"/>
                  </a:cubicBezTo>
                  <a:cubicBezTo>
                    <a:pt x="60" y="136"/>
                    <a:pt x="62" y="137"/>
                    <a:pt x="64" y="137"/>
                  </a:cubicBezTo>
                  <a:cubicBezTo>
                    <a:pt x="65" y="137"/>
                    <a:pt x="66" y="138"/>
                    <a:pt x="66" y="139"/>
                  </a:cubicBezTo>
                  <a:cubicBezTo>
                    <a:pt x="66" y="140"/>
                    <a:pt x="65" y="141"/>
                    <a:pt x="64" y="141"/>
                  </a:cubicBezTo>
                  <a:close/>
                  <a:moveTo>
                    <a:pt x="81" y="140"/>
                  </a:moveTo>
                  <a:cubicBezTo>
                    <a:pt x="80" y="140"/>
                    <a:pt x="79" y="140"/>
                    <a:pt x="79" y="139"/>
                  </a:cubicBezTo>
                  <a:cubicBezTo>
                    <a:pt x="79" y="137"/>
                    <a:pt x="79" y="136"/>
                    <a:pt x="81" y="136"/>
                  </a:cubicBezTo>
                  <a:cubicBezTo>
                    <a:pt x="82" y="136"/>
                    <a:pt x="84" y="136"/>
                    <a:pt x="86" y="135"/>
                  </a:cubicBezTo>
                  <a:cubicBezTo>
                    <a:pt x="87" y="135"/>
                    <a:pt x="88" y="136"/>
                    <a:pt x="88" y="137"/>
                  </a:cubicBezTo>
                  <a:cubicBezTo>
                    <a:pt x="89" y="138"/>
                    <a:pt x="88" y="139"/>
                    <a:pt x="87" y="139"/>
                  </a:cubicBezTo>
                  <a:cubicBezTo>
                    <a:pt x="85" y="140"/>
                    <a:pt x="83" y="140"/>
                    <a:pt x="81" y="140"/>
                  </a:cubicBezTo>
                  <a:cubicBezTo>
                    <a:pt x="81" y="140"/>
                    <a:pt x="81" y="140"/>
                    <a:pt x="81" y="140"/>
                  </a:cubicBezTo>
                  <a:close/>
                  <a:moveTo>
                    <a:pt x="53" y="139"/>
                  </a:moveTo>
                  <a:cubicBezTo>
                    <a:pt x="52" y="139"/>
                    <a:pt x="52" y="139"/>
                    <a:pt x="52" y="139"/>
                  </a:cubicBezTo>
                  <a:cubicBezTo>
                    <a:pt x="50" y="138"/>
                    <a:pt x="48" y="138"/>
                    <a:pt x="46" y="137"/>
                  </a:cubicBezTo>
                  <a:cubicBezTo>
                    <a:pt x="45" y="137"/>
                    <a:pt x="45" y="135"/>
                    <a:pt x="45" y="134"/>
                  </a:cubicBezTo>
                  <a:cubicBezTo>
                    <a:pt x="46" y="133"/>
                    <a:pt x="47" y="133"/>
                    <a:pt x="48" y="133"/>
                  </a:cubicBezTo>
                  <a:cubicBezTo>
                    <a:pt x="49" y="134"/>
                    <a:pt x="51" y="134"/>
                    <a:pt x="53" y="135"/>
                  </a:cubicBezTo>
                  <a:cubicBezTo>
                    <a:pt x="54" y="135"/>
                    <a:pt x="55" y="136"/>
                    <a:pt x="54" y="137"/>
                  </a:cubicBezTo>
                  <a:cubicBezTo>
                    <a:pt x="54" y="138"/>
                    <a:pt x="53" y="139"/>
                    <a:pt x="53" y="139"/>
                  </a:cubicBezTo>
                  <a:close/>
                  <a:moveTo>
                    <a:pt x="92" y="138"/>
                  </a:moveTo>
                  <a:cubicBezTo>
                    <a:pt x="91" y="138"/>
                    <a:pt x="90" y="137"/>
                    <a:pt x="90" y="136"/>
                  </a:cubicBezTo>
                  <a:cubicBezTo>
                    <a:pt x="90" y="135"/>
                    <a:pt x="90" y="134"/>
                    <a:pt x="91" y="134"/>
                  </a:cubicBezTo>
                  <a:cubicBezTo>
                    <a:pt x="93" y="133"/>
                    <a:pt x="95" y="132"/>
                    <a:pt x="97" y="132"/>
                  </a:cubicBezTo>
                  <a:cubicBezTo>
                    <a:pt x="98" y="131"/>
                    <a:pt x="99" y="132"/>
                    <a:pt x="99" y="133"/>
                  </a:cubicBezTo>
                  <a:cubicBezTo>
                    <a:pt x="100" y="134"/>
                    <a:pt x="99" y="135"/>
                    <a:pt x="98" y="135"/>
                  </a:cubicBezTo>
                  <a:cubicBezTo>
                    <a:pt x="96" y="136"/>
                    <a:pt x="94" y="137"/>
                    <a:pt x="93" y="137"/>
                  </a:cubicBezTo>
                  <a:cubicBezTo>
                    <a:pt x="92" y="138"/>
                    <a:pt x="92" y="138"/>
                    <a:pt x="92" y="138"/>
                  </a:cubicBezTo>
                  <a:close/>
                  <a:moveTo>
                    <a:pt x="42" y="135"/>
                  </a:moveTo>
                  <a:cubicBezTo>
                    <a:pt x="41" y="135"/>
                    <a:pt x="41" y="135"/>
                    <a:pt x="41" y="135"/>
                  </a:cubicBezTo>
                  <a:cubicBezTo>
                    <a:pt x="39" y="134"/>
                    <a:pt x="37" y="133"/>
                    <a:pt x="36" y="132"/>
                  </a:cubicBezTo>
                  <a:cubicBezTo>
                    <a:pt x="35" y="131"/>
                    <a:pt x="34" y="130"/>
                    <a:pt x="35" y="129"/>
                  </a:cubicBezTo>
                  <a:cubicBezTo>
                    <a:pt x="35" y="128"/>
                    <a:pt x="37" y="128"/>
                    <a:pt x="38" y="129"/>
                  </a:cubicBezTo>
                  <a:cubicBezTo>
                    <a:pt x="39" y="129"/>
                    <a:pt x="41" y="130"/>
                    <a:pt x="43" y="131"/>
                  </a:cubicBezTo>
                  <a:cubicBezTo>
                    <a:pt x="44" y="132"/>
                    <a:pt x="44" y="133"/>
                    <a:pt x="44" y="134"/>
                  </a:cubicBezTo>
                  <a:cubicBezTo>
                    <a:pt x="43" y="134"/>
                    <a:pt x="43" y="135"/>
                    <a:pt x="42" y="135"/>
                  </a:cubicBezTo>
                  <a:close/>
                  <a:moveTo>
                    <a:pt x="102" y="133"/>
                  </a:moveTo>
                  <a:cubicBezTo>
                    <a:pt x="102" y="133"/>
                    <a:pt x="101" y="133"/>
                    <a:pt x="101" y="132"/>
                  </a:cubicBezTo>
                  <a:cubicBezTo>
                    <a:pt x="100" y="131"/>
                    <a:pt x="101" y="130"/>
                    <a:pt x="102" y="129"/>
                  </a:cubicBezTo>
                  <a:cubicBezTo>
                    <a:pt x="103" y="128"/>
                    <a:pt x="105" y="127"/>
                    <a:pt x="106" y="126"/>
                  </a:cubicBezTo>
                  <a:cubicBezTo>
                    <a:pt x="107" y="126"/>
                    <a:pt x="109" y="126"/>
                    <a:pt x="109" y="127"/>
                  </a:cubicBezTo>
                  <a:cubicBezTo>
                    <a:pt x="110" y="128"/>
                    <a:pt x="109" y="129"/>
                    <a:pt x="109" y="130"/>
                  </a:cubicBezTo>
                  <a:cubicBezTo>
                    <a:pt x="107" y="131"/>
                    <a:pt x="105" y="132"/>
                    <a:pt x="103" y="133"/>
                  </a:cubicBezTo>
                  <a:cubicBezTo>
                    <a:pt x="103" y="133"/>
                    <a:pt x="103" y="133"/>
                    <a:pt x="102" y="133"/>
                  </a:cubicBezTo>
                  <a:close/>
                  <a:moveTo>
                    <a:pt x="32" y="129"/>
                  </a:moveTo>
                  <a:cubicBezTo>
                    <a:pt x="31" y="129"/>
                    <a:pt x="31" y="129"/>
                    <a:pt x="31" y="129"/>
                  </a:cubicBezTo>
                  <a:cubicBezTo>
                    <a:pt x="29" y="128"/>
                    <a:pt x="27" y="127"/>
                    <a:pt x="26" y="125"/>
                  </a:cubicBezTo>
                  <a:cubicBezTo>
                    <a:pt x="25" y="125"/>
                    <a:pt x="25" y="123"/>
                    <a:pt x="26" y="123"/>
                  </a:cubicBezTo>
                  <a:cubicBezTo>
                    <a:pt x="26" y="122"/>
                    <a:pt x="28" y="122"/>
                    <a:pt x="28" y="122"/>
                  </a:cubicBezTo>
                  <a:cubicBezTo>
                    <a:pt x="30" y="123"/>
                    <a:pt x="31" y="125"/>
                    <a:pt x="33" y="126"/>
                  </a:cubicBezTo>
                  <a:cubicBezTo>
                    <a:pt x="34" y="126"/>
                    <a:pt x="34" y="127"/>
                    <a:pt x="33" y="128"/>
                  </a:cubicBezTo>
                  <a:cubicBezTo>
                    <a:pt x="33" y="129"/>
                    <a:pt x="32" y="129"/>
                    <a:pt x="32" y="129"/>
                  </a:cubicBezTo>
                  <a:close/>
                  <a:moveTo>
                    <a:pt x="112" y="127"/>
                  </a:moveTo>
                  <a:cubicBezTo>
                    <a:pt x="112" y="127"/>
                    <a:pt x="111" y="127"/>
                    <a:pt x="111" y="126"/>
                  </a:cubicBezTo>
                  <a:cubicBezTo>
                    <a:pt x="110" y="125"/>
                    <a:pt x="110" y="124"/>
                    <a:pt x="111" y="123"/>
                  </a:cubicBezTo>
                  <a:cubicBezTo>
                    <a:pt x="112" y="122"/>
                    <a:pt x="114" y="121"/>
                    <a:pt x="115" y="120"/>
                  </a:cubicBezTo>
                  <a:cubicBezTo>
                    <a:pt x="116" y="119"/>
                    <a:pt x="117" y="119"/>
                    <a:pt x="118" y="120"/>
                  </a:cubicBezTo>
                  <a:cubicBezTo>
                    <a:pt x="119" y="121"/>
                    <a:pt x="119" y="122"/>
                    <a:pt x="118" y="123"/>
                  </a:cubicBezTo>
                  <a:cubicBezTo>
                    <a:pt x="116" y="124"/>
                    <a:pt x="115" y="125"/>
                    <a:pt x="113" y="126"/>
                  </a:cubicBezTo>
                  <a:cubicBezTo>
                    <a:pt x="113" y="127"/>
                    <a:pt x="113" y="127"/>
                    <a:pt x="112" y="127"/>
                  </a:cubicBezTo>
                  <a:close/>
                  <a:moveTo>
                    <a:pt x="23" y="122"/>
                  </a:moveTo>
                  <a:cubicBezTo>
                    <a:pt x="22" y="122"/>
                    <a:pt x="22" y="122"/>
                    <a:pt x="22" y="122"/>
                  </a:cubicBezTo>
                  <a:cubicBezTo>
                    <a:pt x="20" y="120"/>
                    <a:pt x="19" y="119"/>
                    <a:pt x="17" y="117"/>
                  </a:cubicBezTo>
                  <a:cubicBezTo>
                    <a:pt x="17" y="116"/>
                    <a:pt x="17" y="115"/>
                    <a:pt x="18" y="114"/>
                  </a:cubicBezTo>
                  <a:cubicBezTo>
                    <a:pt x="18" y="114"/>
                    <a:pt x="20" y="114"/>
                    <a:pt x="20" y="115"/>
                  </a:cubicBezTo>
                  <a:cubicBezTo>
                    <a:pt x="22" y="116"/>
                    <a:pt x="23" y="117"/>
                    <a:pt x="24" y="119"/>
                  </a:cubicBezTo>
                  <a:cubicBezTo>
                    <a:pt x="25" y="119"/>
                    <a:pt x="25" y="121"/>
                    <a:pt x="24" y="121"/>
                  </a:cubicBezTo>
                  <a:cubicBezTo>
                    <a:pt x="24" y="122"/>
                    <a:pt x="23" y="122"/>
                    <a:pt x="23" y="122"/>
                  </a:cubicBezTo>
                  <a:close/>
                  <a:moveTo>
                    <a:pt x="121" y="119"/>
                  </a:moveTo>
                  <a:cubicBezTo>
                    <a:pt x="120" y="119"/>
                    <a:pt x="120" y="119"/>
                    <a:pt x="119" y="119"/>
                  </a:cubicBezTo>
                  <a:cubicBezTo>
                    <a:pt x="118" y="118"/>
                    <a:pt x="118" y="117"/>
                    <a:pt x="119" y="116"/>
                  </a:cubicBezTo>
                  <a:cubicBezTo>
                    <a:pt x="120" y="114"/>
                    <a:pt x="122" y="113"/>
                    <a:pt x="123" y="112"/>
                  </a:cubicBezTo>
                  <a:cubicBezTo>
                    <a:pt x="123" y="111"/>
                    <a:pt x="125" y="111"/>
                    <a:pt x="126" y="111"/>
                  </a:cubicBezTo>
                  <a:cubicBezTo>
                    <a:pt x="126" y="112"/>
                    <a:pt x="127" y="113"/>
                    <a:pt x="126" y="114"/>
                  </a:cubicBezTo>
                  <a:cubicBezTo>
                    <a:pt x="125" y="116"/>
                    <a:pt x="123" y="117"/>
                    <a:pt x="122" y="119"/>
                  </a:cubicBezTo>
                  <a:cubicBezTo>
                    <a:pt x="122" y="119"/>
                    <a:pt x="121" y="119"/>
                    <a:pt x="121" y="119"/>
                  </a:cubicBezTo>
                  <a:close/>
                  <a:moveTo>
                    <a:pt x="15" y="114"/>
                  </a:moveTo>
                  <a:cubicBezTo>
                    <a:pt x="15" y="114"/>
                    <a:pt x="14" y="113"/>
                    <a:pt x="14" y="113"/>
                  </a:cubicBezTo>
                  <a:cubicBezTo>
                    <a:pt x="13" y="111"/>
                    <a:pt x="11" y="110"/>
                    <a:pt x="10" y="108"/>
                  </a:cubicBezTo>
                  <a:cubicBezTo>
                    <a:pt x="10" y="107"/>
                    <a:pt x="10" y="106"/>
                    <a:pt x="11" y="105"/>
                  </a:cubicBezTo>
                  <a:cubicBezTo>
                    <a:pt x="12" y="105"/>
                    <a:pt x="13" y="105"/>
                    <a:pt x="14" y="106"/>
                  </a:cubicBezTo>
                  <a:cubicBezTo>
                    <a:pt x="15" y="107"/>
                    <a:pt x="16" y="109"/>
                    <a:pt x="17" y="110"/>
                  </a:cubicBezTo>
                  <a:cubicBezTo>
                    <a:pt x="18" y="111"/>
                    <a:pt x="17" y="112"/>
                    <a:pt x="17" y="113"/>
                  </a:cubicBezTo>
                  <a:cubicBezTo>
                    <a:pt x="16" y="113"/>
                    <a:pt x="16" y="114"/>
                    <a:pt x="15" y="114"/>
                  </a:cubicBezTo>
                  <a:close/>
                  <a:moveTo>
                    <a:pt x="128" y="110"/>
                  </a:moveTo>
                  <a:cubicBezTo>
                    <a:pt x="127" y="110"/>
                    <a:pt x="127" y="110"/>
                    <a:pt x="127" y="110"/>
                  </a:cubicBezTo>
                  <a:cubicBezTo>
                    <a:pt x="126" y="109"/>
                    <a:pt x="125" y="108"/>
                    <a:pt x="126" y="107"/>
                  </a:cubicBezTo>
                  <a:cubicBezTo>
                    <a:pt x="127" y="106"/>
                    <a:pt x="128" y="104"/>
                    <a:pt x="129" y="102"/>
                  </a:cubicBezTo>
                  <a:cubicBezTo>
                    <a:pt x="129" y="101"/>
                    <a:pt x="131" y="101"/>
                    <a:pt x="132" y="102"/>
                  </a:cubicBezTo>
                  <a:cubicBezTo>
                    <a:pt x="133" y="102"/>
                    <a:pt x="133" y="103"/>
                    <a:pt x="132" y="104"/>
                  </a:cubicBezTo>
                  <a:cubicBezTo>
                    <a:pt x="131" y="106"/>
                    <a:pt x="130" y="108"/>
                    <a:pt x="129" y="109"/>
                  </a:cubicBezTo>
                  <a:cubicBezTo>
                    <a:pt x="129" y="110"/>
                    <a:pt x="128" y="110"/>
                    <a:pt x="128" y="110"/>
                  </a:cubicBezTo>
                  <a:close/>
                  <a:moveTo>
                    <a:pt x="9" y="104"/>
                  </a:moveTo>
                  <a:cubicBezTo>
                    <a:pt x="9" y="104"/>
                    <a:pt x="8" y="103"/>
                    <a:pt x="7" y="103"/>
                  </a:cubicBezTo>
                  <a:cubicBezTo>
                    <a:pt x="7" y="101"/>
                    <a:pt x="6" y="99"/>
                    <a:pt x="5" y="97"/>
                  </a:cubicBezTo>
                  <a:cubicBezTo>
                    <a:pt x="5" y="96"/>
                    <a:pt x="5" y="95"/>
                    <a:pt x="6" y="95"/>
                  </a:cubicBezTo>
                  <a:cubicBezTo>
                    <a:pt x="7" y="94"/>
                    <a:pt x="8" y="95"/>
                    <a:pt x="9" y="96"/>
                  </a:cubicBezTo>
                  <a:cubicBezTo>
                    <a:pt x="9" y="98"/>
                    <a:pt x="10" y="99"/>
                    <a:pt x="11" y="101"/>
                  </a:cubicBezTo>
                  <a:cubicBezTo>
                    <a:pt x="12" y="102"/>
                    <a:pt x="11" y="103"/>
                    <a:pt x="10" y="104"/>
                  </a:cubicBezTo>
                  <a:cubicBezTo>
                    <a:pt x="10" y="104"/>
                    <a:pt x="10" y="104"/>
                    <a:pt x="9" y="104"/>
                  </a:cubicBezTo>
                  <a:close/>
                  <a:moveTo>
                    <a:pt x="133" y="100"/>
                  </a:moveTo>
                  <a:cubicBezTo>
                    <a:pt x="133" y="100"/>
                    <a:pt x="133" y="100"/>
                    <a:pt x="132" y="100"/>
                  </a:cubicBezTo>
                  <a:cubicBezTo>
                    <a:pt x="131" y="100"/>
                    <a:pt x="131" y="98"/>
                    <a:pt x="131" y="97"/>
                  </a:cubicBezTo>
                  <a:cubicBezTo>
                    <a:pt x="132" y="96"/>
                    <a:pt x="133" y="94"/>
                    <a:pt x="133" y="92"/>
                  </a:cubicBezTo>
                  <a:cubicBezTo>
                    <a:pt x="134" y="91"/>
                    <a:pt x="135" y="91"/>
                    <a:pt x="136" y="91"/>
                  </a:cubicBezTo>
                  <a:cubicBezTo>
                    <a:pt x="137" y="91"/>
                    <a:pt x="137" y="92"/>
                    <a:pt x="137" y="93"/>
                  </a:cubicBezTo>
                  <a:cubicBezTo>
                    <a:pt x="136" y="95"/>
                    <a:pt x="136" y="97"/>
                    <a:pt x="135" y="99"/>
                  </a:cubicBezTo>
                  <a:cubicBezTo>
                    <a:pt x="135" y="100"/>
                    <a:pt x="134" y="100"/>
                    <a:pt x="133" y="100"/>
                  </a:cubicBezTo>
                  <a:close/>
                  <a:moveTo>
                    <a:pt x="5" y="93"/>
                  </a:moveTo>
                  <a:cubicBezTo>
                    <a:pt x="4" y="93"/>
                    <a:pt x="3" y="93"/>
                    <a:pt x="3" y="92"/>
                  </a:cubicBezTo>
                  <a:cubicBezTo>
                    <a:pt x="2" y="90"/>
                    <a:pt x="2" y="88"/>
                    <a:pt x="1" y="86"/>
                  </a:cubicBezTo>
                  <a:cubicBezTo>
                    <a:pt x="1" y="85"/>
                    <a:pt x="2" y="84"/>
                    <a:pt x="3" y="84"/>
                  </a:cubicBezTo>
                  <a:cubicBezTo>
                    <a:pt x="4" y="84"/>
                    <a:pt x="5" y="84"/>
                    <a:pt x="5" y="85"/>
                  </a:cubicBezTo>
                  <a:cubicBezTo>
                    <a:pt x="6" y="87"/>
                    <a:pt x="6" y="89"/>
                    <a:pt x="7" y="91"/>
                  </a:cubicBezTo>
                  <a:cubicBezTo>
                    <a:pt x="7" y="92"/>
                    <a:pt x="7" y="93"/>
                    <a:pt x="5" y="93"/>
                  </a:cubicBezTo>
                  <a:cubicBezTo>
                    <a:pt x="5" y="93"/>
                    <a:pt x="5" y="93"/>
                    <a:pt x="5" y="93"/>
                  </a:cubicBezTo>
                  <a:close/>
                  <a:moveTo>
                    <a:pt x="137" y="89"/>
                  </a:moveTo>
                  <a:cubicBezTo>
                    <a:pt x="137" y="89"/>
                    <a:pt x="137" y="89"/>
                    <a:pt x="136" y="89"/>
                  </a:cubicBezTo>
                  <a:cubicBezTo>
                    <a:pt x="135" y="89"/>
                    <a:pt x="135" y="88"/>
                    <a:pt x="135" y="87"/>
                  </a:cubicBezTo>
                  <a:cubicBezTo>
                    <a:pt x="135" y="85"/>
                    <a:pt x="136" y="83"/>
                    <a:pt x="136" y="81"/>
                  </a:cubicBezTo>
                  <a:cubicBezTo>
                    <a:pt x="136" y="80"/>
                    <a:pt x="137" y="80"/>
                    <a:pt x="138" y="80"/>
                  </a:cubicBezTo>
                  <a:cubicBezTo>
                    <a:pt x="139" y="80"/>
                    <a:pt x="140" y="81"/>
                    <a:pt x="140" y="82"/>
                  </a:cubicBezTo>
                  <a:cubicBezTo>
                    <a:pt x="140" y="84"/>
                    <a:pt x="139" y="86"/>
                    <a:pt x="139" y="88"/>
                  </a:cubicBezTo>
                  <a:cubicBezTo>
                    <a:pt x="139" y="89"/>
                    <a:pt x="138" y="89"/>
                    <a:pt x="137" y="89"/>
                  </a:cubicBezTo>
                  <a:close/>
                  <a:moveTo>
                    <a:pt x="2" y="82"/>
                  </a:moveTo>
                  <a:cubicBezTo>
                    <a:pt x="1" y="82"/>
                    <a:pt x="0" y="81"/>
                    <a:pt x="0" y="80"/>
                  </a:cubicBezTo>
                  <a:cubicBezTo>
                    <a:pt x="0" y="79"/>
                    <a:pt x="0" y="77"/>
                    <a:pt x="0" y="75"/>
                  </a:cubicBezTo>
                  <a:cubicBezTo>
                    <a:pt x="0" y="73"/>
                    <a:pt x="1" y="73"/>
                    <a:pt x="2" y="72"/>
                  </a:cubicBezTo>
                  <a:cubicBezTo>
                    <a:pt x="3" y="72"/>
                    <a:pt x="4" y="73"/>
                    <a:pt x="4" y="74"/>
                  </a:cubicBezTo>
                  <a:cubicBezTo>
                    <a:pt x="4" y="76"/>
                    <a:pt x="4" y="78"/>
                    <a:pt x="4" y="80"/>
                  </a:cubicBezTo>
                  <a:cubicBezTo>
                    <a:pt x="4" y="81"/>
                    <a:pt x="4" y="82"/>
                    <a:pt x="3" y="82"/>
                  </a:cubicBezTo>
                  <a:cubicBezTo>
                    <a:pt x="3" y="82"/>
                    <a:pt x="2" y="82"/>
                    <a:pt x="2" y="82"/>
                  </a:cubicBezTo>
                  <a:close/>
                  <a:moveTo>
                    <a:pt x="139" y="78"/>
                  </a:moveTo>
                  <a:cubicBezTo>
                    <a:pt x="139" y="78"/>
                    <a:pt x="139" y="78"/>
                    <a:pt x="139" y="78"/>
                  </a:cubicBezTo>
                  <a:cubicBezTo>
                    <a:pt x="137" y="78"/>
                    <a:pt x="137" y="77"/>
                    <a:pt x="137" y="76"/>
                  </a:cubicBezTo>
                  <a:cubicBezTo>
                    <a:pt x="137" y="74"/>
                    <a:pt x="137" y="72"/>
                    <a:pt x="137" y="70"/>
                  </a:cubicBezTo>
                  <a:cubicBezTo>
                    <a:pt x="137" y="70"/>
                    <a:pt x="137" y="70"/>
                    <a:pt x="137" y="69"/>
                  </a:cubicBezTo>
                  <a:cubicBezTo>
                    <a:pt x="137" y="69"/>
                    <a:pt x="137" y="68"/>
                    <a:pt x="137" y="68"/>
                  </a:cubicBezTo>
                  <a:cubicBezTo>
                    <a:pt x="137" y="66"/>
                    <a:pt x="137" y="64"/>
                    <a:pt x="137" y="62"/>
                  </a:cubicBezTo>
                  <a:cubicBezTo>
                    <a:pt x="136" y="61"/>
                    <a:pt x="137" y="60"/>
                    <a:pt x="138" y="60"/>
                  </a:cubicBezTo>
                  <a:cubicBezTo>
                    <a:pt x="139" y="60"/>
                    <a:pt x="140" y="61"/>
                    <a:pt x="140" y="62"/>
                  </a:cubicBezTo>
                  <a:cubicBezTo>
                    <a:pt x="141" y="64"/>
                    <a:pt x="141" y="66"/>
                    <a:pt x="141" y="68"/>
                  </a:cubicBezTo>
                  <a:cubicBezTo>
                    <a:pt x="141" y="68"/>
                    <a:pt x="141" y="69"/>
                    <a:pt x="141" y="69"/>
                  </a:cubicBezTo>
                  <a:cubicBezTo>
                    <a:pt x="141" y="69"/>
                    <a:pt x="141" y="70"/>
                    <a:pt x="141" y="70"/>
                  </a:cubicBezTo>
                  <a:cubicBezTo>
                    <a:pt x="141" y="72"/>
                    <a:pt x="141" y="74"/>
                    <a:pt x="141" y="76"/>
                  </a:cubicBezTo>
                  <a:cubicBezTo>
                    <a:pt x="141" y="77"/>
                    <a:pt x="140" y="78"/>
                    <a:pt x="139" y="78"/>
                  </a:cubicBezTo>
                  <a:close/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0" y="70"/>
                    <a:pt x="0" y="69"/>
                  </a:cubicBezTo>
                  <a:cubicBezTo>
                    <a:pt x="0" y="67"/>
                    <a:pt x="0" y="65"/>
                    <a:pt x="0" y="63"/>
                  </a:cubicBezTo>
                  <a:cubicBezTo>
                    <a:pt x="0" y="62"/>
                    <a:pt x="1" y="61"/>
                    <a:pt x="2" y="61"/>
                  </a:cubicBezTo>
                  <a:cubicBezTo>
                    <a:pt x="3" y="61"/>
                    <a:pt x="4" y="62"/>
                    <a:pt x="4" y="63"/>
                  </a:cubicBezTo>
                  <a:cubicBezTo>
                    <a:pt x="4" y="65"/>
                    <a:pt x="4" y="67"/>
                    <a:pt x="4" y="69"/>
                  </a:cubicBezTo>
                  <a:cubicBezTo>
                    <a:pt x="4" y="70"/>
                    <a:pt x="3" y="71"/>
                    <a:pt x="2" y="71"/>
                  </a:cubicBezTo>
                  <a:close/>
                  <a:moveTo>
                    <a:pt x="3" y="59"/>
                  </a:moveTo>
                  <a:cubicBezTo>
                    <a:pt x="3" y="59"/>
                    <a:pt x="3" y="59"/>
                    <a:pt x="2" y="59"/>
                  </a:cubicBezTo>
                  <a:cubicBezTo>
                    <a:pt x="1" y="59"/>
                    <a:pt x="1" y="58"/>
                    <a:pt x="1" y="57"/>
                  </a:cubicBezTo>
                  <a:cubicBezTo>
                    <a:pt x="1" y="55"/>
                    <a:pt x="2" y="53"/>
                    <a:pt x="2" y="51"/>
                  </a:cubicBezTo>
                  <a:cubicBezTo>
                    <a:pt x="3" y="50"/>
                    <a:pt x="4" y="50"/>
                    <a:pt x="5" y="50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6" y="54"/>
                    <a:pt x="5" y="56"/>
                    <a:pt x="5" y="58"/>
                  </a:cubicBezTo>
                  <a:cubicBezTo>
                    <a:pt x="5" y="59"/>
                    <a:pt x="4" y="59"/>
                    <a:pt x="3" y="59"/>
                  </a:cubicBezTo>
                  <a:close/>
                  <a:moveTo>
                    <a:pt x="138" y="59"/>
                  </a:moveTo>
                  <a:cubicBezTo>
                    <a:pt x="137" y="59"/>
                    <a:pt x="136" y="58"/>
                    <a:pt x="136" y="57"/>
                  </a:cubicBezTo>
                  <a:cubicBezTo>
                    <a:pt x="135" y="55"/>
                    <a:pt x="135" y="53"/>
                    <a:pt x="134" y="52"/>
                  </a:cubicBezTo>
                  <a:cubicBezTo>
                    <a:pt x="134" y="51"/>
                    <a:pt x="135" y="49"/>
                    <a:pt x="136" y="49"/>
                  </a:cubicBezTo>
                  <a:cubicBezTo>
                    <a:pt x="137" y="49"/>
                    <a:pt x="138" y="49"/>
                    <a:pt x="138" y="50"/>
                  </a:cubicBezTo>
                  <a:cubicBezTo>
                    <a:pt x="139" y="52"/>
                    <a:pt x="139" y="54"/>
                    <a:pt x="140" y="56"/>
                  </a:cubicBezTo>
                  <a:cubicBezTo>
                    <a:pt x="140" y="57"/>
                    <a:pt x="139" y="58"/>
                    <a:pt x="138" y="59"/>
                  </a:cubicBezTo>
                  <a:cubicBezTo>
                    <a:pt x="138" y="59"/>
                    <a:pt x="138" y="59"/>
                    <a:pt x="138" y="59"/>
                  </a:cubicBezTo>
                  <a:close/>
                  <a:moveTo>
                    <a:pt x="6" y="48"/>
                  </a:moveTo>
                  <a:cubicBezTo>
                    <a:pt x="6" y="48"/>
                    <a:pt x="5" y="48"/>
                    <a:pt x="5" y="48"/>
                  </a:cubicBezTo>
                  <a:cubicBezTo>
                    <a:pt x="4" y="48"/>
                    <a:pt x="4" y="47"/>
                    <a:pt x="4" y="46"/>
                  </a:cubicBezTo>
                  <a:cubicBezTo>
                    <a:pt x="5" y="44"/>
                    <a:pt x="6" y="42"/>
                    <a:pt x="6" y="40"/>
                  </a:cubicBezTo>
                  <a:cubicBezTo>
                    <a:pt x="7" y="39"/>
                    <a:pt x="8" y="39"/>
                    <a:pt x="9" y="39"/>
                  </a:cubicBezTo>
                  <a:cubicBezTo>
                    <a:pt x="10" y="40"/>
                    <a:pt x="10" y="41"/>
                    <a:pt x="10" y="42"/>
                  </a:cubicBezTo>
                  <a:cubicBezTo>
                    <a:pt x="9" y="44"/>
                    <a:pt x="8" y="45"/>
                    <a:pt x="8" y="47"/>
                  </a:cubicBezTo>
                  <a:cubicBezTo>
                    <a:pt x="8" y="48"/>
                    <a:pt x="7" y="48"/>
                    <a:pt x="6" y="48"/>
                  </a:cubicBezTo>
                  <a:close/>
                  <a:moveTo>
                    <a:pt x="134" y="48"/>
                  </a:moveTo>
                  <a:cubicBezTo>
                    <a:pt x="134" y="48"/>
                    <a:pt x="133" y="47"/>
                    <a:pt x="133" y="46"/>
                  </a:cubicBezTo>
                  <a:cubicBezTo>
                    <a:pt x="132" y="45"/>
                    <a:pt x="131" y="43"/>
                    <a:pt x="130" y="41"/>
                  </a:cubicBezTo>
                  <a:cubicBezTo>
                    <a:pt x="130" y="40"/>
                    <a:pt x="130" y="39"/>
                    <a:pt x="131" y="39"/>
                  </a:cubicBezTo>
                  <a:cubicBezTo>
                    <a:pt x="132" y="38"/>
                    <a:pt x="133" y="38"/>
                    <a:pt x="134" y="39"/>
                  </a:cubicBezTo>
                  <a:cubicBezTo>
                    <a:pt x="135" y="41"/>
                    <a:pt x="136" y="43"/>
                    <a:pt x="136" y="45"/>
                  </a:cubicBezTo>
                  <a:cubicBezTo>
                    <a:pt x="137" y="46"/>
                    <a:pt x="136" y="47"/>
                    <a:pt x="135" y="47"/>
                  </a:cubicBezTo>
                  <a:cubicBezTo>
                    <a:pt x="135" y="48"/>
                    <a:pt x="135" y="48"/>
                    <a:pt x="134" y="48"/>
                  </a:cubicBezTo>
                  <a:close/>
                  <a:moveTo>
                    <a:pt x="11" y="38"/>
                  </a:moveTo>
                  <a:cubicBezTo>
                    <a:pt x="10" y="38"/>
                    <a:pt x="10" y="38"/>
                    <a:pt x="10" y="38"/>
                  </a:cubicBezTo>
                  <a:cubicBezTo>
                    <a:pt x="9" y="37"/>
                    <a:pt x="9" y="36"/>
                    <a:pt x="9" y="35"/>
                  </a:cubicBezTo>
                  <a:cubicBezTo>
                    <a:pt x="10" y="33"/>
                    <a:pt x="11" y="32"/>
                    <a:pt x="12" y="30"/>
                  </a:cubicBezTo>
                  <a:cubicBezTo>
                    <a:pt x="13" y="29"/>
                    <a:pt x="14" y="29"/>
                    <a:pt x="15" y="30"/>
                  </a:cubicBezTo>
                  <a:cubicBezTo>
                    <a:pt x="16" y="30"/>
                    <a:pt x="16" y="31"/>
                    <a:pt x="16" y="32"/>
                  </a:cubicBezTo>
                  <a:cubicBezTo>
                    <a:pt x="14" y="34"/>
                    <a:pt x="13" y="35"/>
                    <a:pt x="13" y="37"/>
                  </a:cubicBezTo>
                  <a:cubicBezTo>
                    <a:pt x="12" y="38"/>
                    <a:pt x="12" y="38"/>
                    <a:pt x="11" y="38"/>
                  </a:cubicBezTo>
                  <a:close/>
                  <a:moveTo>
                    <a:pt x="129" y="37"/>
                  </a:moveTo>
                  <a:cubicBezTo>
                    <a:pt x="129" y="37"/>
                    <a:pt x="128" y="37"/>
                    <a:pt x="128" y="36"/>
                  </a:cubicBezTo>
                  <a:cubicBezTo>
                    <a:pt x="127" y="35"/>
                    <a:pt x="126" y="33"/>
                    <a:pt x="125" y="32"/>
                  </a:cubicBezTo>
                  <a:cubicBezTo>
                    <a:pt x="124" y="31"/>
                    <a:pt x="124" y="30"/>
                    <a:pt x="125" y="29"/>
                  </a:cubicBezTo>
                  <a:cubicBezTo>
                    <a:pt x="126" y="28"/>
                    <a:pt x="127" y="28"/>
                    <a:pt x="128" y="29"/>
                  </a:cubicBezTo>
                  <a:cubicBezTo>
                    <a:pt x="129" y="31"/>
                    <a:pt x="130" y="33"/>
                    <a:pt x="131" y="34"/>
                  </a:cubicBezTo>
                  <a:cubicBezTo>
                    <a:pt x="132" y="35"/>
                    <a:pt x="131" y="36"/>
                    <a:pt x="130" y="37"/>
                  </a:cubicBezTo>
                  <a:cubicBezTo>
                    <a:pt x="130" y="37"/>
                    <a:pt x="130" y="37"/>
                    <a:pt x="129" y="37"/>
                  </a:cubicBezTo>
                  <a:close/>
                  <a:moveTo>
                    <a:pt x="17" y="29"/>
                  </a:moveTo>
                  <a:cubicBezTo>
                    <a:pt x="17" y="29"/>
                    <a:pt x="16" y="29"/>
                    <a:pt x="16" y="28"/>
                  </a:cubicBezTo>
                  <a:cubicBezTo>
                    <a:pt x="15" y="27"/>
                    <a:pt x="15" y="26"/>
                    <a:pt x="16" y="25"/>
                  </a:cubicBezTo>
                  <a:cubicBezTo>
                    <a:pt x="17" y="24"/>
                    <a:pt x="18" y="22"/>
                    <a:pt x="20" y="21"/>
                  </a:cubicBezTo>
                  <a:cubicBezTo>
                    <a:pt x="21" y="20"/>
                    <a:pt x="22" y="20"/>
                    <a:pt x="23" y="21"/>
                  </a:cubicBezTo>
                  <a:cubicBezTo>
                    <a:pt x="23" y="22"/>
                    <a:pt x="23" y="23"/>
                    <a:pt x="23" y="24"/>
                  </a:cubicBezTo>
                  <a:cubicBezTo>
                    <a:pt x="21" y="25"/>
                    <a:pt x="20" y="26"/>
                    <a:pt x="19" y="28"/>
                  </a:cubicBezTo>
                  <a:cubicBezTo>
                    <a:pt x="18" y="28"/>
                    <a:pt x="18" y="29"/>
                    <a:pt x="17" y="29"/>
                  </a:cubicBezTo>
                  <a:close/>
                  <a:moveTo>
                    <a:pt x="123" y="28"/>
                  </a:moveTo>
                  <a:cubicBezTo>
                    <a:pt x="122" y="28"/>
                    <a:pt x="122" y="28"/>
                    <a:pt x="121" y="27"/>
                  </a:cubicBezTo>
                  <a:cubicBezTo>
                    <a:pt x="120" y="26"/>
                    <a:pt x="119" y="25"/>
                    <a:pt x="117" y="23"/>
                  </a:cubicBezTo>
                  <a:cubicBezTo>
                    <a:pt x="117" y="22"/>
                    <a:pt x="117" y="21"/>
                    <a:pt x="117" y="20"/>
                  </a:cubicBezTo>
                  <a:cubicBezTo>
                    <a:pt x="118" y="20"/>
                    <a:pt x="119" y="20"/>
                    <a:pt x="120" y="20"/>
                  </a:cubicBezTo>
                  <a:cubicBezTo>
                    <a:pt x="122" y="22"/>
                    <a:pt x="123" y="23"/>
                    <a:pt x="124" y="25"/>
                  </a:cubicBezTo>
                  <a:cubicBezTo>
                    <a:pt x="125" y="26"/>
                    <a:pt x="125" y="27"/>
                    <a:pt x="124" y="28"/>
                  </a:cubicBezTo>
                  <a:cubicBezTo>
                    <a:pt x="124" y="28"/>
                    <a:pt x="123" y="28"/>
                    <a:pt x="123" y="28"/>
                  </a:cubicBezTo>
                  <a:close/>
                  <a:moveTo>
                    <a:pt x="25" y="20"/>
                  </a:moveTo>
                  <a:cubicBezTo>
                    <a:pt x="25" y="20"/>
                    <a:pt x="24" y="20"/>
                    <a:pt x="24" y="20"/>
                  </a:cubicBezTo>
                  <a:cubicBezTo>
                    <a:pt x="23" y="19"/>
                    <a:pt x="23" y="18"/>
                    <a:pt x="24" y="17"/>
                  </a:cubicBezTo>
                  <a:cubicBezTo>
                    <a:pt x="26" y="16"/>
                    <a:pt x="27" y="14"/>
                    <a:pt x="29" y="13"/>
                  </a:cubicBezTo>
                  <a:cubicBezTo>
                    <a:pt x="30" y="13"/>
                    <a:pt x="31" y="13"/>
                    <a:pt x="31" y="14"/>
                  </a:cubicBezTo>
                  <a:cubicBezTo>
                    <a:pt x="32" y="15"/>
                    <a:pt x="32" y="16"/>
                    <a:pt x="31" y="17"/>
                  </a:cubicBezTo>
                  <a:cubicBezTo>
                    <a:pt x="29" y="18"/>
                    <a:pt x="28" y="19"/>
                    <a:pt x="27" y="20"/>
                  </a:cubicBezTo>
                  <a:cubicBezTo>
                    <a:pt x="26" y="20"/>
                    <a:pt x="26" y="20"/>
                    <a:pt x="25" y="20"/>
                  </a:cubicBezTo>
                  <a:close/>
                  <a:moveTo>
                    <a:pt x="115" y="20"/>
                  </a:moveTo>
                  <a:cubicBezTo>
                    <a:pt x="114" y="20"/>
                    <a:pt x="114" y="20"/>
                    <a:pt x="113" y="19"/>
                  </a:cubicBezTo>
                  <a:cubicBezTo>
                    <a:pt x="112" y="18"/>
                    <a:pt x="110" y="17"/>
                    <a:pt x="109" y="16"/>
                  </a:cubicBezTo>
                  <a:cubicBezTo>
                    <a:pt x="108" y="15"/>
                    <a:pt x="108" y="14"/>
                    <a:pt x="109" y="13"/>
                  </a:cubicBezTo>
                  <a:cubicBezTo>
                    <a:pt x="109" y="12"/>
                    <a:pt x="110" y="12"/>
                    <a:pt x="111" y="13"/>
                  </a:cubicBezTo>
                  <a:cubicBezTo>
                    <a:pt x="113" y="14"/>
                    <a:pt x="114" y="15"/>
                    <a:pt x="116" y="16"/>
                  </a:cubicBezTo>
                  <a:cubicBezTo>
                    <a:pt x="117" y="17"/>
                    <a:pt x="117" y="18"/>
                    <a:pt x="116" y="19"/>
                  </a:cubicBezTo>
                  <a:cubicBezTo>
                    <a:pt x="116" y="20"/>
                    <a:pt x="115" y="20"/>
                    <a:pt x="115" y="20"/>
                  </a:cubicBezTo>
                  <a:close/>
                  <a:moveTo>
                    <a:pt x="35" y="14"/>
                  </a:moveTo>
                  <a:cubicBezTo>
                    <a:pt x="34" y="14"/>
                    <a:pt x="33" y="13"/>
                    <a:pt x="33" y="13"/>
                  </a:cubicBezTo>
                  <a:cubicBezTo>
                    <a:pt x="32" y="12"/>
                    <a:pt x="33" y="11"/>
                    <a:pt x="34" y="10"/>
                  </a:cubicBezTo>
                  <a:cubicBezTo>
                    <a:pt x="35" y="9"/>
                    <a:pt x="37" y="8"/>
                    <a:pt x="39" y="7"/>
                  </a:cubicBezTo>
                  <a:cubicBezTo>
                    <a:pt x="40" y="7"/>
                    <a:pt x="41" y="7"/>
                    <a:pt x="41" y="8"/>
                  </a:cubicBezTo>
                  <a:cubicBezTo>
                    <a:pt x="42" y="9"/>
                    <a:pt x="41" y="10"/>
                    <a:pt x="40" y="11"/>
                  </a:cubicBezTo>
                  <a:cubicBezTo>
                    <a:pt x="39" y="12"/>
                    <a:pt x="37" y="12"/>
                    <a:pt x="36" y="13"/>
                  </a:cubicBezTo>
                  <a:cubicBezTo>
                    <a:pt x="35" y="14"/>
                    <a:pt x="35" y="14"/>
                    <a:pt x="35" y="14"/>
                  </a:cubicBezTo>
                  <a:close/>
                  <a:moveTo>
                    <a:pt x="105" y="13"/>
                  </a:moveTo>
                  <a:cubicBezTo>
                    <a:pt x="105" y="13"/>
                    <a:pt x="105" y="13"/>
                    <a:pt x="104" y="13"/>
                  </a:cubicBezTo>
                  <a:cubicBezTo>
                    <a:pt x="103" y="12"/>
                    <a:pt x="101" y="11"/>
                    <a:pt x="99" y="10"/>
                  </a:cubicBezTo>
                  <a:cubicBezTo>
                    <a:pt x="98" y="10"/>
                    <a:pt x="98" y="9"/>
                    <a:pt x="99" y="8"/>
                  </a:cubicBezTo>
                  <a:cubicBezTo>
                    <a:pt x="99" y="7"/>
                    <a:pt x="100" y="6"/>
                    <a:pt x="101" y="7"/>
                  </a:cubicBezTo>
                  <a:cubicBezTo>
                    <a:pt x="103" y="8"/>
                    <a:pt x="105" y="9"/>
                    <a:pt x="106" y="10"/>
                  </a:cubicBezTo>
                  <a:cubicBezTo>
                    <a:pt x="107" y="10"/>
                    <a:pt x="108" y="11"/>
                    <a:pt x="107" y="12"/>
                  </a:cubicBezTo>
                  <a:cubicBezTo>
                    <a:pt x="107" y="13"/>
                    <a:pt x="106" y="13"/>
                    <a:pt x="105" y="13"/>
                  </a:cubicBezTo>
                  <a:close/>
                  <a:moveTo>
                    <a:pt x="45" y="9"/>
                  </a:moveTo>
                  <a:cubicBezTo>
                    <a:pt x="44" y="9"/>
                    <a:pt x="43" y="8"/>
                    <a:pt x="43" y="7"/>
                  </a:cubicBezTo>
                  <a:cubicBezTo>
                    <a:pt x="43" y="6"/>
                    <a:pt x="43" y="5"/>
                    <a:pt x="44" y="5"/>
                  </a:cubicBezTo>
                  <a:cubicBezTo>
                    <a:pt x="46" y="4"/>
                    <a:pt x="48" y="3"/>
                    <a:pt x="50" y="3"/>
                  </a:cubicBezTo>
                  <a:cubicBezTo>
                    <a:pt x="51" y="2"/>
                    <a:pt x="52" y="3"/>
                    <a:pt x="52" y="4"/>
                  </a:cubicBezTo>
                  <a:cubicBezTo>
                    <a:pt x="52" y="5"/>
                    <a:pt x="52" y="6"/>
                    <a:pt x="51" y="7"/>
                  </a:cubicBezTo>
                  <a:cubicBezTo>
                    <a:pt x="49" y="7"/>
                    <a:pt x="47" y="8"/>
                    <a:pt x="46" y="8"/>
                  </a:cubicBezTo>
                  <a:cubicBezTo>
                    <a:pt x="45" y="9"/>
                    <a:pt x="45" y="9"/>
                    <a:pt x="45" y="9"/>
                  </a:cubicBezTo>
                  <a:close/>
                  <a:moveTo>
                    <a:pt x="95" y="8"/>
                  </a:moveTo>
                  <a:cubicBezTo>
                    <a:pt x="95" y="8"/>
                    <a:pt x="95" y="8"/>
                    <a:pt x="94" y="8"/>
                  </a:cubicBezTo>
                  <a:cubicBezTo>
                    <a:pt x="93" y="8"/>
                    <a:pt x="91" y="7"/>
                    <a:pt x="89" y="6"/>
                  </a:cubicBezTo>
                  <a:cubicBezTo>
                    <a:pt x="88" y="6"/>
                    <a:pt x="87" y="5"/>
                    <a:pt x="88" y="4"/>
                  </a:cubicBezTo>
                  <a:cubicBezTo>
                    <a:pt x="88" y="3"/>
                    <a:pt x="89" y="2"/>
                    <a:pt x="90" y="3"/>
                  </a:cubicBezTo>
                  <a:cubicBezTo>
                    <a:pt x="92" y="3"/>
                    <a:pt x="94" y="4"/>
                    <a:pt x="96" y="4"/>
                  </a:cubicBezTo>
                  <a:cubicBezTo>
                    <a:pt x="97" y="5"/>
                    <a:pt x="97" y="6"/>
                    <a:pt x="97" y="7"/>
                  </a:cubicBezTo>
                  <a:cubicBezTo>
                    <a:pt x="97" y="8"/>
                    <a:pt x="96" y="8"/>
                    <a:pt x="95" y="8"/>
                  </a:cubicBezTo>
                  <a:close/>
                  <a:moveTo>
                    <a:pt x="56" y="5"/>
                  </a:moveTo>
                  <a:cubicBezTo>
                    <a:pt x="55" y="5"/>
                    <a:pt x="54" y="5"/>
                    <a:pt x="54" y="4"/>
                  </a:cubicBezTo>
                  <a:cubicBezTo>
                    <a:pt x="54" y="3"/>
                    <a:pt x="54" y="2"/>
                    <a:pt x="55" y="1"/>
                  </a:cubicBezTo>
                  <a:cubicBezTo>
                    <a:pt x="57" y="1"/>
                    <a:pt x="59" y="1"/>
                    <a:pt x="61" y="0"/>
                  </a:cubicBezTo>
                  <a:cubicBezTo>
                    <a:pt x="62" y="0"/>
                    <a:pt x="63" y="1"/>
                    <a:pt x="63" y="2"/>
                  </a:cubicBezTo>
                  <a:cubicBezTo>
                    <a:pt x="63" y="3"/>
                    <a:pt x="63" y="4"/>
                    <a:pt x="62" y="4"/>
                  </a:cubicBezTo>
                  <a:cubicBezTo>
                    <a:pt x="60" y="5"/>
                    <a:pt x="58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lose/>
                  <a:moveTo>
                    <a:pt x="84" y="5"/>
                  </a:moveTo>
                  <a:cubicBezTo>
                    <a:pt x="84" y="5"/>
                    <a:pt x="84" y="5"/>
                    <a:pt x="84" y="5"/>
                  </a:cubicBezTo>
                  <a:cubicBezTo>
                    <a:pt x="82" y="5"/>
                    <a:pt x="80" y="4"/>
                    <a:pt x="78" y="4"/>
                  </a:cubicBezTo>
                  <a:cubicBezTo>
                    <a:pt x="77" y="4"/>
                    <a:pt x="76" y="3"/>
                    <a:pt x="76" y="2"/>
                  </a:cubicBezTo>
                  <a:cubicBezTo>
                    <a:pt x="77" y="1"/>
                    <a:pt x="78" y="0"/>
                    <a:pt x="79" y="0"/>
                  </a:cubicBezTo>
                  <a:cubicBezTo>
                    <a:pt x="81" y="0"/>
                    <a:pt x="83" y="1"/>
                    <a:pt x="84" y="1"/>
                  </a:cubicBezTo>
                  <a:cubicBezTo>
                    <a:pt x="86" y="1"/>
                    <a:pt x="86" y="2"/>
                    <a:pt x="86" y="3"/>
                  </a:cubicBezTo>
                  <a:cubicBezTo>
                    <a:pt x="86" y="4"/>
                    <a:pt x="85" y="5"/>
                    <a:pt x="84" y="5"/>
                  </a:cubicBezTo>
                  <a:close/>
                  <a:moveTo>
                    <a:pt x="67" y="4"/>
                  </a:moveTo>
                  <a:cubicBezTo>
                    <a:pt x="66" y="4"/>
                    <a:pt x="65" y="3"/>
                    <a:pt x="65" y="2"/>
                  </a:cubicBezTo>
                  <a:cubicBezTo>
                    <a:pt x="65" y="1"/>
                    <a:pt x="66" y="0"/>
                    <a:pt x="67" y="0"/>
                  </a:cubicBezTo>
                  <a:cubicBezTo>
                    <a:pt x="69" y="0"/>
                    <a:pt x="71" y="0"/>
                    <a:pt x="73" y="0"/>
                  </a:cubicBezTo>
                  <a:cubicBezTo>
                    <a:pt x="74" y="0"/>
                    <a:pt x="75" y="1"/>
                    <a:pt x="75" y="2"/>
                  </a:cubicBezTo>
                  <a:cubicBezTo>
                    <a:pt x="75" y="3"/>
                    <a:pt x="74" y="4"/>
                    <a:pt x="73" y="4"/>
                  </a:cubicBezTo>
                  <a:cubicBezTo>
                    <a:pt x="71" y="4"/>
                    <a:pt x="69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0" name="Freeform 528">
              <a:extLst>
                <a:ext uri="{FF2B5EF4-FFF2-40B4-BE49-F238E27FC236}">
                  <a16:creationId xmlns:a16="http://schemas.microsoft.com/office/drawing/2014/main" id="{53EAF92B-656A-4A6D-95AF-8714E46EB391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7202772" y="3413879"/>
              <a:ext cx="249979" cy="249979"/>
            </a:xfrm>
            <a:custGeom>
              <a:avLst/>
              <a:gdLst>
                <a:gd name="T0" fmla="*/ 70 w 141"/>
                <a:gd name="T1" fmla="*/ 137 h 141"/>
                <a:gd name="T2" fmla="*/ 64 w 141"/>
                <a:gd name="T3" fmla="*/ 141 h 141"/>
                <a:gd name="T4" fmla="*/ 64 w 141"/>
                <a:gd name="T5" fmla="*/ 137 h 141"/>
                <a:gd name="T6" fmla="*/ 81 w 141"/>
                <a:gd name="T7" fmla="*/ 137 h 141"/>
                <a:gd name="T8" fmla="*/ 81 w 141"/>
                <a:gd name="T9" fmla="*/ 141 h 141"/>
                <a:gd name="T10" fmla="*/ 48 w 141"/>
                <a:gd name="T11" fmla="*/ 133 h 141"/>
                <a:gd name="T12" fmla="*/ 90 w 141"/>
                <a:gd name="T13" fmla="*/ 137 h 141"/>
                <a:gd name="T14" fmla="*/ 93 w 141"/>
                <a:gd name="T15" fmla="*/ 138 h 141"/>
                <a:gd name="T16" fmla="*/ 35 w 141"/>
                <a:gd name="T17" fmla="*/ 130 h 141"/>
                <a:gd name="T18" fmla="*/ 102 w 141"/>
                <a:gd name="T19" fmla="*/ 133 h 141"/>
                <a:gd name="T20" fmla="*/ 109 w 141"/>
                <a:gd name="T21" fmla="*/ 130 h 141"/>
                <a:gd name="T22" fmla="*/ 26 w 141"/>
                <a:gd name="T23" fmla="*/ 126 h 141"/>
                <a:gd name="T24" fmla="*/ 32 w 141"/>
                <a:gd name="T25" fmla="*/ 130 h 141"/>
                <a:gd name="T26" fmla="*/ 118 w 141"/>
                <a:gd name="T27" fmla="*/ 120 h 141"/>
                <a:gd name="T28" fmla="*/ 22 w 141"/>
                <a:gd name="T29" fmla="*/ 122 h 141"/>
                <a:gd name="T30" fmla="*/ 24 w 141"/>
                <a:gd name="T31" fmla="*/ 122 h 141"/>
                <a:gd name="T32" fmla="*/ 123 w 141"/>
                <a:gd name="T33" fmla="*/ 112 h 141"/>
                <a:gd name="T34" fmla="*/ 15 w 141"/>
                <a:gd name="T35" fmla="*/ 114 h 141"/>
                <a:gd name="T36" fmla="*/ 17 w 141"/>
                <a:gd name="T37" fmla="*/ 111 h 141"/>
                <a:gd name="T38" fmla="*/ 126 w 141"/>
                <a:gd name="T39" fmla="*/ 107 h 141"/>
                <a:gd name="T40" fmla="*/ 128 w 141"/>
                <a:gd name="T41" fmla="*/ 111 h 141"/>
                <a:gd name="T42" fmla="*/ 9 w 141"/>
                <a:gd name="T43" fmla="*/ 96 h 141"/>
                <a:gd name="T44" fmla="*/ 132 w 141"/>
                <a:gd name="T45" fmla="*/ 100 h 141"/>
                <a:gd name="T46" fmla="*/ 135 w 141"/>
                <a:gd name="T47" fmla="*/ 99 h 141"/>
                <a:gd name="T48" fmla="*/ 3 w 141"/>
                <a:gd name="T49" fmla="*/ 84 h 141"/>
                <a:gd name="T50" fmla="*/ 137 w 141"/>
                <a:gd name="T51" fmla="*/ 90 h 141"/>
                <a:gd name="T52" fmla="*/ 140 w 141"/>
                <a:gd name="T53" fmla="*/ 82 h 141"/>
                <a:gd name="T54" fmla="*/ 0 w 141"/>
                <a:gd name="T55" fmla="*/ 75 h 141"/>
                <a:gd name="T56" fmla="*/ 2 w 141"/>
                <a:gd name="T57" fmla="*/ 82 h 141"/>
                <a:gd name="T58" fmla="*/ 137 w 141"/>
                <a:gd name="T59" fmla="*/ 70 h 141"/>
                <a:gd name="T60" fmla="*/ 141 w 141"/>
                <a:gd name="T61" fmla="*/ 68 h 141"/>
                <a:gd name="T62" fmla="*/ 2 w 141"/>
                <a:gd name="T63" fmla="*/ 71 h 141"/>
                <a:gd name="T64" fmla="*/ 4 w 141"/>
                <a:gd name="T65" fmla="*/ 64 h 141"/>
                <a:gd name="T66" fmla="*/ 1 w 141"/>
                <a:gd name="T67" fmla="*/ 57 h 141"/>
                <a:gd name="T68" fmla="*/ 3 w 141"/>
                <a:gd name="T69" fmla="*/ 60 h 141"/>
                <a:gd name="T70" fmla="*/ 138 w 141"/>
                <a:gd name="T71" fmla="*/ 51 h 141"/>
                <a:gd name="T72" fmla="*/ 5 w 141"/>
                <a:gd name="T73" fmla="*/ 49 h 141"/>
                <a:gd name="T74" fmla="*/ 8 w 141"/>
                <a:gd name="T75" fmla="*/ 47 h 141"/>
                <a:gd name="T76" fmla="*/ 131 w 141"/>
                <a:gd name="T77" fmla="*/ 39 h 141"/>
                <a:gd name="T78" fmla="*/ 11 w 141"/>
                <a:gd name="T79" fmla="*/ 38 h 141"/>
                <a:gd name="T80" fmla="*/ 16 w 141"/>
                <a:gd name="T81" fmla="*/ 33 h 141"/>
                <a:gd name="T82" fmla="*/ 125 w 141"/>
                <a:gd name="T83" fmla="*/ 32 h 141"/>
                <a:gd name="T84" fmla="*/ 129 w 141"/>
                <a:gd name="T85" fmla="*/ 38 h 141"/>
                <a:gd name="T86" fmla="*/ 23 w 141"/>
                <a:gd name="T87" fmla="*/ 21 h 141"/>
                <a:gd name="T88" fmla="*/ 121 w 141"/>
                <a:gd name="T89" fmla="*/ 28 h 141"/>
                <a:gd name="T90" fmla="*/ 124 w 141"/>
                <a:gd name="T91" fmla="*/ 28 h 141"/>
                <a:gd name="T92" fmla="*/ 29 w 141"/>
                <a:gd name="T93" fmla="*/ 14 h 141"/>
                <a:gd name="T94" fmla="*/ 115 w 141"/>
                <a:gd name="T95" fmla="*/ 20 h 141"/>
                <a:gd name="T96" fmla="*/ 116 w 141"/>
                <a:gd name="T97" fmla="*/ 17 h 141"/>
                <a:gd name="T98" fmla="*/ 34 w 141"/>
                <a:gd name="T99" fmla="*/ 10 h 141"/>
                <a:gd name="T100" fmla="*/ 35 w 141"/>
                <a:gd name="T101" fmla="*/ 14 h 141"/>
                <a:gd name="T102" fmla="*/ 101 w 141"/>
                <a:gd name="T103" fmla="*/ 7 h 141"/>
                <a:gd name="T104" fmla="*/ 43 w 141"/>
                <a:gd name="T105" fmla="*/ 8 h 141"/>
                <a:gd name="T106" fmla="*/ 46 w 141"/>
                <a:gd name="T107" fmla="*/ 9 h 141"/>
                <a:gd name="T108" fmla="*/ 88 w 141"/>
                <a:gd name="T109" fmla="*/ 4 h 141"/>
                <a:gd name="T110" fmla="*/ 56 w 141"/>
                <a:gd name="T111" fmla="*/ 6 h 141"/>
                <a:gd name="T112" fmla="*/ 62 w 141"/>
                <a:gd name="T113" fmla="*/ 5 h 141"/>
                <a:gd name="T114" fmla="*/ 78 w 141"/>
                <a:gd name="T115" fmla="*/ 5 h 141"/>
                <a:gd name="T116" fmla="*/ 84 w 141"/>
                <a:gd name="T117" fmla="*/ 5 h 141"/>
                <a:gd name="T118" fmla="*/ 75 w 141"/>
                <a:gd name="T119" fmla="*/ 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1" h="141">
                  <a:moveTo>
                    <a:pt x="70" y="141"/>
                  </a:moveTo>
                  <a:cubicBezTo>
                    <a:pt x="69" y="141"/>
                    <a:pt x="69" y="141"/>
                    <a:pt x="69" y="141"/>
                  </a:cubicBezTo>
                  <a:cubicBezTo>
                    <a:pt x="68" y="141"/>
                    <a:pt x="67" y="140"/>
                    <a:pt x="67" y="139"/>
                  </a:cubicBezTo>
                  <a:cubicBezTo>
                    <a:pt x="68" y="138"/>
                    <a:pt x="68" y="137"/>
                    <a:pt x="70" y="137"/>
                  </a:cubicBezTo>
                  <a:cubicBezTo>
                    <a:pt x="70" y="137"/>
                    <a:pt x="70" y="137"/>
                    <a:pt x="70" y="137"/>
                  </a:cubicBezTo>
                  <a:cubicBezTo>
                    <a:pt x="72" y="137"/>
                    <a:pt x="73" y="137"/>
                    <a:pt x="75" y="137"/>
                  </a:cubicBezTo>
                  <a:cubicBezTo>
                    <a:pt x="76" y="137"/>
                    <a:pt x="77" y="138"/>
                    <a:pt x="77" y="139"/>
                  </a:cubicBezTo>
                  <a:cubicBezTo>
                    <a:pt x="77" y="140"/>
                    <a:pt x="76" y="141"/>
                    <a:pt x="75" y="141"/>
                  </a:cubicBezTo>
                  <a:cubicBezTo>
                    <a:pt x="74" y="141"/>
                    <a:pt x="72" y="141"/>
                    <a:pt x="70" y="141"/>
                  </a:cubicBezTo>
                  <a:close/>
                  <a:moveTo>
                    <a:pt x="64" y="141"/>
                  </a:moveTo>
                  <a:cubicBezTo>
                    <a:pt x="64" y="141"/>
                    <a:pt x="64" y="141"/>
                    <a:pt x="64" y="141"/>
                  </a:cubicBezTo>
                  <a:cubicBezTo>
                    <a:pt x="62" y="141"/>
                    <a:pt x="60" y="141"/>
                    <a:pt x="58" y="140"/>
                  </a:cubicBezTo>
                  <a:cubicBezTo>
                    <a:pt x="57" y="140"/>
                    <a:pt x="56" y="139"/>
                    <a:pt x="56" y="138"/>
                  </a:cubicBezTo>
                  <a:cubicBezTo>
                    <a:pt x="56" y="137"/>
                    <a:pt x="57" y="136"/>
                    <a:pt x="58" y="136"/>
                  </a:cubicBezTo>
                  <a:cubicBezTo>
                    <a:pt x="60" y="137"/>
                    <a:pt x="62" y="137"/>
                    <a:pt x="64" y="137"/>
                  </a:cubicBezTo>
                  <a:cubicBezTo>
                    <a:pt x="65" y="137"/>
                    <a:pt x="66" y="138"/>
                    <a:pt x="66" y="139"/>
                  </a:cubicBezTo>
                  <a:cubicBezTo>
                    <a:pt x="66" y="140"/>
                    <a:pt x="65" y="141"/>
                    <a:pt x="64" y="141"/>
                  </a:cubicBezTo>
                  <a:close/>
                  <a:moveTo>
                    <a:pt x="81" y="141"/>
                  </a:moveTo>
                  <a:cubicBezTo>
                    <a:pt x="80" y="141"/>
                    <a:pt x="79" y="140"/>
                    <a:pt x="79" y="139"/>
                  </a:cubicBezTo>
                  <a:cubicBezTo>
                    <a:pt x="79" y="138"/>
                    <a:pt x="79" y="137"/>
                    <a:pt x="81" y="137"/>
                  </a:cubicBezTo>
                  <a:cubicBezTo>
                    <a:pt x="82" y="136"/>
                    <a:pt x="84" y="136"/>
                    <a:pt x="86" y="136"/>
                  </a:cubicBezTo>
                  <a:cubicBezTo>
                    <a:pt x="87" y="135"/>
                    <a:pt x="88" y="136"/>
                    <a:pt x="88" y="137"/>
                  </a:cubicBezTo>
                  <a:cubicBezTo>
                    <a:pt x="89" y="138"/>
                    <a:pt x="88" y="139"/>
                    <a:pt x="87" y="139"/>
                  </a:cubicBezTo>
                  <a:cubicBezTo>
                    <a:pt x="85" y="140"/>
                    <a:pt x="83" y="140"/>
                    <a:pt x="81" y="141"/>
                  </a:cubicBezTo>
                  <a:cubicBezTo>
                    <a:pt x="81" y="141"/>
                    <a:pt x="81" y="141"/>
                    <a:pt x="81" y="141"/>
                  </a:cubicBezTo>
                  <a:close/>
                  <a:moveTo>
                    <a:pt x="53" y="139"/>
                  </a:moveTo>
                  <a:cubicBezTo>
                    <a:pt x="52" y="139"/>
                    <a:pt x="52" y="139"/>
                    <a:pt x="52" y="139"/>
                  </a:cubicBezTo>
                  <a:cubicBezTo>
                    <a:pt x="50" y="138"/>
                    <a:pt x="48" y="138"/>
                    <a:pt x="46" y="137"/>
                  </a:cubicBezTo>
                  <a:cubicBezTo>
                    <a:pt x="45" y="137"/>
                    <a:pt x="45" y="136"/>
                    <a:pt x="45" y="135"/>
                  </a:cubicBezTo>
                  <a:cubicBezTo>
                    <a:pt x="46" y="134"/>
                    <a:pt x="47" y="133"/>
                    <a:pt x="48" y="133"/>
                  </a:cubicBezTo>
                  <a:cubicBezTo>
                    <a:pt x="49" y="134"/>
                    <a:pt x="51" y="135"/>
                    <a:pt x="53" y="135"/>
                  </a:cubicBezTo>
                  <a:cubicBezTo>
                    <a:pt x="54" y="135"/>
                    <a:pt x="55" y="137"/>
                    <a:pt x="54" y="138"/>
                  </a:cubicBezTo>
                  <a:cubicBezTo>
                    <a:pt x="54" y="138"/>
                    <a:pt x="53" y="139"/>
                    <a:pt x="53" y="139"/>
                  </a:cubicBezTo>
                  <a:close/>
                  <a:moveTo>
                    <a:pt x="92" y="138"/>
                  </a:moveTo>
                  <a:cubicBezTo>
                    <a:pt x="91" y="138"/>
                    <a:pt x="90" y="137"/>
                    <a:pt x="90" y="137"/>
                  </a:cubicBezTo>
                  <a:cubicBezTo>
                    <a:pt x="90" y="135"/>
                    <a:pt x="90" y="134"/>
                    <a:pt x="91" y="134"/>
                  </a:cubicBezTo>
                  <a:cubicBezTo>
                    <a:pt x="93" y="133"/>
                    <a:pt x="95" y="133"/>
                    <a:pt x="97" y="132"/>
                  </a:cubicBezTo>
                  <a:cubicBezTo>
                    <a:pt x="98" y="132"/>
                    <a:pt x="99" y="132"/>
                    <a:pt x="99" y="133"/>
                  </a:cubicBezTo>
                  <a:cubicBezTo>
                    <a:pt x="100" y="134"/>
                    <a:pt x="99" y="135"/>
                    <a:pt x="98" y="136"/>
                  </a:cubicBezTo>
                  <a:cubicBezTo>
                    <a:pt x="96" y="136"/>
                    <a:pt x="94" y="137"/>
                    <a:pt x="93" y="138"/>
                  </a:cubicBezTo>
                  <a:cubicBezTo>
                    <a:pt x="92" y="138"/>
                    <a:pt x="92" y="138"/>
                    <a:pt x="92" y="138"/>
                  </a:cubicBezTo>
                  <a:close/>
                  <a:moveTo>
                    <a:pt x="42" y="135"/>
                  </a:moveTo>
                  <a:cubicBezTo>
                    <a:pt x="41" y="135"/>
                    <a:pt x="41" y="135"/>
                    <a:pt x="41" y="135"/>
                  </a:cubicBezTo>
                  <a:cubicBezTo>
                    <a:pt x="39" y="134"/>
                    <a:pt x="37" y="133"/>
                    <a:pt x="36" y="132"/>
                  </a:cubicBezTo>
                  <a:cubicBezTo>
                    <a:pt x="35" y="132"/>
                    <a:pt x="34" y="131"/>
                    <a:pt x="35" y="130"/>
                  </a:cubicBezTo>
                  <a:cubicBezTo>
                    <a:pt x="35" y="129"/>
                    <a:pt x="37" y="128"/>
                    <a:pt x="38" y="129"/>
                  </a:cubicBezTo>
                  <a:cubicBezTo>
                    <a:pt x="39" y="130"/>
                    <a:pt x="41" y="131"/>
                    <a:pt x="43" y="131"/>
                  </a:cubicBezTo>
                  <a:cubicBezTo>
                    <a:pt x="44" y="132"/>
                    <a:pt x="44" y="133"/>
                    <a:pt x="44" y="134"/>
                  </a:cubicBezTo>
                  <a:cubicBezTo>
                    <a:pt x="43" y="135"/>
                    <a:pt x="43" y="135"/>
                    <a:pt x="42" y="135"/>
                  </a:cubicBezTo>
                  <a:close/>
                  <a:moveTo>
                    <a:pt x="102" y="133"/>
                  </a:moveTo>
                  <a:cubicBezTo>
                    <a:pt x="102" y="133"/>
                    <a:pt x="101" y="133"/>
                    <a:pt x="101" y="132"/>
                  </a:cubicBezTo>
                  <a:cubicBezTo>
                    <a:pt x="100" y="131"/>
                    <a:pt x="101" y="130"/>
                    <a:pt x="102" y="130"/>
                  </a:cubicBezTo>
                  <a:cubicBezTo>
                    <a:pt x="103" y="129"/>
                    <a:pt x="105" y="128"/>
                    <a:pt x="106" y="127"/>
                  </a:cubicBezTo>
                  <a:cubicBezTo>
                    <a:pt x="107" y="126"/>
                    <a:pt x="109" y="126"/>
                    <a:pt x="109" y="127"/>
                  </a:cubicBezTo>
                  <a:cubicBezTo>
                    <a:pt x="110" y="128"/>
                    <a:pt x="109" y="130"/>
                    <a:pt x="109" y="130"/>
                  </a:cubicBezTo>
                  <a:cubicBezTo>
                    <a:pt x="107" y="131"/>
                    <a:pt x="105" y="132"/>
                    <a:pt x="103" y="133"/>
                  </a:cubicBezTo>
                  <a:cubicBezTo>
                    <a:pt x="103" y="133"/>
                    <a:pt x="103" y="133"/>
                    <a:pt x="102" y="133"/>
                  </a:cubicBezTo>
                  <a:close/>
                  <a:moveTo>
                    <a:pt x="32" y="130"/>
                  </a:moveTo>
                  <a:cubicBezTo>
                    <a:pt x="31" y="130"/>
                    <a:pt x="31" y="129"/>
                    <a:pt x="31" y="129"/>
                  </a:cubicBezTo>
                  <a:cubicBezTo>
                    <a:pt x="29" y="128"/>
                    <a:pt x="27" y="127"/>
                    <a:pt x="26" y="126"/>
                  </a:cubicBezTo>
                  <a:cubicBezTo>
                    <a:pt x="25" y="125"/>
                    <a:pt x="25" y="124"/>
                    <a:pt x="26" y="123"/>
                  </a:cubicBezTo>
                  <a:cubicBezTo>
                    <a:pt x="26" y="122"/>
                    <a:pt x="28" y="122"/>
                    <a:pt x="28" y="123"/>
                  </a:cubicBezTo>
                  <a:cubicBezTo>
                    <a:pt x="30" y="124"/>
                    <a:pt x="31" y="125"/>
                    <a:pt x="33" y="126"/>
                  </a:cubicBezTo>
                  <a:cubicBezTo>
                    <a:pt x="34" y="127"/>
                    <a:pt x="34" y="128"/>
                    <a:pt x="33" y="129"/>
                  </a:cubicBezTo>
                  <a:cubicBezTo>
                    <a:pt x="33" y="129"/>
                    <a:pt x="32" y="130"/>
                    <a:pt x="32" y="130"/>
                  </a:cubicBezTo>
                  <a:close/>
                  <a:moveTo>
                    <a:pt x="112" y="127"/>
                  </a:moveTo>
                  <a:cubicBezTo>
                    <a:pt x="112" y="127"/>
                    <a:pt x="111" y="127"/>
                    <a:pt x="111" y="126"/>
                  </a:cubicBezTo>
                  <a:cubicBezTo>
                    <a:pt x="110" y="126"/>
                    <a:pt x="110" y="124"/>
                    <a:pt x="111" y="124"/>
                  </a:cubicBezTo>
                  <a:cubicBezTo>
                    <a:pt x="112" y="122"/>
                    <a:pt x="114" y="121"/>
                    <a:pt x="115" y="120"/>
                  </a:cubicBezTo>
                  <a:cubicBezTo>
                    <a:pt x="116" y="119"/>
                    <a:pt x="117" y="119"/>
                    <a:pt x="118" y="120"/>
                  </a:cubicBezTo>
                  <a:cubicBezTo>
                    <a:pt x="119" y="121"/>
                    <a:pt x="119" y="122"/>
                    <a:pt x="118" y="123"/>
                  </a:cubicBezTo>
                  <a:cubicBezTo>
                    <a:pt x="116" y="124"/>
                    <a:pt x="115" y="126"/>
                    <a:pt x="113" y="127"/>
                  </a:cubicBezTo>
                  <a:cubicBezTo>
                    <a:pt x="113" y="127"/>
                    <a:pt x="113" y="127"/>
                    <a:pt x="112" y="127"/>
                  </a:cubicBezTo>
                  <a:close/>
                  <a:moveTo>
                    <a:pt x="23" y="122"/>
                  </a:moveTo>
                  <a:cubicBezTo>
                    <a:pt x="22" y="122"/>
                    <a:pt x="22" y="122"/>
                    <a:pt x="22" y="122"/>
                  </a:cubicBezTo>
                  <a:cubicBezTo>
                    <a:pt x="20" y="121"/>
                    <a:pt x="19" y="119"/>
                    <a:pt x="17" y="118"/>
                  </a:cubicBezTo>
                  <a:cubicBezTo>
                    <a:pt x="17" y="117"/>
                    <a:pt x="17" y="116"/>
                    <a:pt x="18" y="115"/>
                  </a:cubicBezTo>
                  <a:cubicBezTo>
                    <a:pt x="18" y="114"/>
                    <a:pt x="20" y="114"/>
                    <a:pt x="20" y="115"/>
                  </a:cubicBezTo>
                  <a:cubicBezTo>
                    <a:pt x="22" y="116"/>
                    <a:pt x="23" y="118"/>
                    <a:pt x="24" y="119"/>
                  </a:cubicBezTo>
                  <a:cubicBezTo>
                    <a:pt x="25" y="120"/>
                    <a:pt x="25" y="121"/>
                    <a:pt x="24" y="122"/>
                  </a:cubicBezTo>
                  <a:cubicBezTo>
                    <a:pt x="24" y="122"/>
                    <a:pt x="23" y="122"/>
                    <a:pt x="23" y="122"/>
                  </a:cubicBezTo>
                  <a:close/>
                  <a:moveTo>
                    <a:pt x="121" y="120"/>
                  </a:moveTo>
                  <a:cubicBezTo>
                    <a:pt x="120" y="120"/>
                    <a:pt x="120" y="119"/>
                    <a:pt x="119" y="119"/>
                  </a:cubicBezTo>
                  <a:cubicBezTo>
                    <a:pt x="118" y="118"/>
                    <a:pt x="118" y="117"/>
                    <a:pt x="119" y="116"/>
                  </a:cubicBezTo>
                  <a:cubicBezTo>
                    <a:pt x="120" y="115"/>
                    <a:pt x="122" y="113"/>
                    <a:pt x="123" y="112"/>
                  </a:cubicBezTo>
                  <a:cubicBezTo>
                    <a:pt x="123" y="111"/>
                    <a:pt x="125" y="111"/>
                    <a:pt x="126" y="112"/>
                  </a:cubicBezTo>
                  <a:cubicBezTo>
                    <a:pt x="126" y="112"/>
                    <a:pt x="127" y="114"/>
                    <a:pt x="126" y="114"/>
                  </a:cubicBezTo>
                  <a:cubicBezTo>
                    <a:pt x="125" y="116"/>
                    <a:pt x="123" y="117"/>
                    <a:pt x="122" y="119"/>
                  </a:cubicBezTo>
                  <a:cubicBezTo>
                    <a:pt x="122" y="119"/>
                    <a:pt x="121" y="120"/>
                    <a:pt x="121" y="120"/>
                  </a:cubicBezTo>
                  <a:close/>
                  <a:moveTo>
                    <a:pt x="15" y="114"/>
                  </a:moveTo>
                  <a:cubicBezTo>
                    <a:pt x="15" y="114"/>
                    <a:pt x="14" y="114"/>
                    <a:pt x="14" y="113"/>
                  </a:cubicBezTo>
                  <a:cubicBezTo>
                    <a:pt x="13" y="111"/>
                    <a:pt x="11" y="110"/>
                    <a:pt x="10" y="108"/>
                  </a:cubicBezTo>
                  <a:cubicBezTo>
                    <a:pt x="10" y="107"/>
                    <a:pt x="10" y="106"/>
                    <a:pt x="11" y="105"/>
                  </a:cubicBezTo>
                  <a:cubicBezTo>
                    <a:pt x="12" y="105"/>
                    <a:pt x="13" y="105"/>
                    <a:pt x="14" y="106"/>
                  </a:cubicBezTo>
                  <a:cubicBezTo>
                    <a:pt x="15" y="108"/>
                    <a:pt x="16" y="109"/>
                    <a:pt x="17" y="111"/>
                  </a:cubicBezTo>
                  <a:cubicBezTo>
                    <a:pt x="18" y="112"/>
                    <a:pt x="17" y="113"/>
                    <a:pt x="17" y="113"/>
                  </a:cubicBezTo>
                  <a:cubicBezTo>
                    <a:pt x="16" y="114"/>
                    <a:pt x="16" y="114"/>
                    <a:pt x="15" y="114"/>
                  </a:cubicBezTo>
                  <a:close/>
                  <a:moveTo>
                    <a:pt x="128" y="111"/>
                  </a:moveTo>
                  <a:cubicBezTo>
                    <a:pt x="127" y="111"/>
                    <a:pt x="127" y="110"/>
                    <a:pt x="127" y="110"/>
                  </a:cubicBezTo>
                  <a:cubicBezTo>
                    <a:pt x="126" y="110"/>
                    <a:pt x="125" y="108"/>
                    <a:pt x="126" y="107"/>
                  </a:cubicBezTo>
                  <a:cubicBezTo>
                    <a:pt x="127" y="106"/>
                    <a:pt x="128" y="104"/>
                    <a:pt x="129" y="103"/>
                  </a:cubicBezTo>
                  <a:cubicBezTo>
                    <a:pt x="129" y="102"/>
                    <a:pt x="131" y="101"/>
                    <a:pt x="132" y="102"/>
                  </a:cubicBezTo>
                  <a:cubicBezTo>
                    <a:pt x="133" y="102"/>
                    <a:pt x="133" y="104"/>
                    <a:pt x="132" y="105"/>
                  </a:cubicBezTo>
                  <a:cubicBezTo>
                    <a:pt x="131" y="106"/>
                    <a:pt x="130" y="108"/>
                    <a:pt x="129" y="110"/>
                  </a:cubicBezTo>
                  <a:cubicBezTo>
                    <a:pt x="129" y="110"/>
                    <a:pt x="128" y="111"/>
                    <a:pt x="128" y="111"/>
                  </a:cubicBezTo>
                  <a:close/>
                  <a:moveTo>
                    <a:pt x="9" y="104"/>
                  </a:moveTo>
                  <a:cubicBezTo>
                    <a:pt x="9" y="104"/>
                    <a:pt x="8" y="104"/>
                    <a:pt x="7" y="103"/>
                  </a:cubicBezTo>
                  <a:cubicBezTo>
                    <a:pt x="7" y="101"/>
                    <a:pt x="6" y="100"/>
                    <a:pt x="5" y="98"/>
                  </a:cubicBezTo>
                  <a:cubicBezTo>
                    <a:pt x="5" y="97"/>
                    <a:pt x="5" y="96"/>
                    <a:pt x="6" y="95"/>
                  </a:cubicBezTo>
                  <a:cubicBezTo>
                    <a:pt x="7" y="95"/>
                    <a:pt x="8" y="95"/>
                    <a:pt x="9" y="96"/>
                  </a:cubicBezTo>
                  <a:cubicBezTo>
                    <a:pt x="9" y="98"/>
                    <a:pt x="10" y="100"/>
                    <a:pt x="11" y="101"/>
                  </a:cubicBezTo>
                  <a:cubicBezTo>
                    <a:pt x="12" y="102"/>
                    <a:pt x="11" y="103"/>
                    <a:pt x="10" y="104"/>
                  </a:cubicBezTo>
                  <a:cubicBezTo>
                    <a:pt x="10" y="104"/>
                    <a:pt x="10" y="104"/>
                    <a:pt x="9" y="104"/>
                  </a:cubicBezTo>
                  <a:close/>
                  <a:moveTo>
                    <a:pt x="133" y="100"/>
                  </a:moveTo>
                  <a:cubicBezTo>
                    <a:pt x="133" y="100"/>
                    <a:pt x="133" y="100"/>
                    <a:pt x="132" y="100"/>
                  </a:cubicBezTo>
                  <a:cubicBezTo>
                    <a:pt x="131" y="100"/>
                    <a:pt x="131" y="99"/>
                    <a:pt x="131" y="98"/>
                  </a:cubicBezTo>
                  <a:cubicBezTo>
                    <a:pt x="132" y="96"/>
                    <a:pt x="133" y="94"/>
                    <a:pt x="133" y="93"/>
                  </a:cubicBezTo>
                  <a:cubicBezTo>
                    <a:pt x="134" y="91"/>
                    <a:pt x="135" y="91"/>
                    <a:pt x="136" y="91"/>
                  </a:cubicBezTo>
                  <a:cubicBezTo>
                    <a:pt x="137" y="92"/>
                    <a:pt x="137" y="93"/>
                    <a:pt x="137" y="94"/>
                  </a:cubicBezTo>
                  <a:cubicBezTo>
                    <a:pt x="136" y="96"/>
                    <a:pt x="136" y="98"/>
                    <a:pt x="135" y="99"/>
                  </a:cubicBezTo>
                  <a:cubicBezTo>
                    <a:pt x="135" y="100"/>
                    <a:pt x="134" y="100"/>
                    <a:pt x="133" y="100"/>
                  </a:cubicBezTo>
                  <a:close/>
                  <a:moveTo>
                    <a:pt x="5" y="94"/>
                  </a:moveTo>
                  <a:cubicBezTo>
                    <a:pt x="4" y="94"/>
                    <a:pt x="3" y="93"/>
                    <a:pt x="3" y="92"/>
                  </a:cubicBezTo>
                  <a:cubicBezTo>
                    <a:pt x="2" y="90"/>
                    <a:pt x="2" y="88"/>
                    <a:pt x="1" y="87"/>
                  </a:cubicBezTo>
                  <a:cubicBezTo>
                    <a:pt x="1" y="85"/>
                    <a:pt x="2" y="84"/>
                    <a:pt x="3" y="84"/>
                  </a:cubicBezTo>
                  <a:cubicBezTo>
                    <a:pt x="4" y="84"/>
                    <a:pt x="5" y="85"/>
                    <a:pt x="5" y="86"/>
                  </a:cubicBezTo>
                  <a:cubicBezTo>
                    <a:pt x="6" y="87"/>
                    <a:pt x="6" y="89"/>
                    <a:pt x="7" y="91"/>
                  </a:cubicBezTo>
                  <a:cubicBezTo>
                    <a:pt x="7" y="92"/>
                    <a:pt x="7" y="93"/>
                    <a:pt x="5" y="94"/>
                  </a:cubicBezTo>
                  <a:cubicBezTo>
                    <a:pt x="5" y="94"/>
                    <a:pt x="5" y="94"/>
                    <a:pt x="5" y="94"/>
                  </a:cubicBezTo>
                  <a:close/>
                  <a:moveTo>
                    <a:pt x="137" y="90"/>
                  </a:moveTo>
                  <a:cubicBezTo>
                    <a:pt x="137" y="90"/>
                    <a:pt x="137" y="90"/>
                    <a:pt x="136" y="90"/>
                  </a:cubicBezTo>
                  <a:cubicBezTo>
                    <a:pt x="135" y="89"/>
                    <a:pt x="135" y="88"/>
                    <a:pt x="135" y="87"/>
                  </a:cubicBezTo>
                  <a:cubicBezTo>
                    <a:pt x="135" y="85"/>
                    <a:pt x="136" y="84"/>
                    <a:pt x="136" y="82"/>
                  </a:cubicBezTo>
                  <a:cubicBezTo>
                    <a:pt x="136" y="81"/>
                    <a:pt x="137" y="80"/>
                    <a:pt x="138" y="80"/>
                  </a:cubicBezTo>
                  <a:cubicBezTo>
                    <a:pt x="139" y="80"/>
                    <a:pt x="140" y="81"/>
                    <a:pt x="140" y="82"/>
                  </a:cubicBezTo>
                  <a:cubicBezTo>
                    <a:pt x="140" y="84"/>
                    <a:pt x="139" y="86"/>
                    <a:pt x="139" y="88"/>
                  </a:cubicBezTo>
                  <a:cubicBezTo>
                    <a:pt x="139" y="89"/>
                    <a:pt x="138" y="90"/>
                    <a:pt x="137" y="90"/>
                  </a:cubicBezTo>
                  <a:close/>
                  <a:moveTo>
                    <a:pt x="2" y="82"/>
                  </a:moveTo>
                  <a:cubicBezTo>
                    <a:pt x="1" y="82"/>
                    <a:pt x="0" y="82"/>
                    <a:pt x="0" y="81"/>
                  </a:cubicBezTo>
                  <a:cubicBezTo>
                    <a:pt x="0" y="79"/>
                    <a:pt x="0" y="77"/>
                    <a:pt x="0" y="75"/>
                  </a:cubicBezTo>
                  <a:cubicBezTo>
                    <a:pt x="0" y="74"/>
                    <a:pt x="1" y="73"/>
                    <a:pt x="2" y="73"/>
                  </a:cubicBezTo>
                  <a:cubicBezTo>
                    <a:pt x="3" y="73"/>
                    <a:pt x="4" y="74"/>
                    <a:pt x="4" y="75"/>
                  </a:cubicBezTo>
                  <a:cubicBezTo>
                    <a:pt x="4" y="77"/>
                    <a:pt x="4" y="78"/>
                    <a:pt x="4" y="80"/>
                  </a:cubicBezTo>
                  <a:cubicBezTo>
                    <a:pt x="4" y="81"/>
                    <a:pt x="4" y="82"/>
                    <a:pt x="3" y="82"/>
                  </a:cubicBezTo>
                  <a:cubicBezTo>
                    <a:pt x="3" y="82"/>
                    <a:pt x="2" y="82"/>
                    <a:pt x="2" y="82"/>
                  </a:cubicBezTo>
                  <a:close/>
                  <a:moveTo>
                    <a:pt x="139" y="78"/>
                  </a:moveTo>
                  <a:cubicBezTo>
                    <a:pt x="139" y="78"/>
                    <a:pt x="139" y="78"/>
                    <a:pt x="139" y="78"/>
                  </a:cubicBezTo>
                  <a:cubicBezTo>
                    <a:pt x="137" y="78"/>
                    <a:pt x="137" y="77"/>
                    <a:pt x="137" y="76"/>
                  </a:cubicBezTo>
                  <a:cubicBezTo>
                    <a:pt x="137" y="74"/>
                    <a:pt x="137" y="73"/>
                    <a:pt x="137" y="71"/>
                  </a:cubicBezTo>
                  <a:cubicBezTo>
                    <a:pt x="137" y="70"/>
                    <a:pt x="137" y="70"/>
                    <a:pt x="137" y="70"/>
                  </a:cubicBezTo>
                  <a:cubicBezTo>
                    <a:pt x="137" y="69"/>
                    <a:pt x="137" y="69"/>
                    <a:pt x="137" y="68"/>
                  </a:cubicBezTo>
                  <a:cubicBezTo>
                    <a:pt x="137" y="66"/>
                    <a:pt x="137" y="65"/>
                    <a:pt x="137" y="63"/>
                  </a:cubicBezTo>
                  <a:cubicBezTo>
                    <a:pt x="136" y="62"/>
                    <a:pt x="137" y="61"/>
                    <a:pt x="138" y="61"/>
                  </a:cubicBezTo>
                  <a:cubicBezTo>
                    <a:pt x="139" y="60"/>
                    <a:pt x="140" y="61"/>
                    <a:pt x="140" y="62"/>
                  </a:cubicBezTo>
                  <a:cubicBezTo>
                    <a:pt x="141" y="64"/>
                    <a:pt x="141" y="66"/>
                    <a:pt x="141" y="68"/>
                  </a:cubicBezTo>
                  <a:cubicBezTo>
                    <a:pt x="141" y="69"/>
                    <a:pt x="141" y="69"/>
                    <a:pt x="141" y="69"/>
                  </a:cubicBezTo>
                  <a:cubicBezTo>
                    <a:pt x="141" y="70"/>
                    <a:pt x="141" y="70"/>
                    <a:pt x="141" y="71"/>
                  </a:cubicBezTo>
                  <a:cubicBezTo>
                    <a:pt x="141" y="73"/>
                    <a:pt x="141" y="75"/>
                    <a:pt x="141" y="77"/>
                  </a:cubicBezTo>
                  <a:cubicBezTo>
                    <a:pt x="141" y="78"/>
                    <a:pt x="140" y="78"/>
                    <a:pt x="139" y="78"/>
                  </a:cubicBezTo>
                  <a:close/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0" y="71"/>
                    <a:pt x="0" y="70"/>
                    <a:pt x="0" y="69"/>
                  </a:cubicBezTo>
                  <a:cubicBezTo>
                    <a:pt x="0" y="67"/>
                    <a:pt x="0" y="65"/>
                    <a:pt x="0" y="63"/>
                  </a:cubicBezTo>
                  <a:cubicBezTo>
                    <a:pt x="0" y="62"/>
                    <a:pt x="1" y="61"/>
                    <a:pt x="2" y="61"/>
                  </a:cubicBezTo>
                  <a:cubicBezTo>
                    <a:pt x="3" y="62"/>
                    <a:pt x="4" y="62"/>
                    <a:pt x="4" y="64"/>
                  </a:cubicBezTo>
                  <a:cubicBezTo>
                    <a:pt x="4" y="65"/>
                    <a:pt x="4" y="67"/>
                    <a:pt x="4" y="69"/>
                  </a:cubicBezTo>
                  <a:cubicBezTo>
                    <a:pt x="4" y="70"/>
                    <a:pt x="3" y="71"/>
                    <a:pt x="2" y="71"/>
                  </a:cubicBezTo>
                  <a:close/>
                  <a:moveTo>
                    <a:pt x="3" y="60"/>
                  </a:moveTo>
                  <a:cubicBezTo>
                    <a:pt x="3" y="60"/>
                    <a:pt x="3" y="60"/>
                    <a:pt x="2" y="60"/>
                  </a:cubicBezTo>
                  <a:cubicBezTo>
                    <a:pt x="1" y="59"/>
                    <a:pt x="1" y="58"/>
                    <a:pt x="1" y="57"/>
                  </a:cubicBezTo>
                  <a:cubicBezTo>
                    <a:pt x="1" y="55"/>
                    <a:pt x="2" y="53"/>
                    <a:pt x="2" y="52"/>
                  </a:cubicBezTo>
                  <a:cubicBezTo>
                    <a:pt x="3" y="51"/>
                    <a:pt x="4" y="50"/>
                    <a:pt x="5" y="50"/>
                  </a:cubicBezTo>
                  <a:cubicBezTo>
                    <a:pt x="6" y="51"/>
                    <a:pt x="6" y="52"/>
                    <a:pt x="6" y="53"/>
                  </a:cubicBezTo>
                  <a:cubicBezTo>
                    <a:pt x="6" y="54"/>
                    <a:pt x="5" y="56"/>
                    <a:pt x="5" y="58"/>
                  </a:cubicBezTo>
                  <a:cubicBezTo>
                    <a:pt x="5" y="59"/>
                    <a:pt x="4" y="60"/>
                    <a:pt x="3" y="60"/>
                  </a:cubicBezTo>
                  <a:close/>
                  <a:moveTo>
                    <a:pt x="138" y="59"/>
                  </a:moveTo>
                  <a:cubicBezTo>
                    <a:pt x="137" y="59"/>
                    <a:pt x="136" y="58"/>
                    <a:pt x="136" y="57"/>
                  </a:cubicBezTo>
                  <a:cubicBezTo>
                    <a:pt x="135" y="55"/>
                    <a:pt x="135" y="54"/>
                    <a:pt x="134" y="52"/>
                  </a:cubicBezTo>
                  <a:cubicBezTo>
                    <a:pt x="134" y="51"/>
                    <a:pt x="135" y="50"/>
                    <a:pt x="136" y="49"/>
                  </a:cubicBezTo>
                  <a:cubicBezTo>
                    <a:pt x="137" y="49"/>
                    <a:pt x="138" y="50"/>
                    <a:pt x="138" y="51"/>
                  </a:cubicBezTo>
                  <a:cubicBezTo>
                    <a:pt x="139" y="53"/>
                    <a:pt x="139" y="55"/>
                    <a:pt x="140" y="57"/>
                  </a:cubicBezTo>
                  <a:cubicBezTo>
                    <a:pt x="140" y="58"/>
                    <a:pt x="139" y="59"/>
                    <a:pt x="138" y="59"/>
                  </a:cubicBezTo>
                  <a:cubicBezTo>
                    <a:pt x="138" y="59"/>
                    <a:pt x="138" y="59"/>
                    <a:pt x="138" y="59"/>
                  </a:cubicBezTo>
                  <a:close/>
                  <a:moveTo>
                    <a:pt x="6" y="49"/>
                  </a:moveTo>
                  <a:cubicBezTo>
                    <a:pt x="6" y="49"/>
                    <a:pt x="5" y="49"/>
                    <a:pt x="5" y="49"/>
                  </a:cubicBezTo>
                  <a:cubicBezTo>
                    <a:pt x="4" y="48"/>
                    <a:pt x="4" y="47"/>
                    <a:pt x="4" y="46"/>
                  </a:cubicBezTo>
                  <a:cubicBezTo>
                    <a:pt x="5" y="44"/>
                    <a:pt x="6" y="42"/>
                    <a:pt x="6" y="41"/>
                  </a:cubicBezTo>
                  <a:cubicBezTo>
                    <a:pt x="7" y="40"/>
                    <a:pt x="8" y="39"/>
                    <a:pt x="9" y="40"/>
                  </a:cubicBezTo>
                  <a:cubicBezTo>
                    <a:pt x="10" y="40"/>
                    <a:pt x="10" y="41"/>
                    <a:pt x="10" y="42"/>
                  </a:cubicBezTo>
                  <a:cubicBezTo>
                    <a:pt x="9" y="44"/>
                    <a:pt x="8" y="46"/>
                    <a:pt x="8" y="47"/>
                  </a:cubicBezTo>
                  <a:cubicBezTo>
                    <a:pt x="8" y="48"/>
                    <a:pt x="7" y="49"/>
                    <a:pt x="6" y="49"/>
                  </a:cubicBezTo>
                  <a:close/>
                  <a:moveTo>
                    <a:pt x="134" y="48"/>
                  </a:moveTo>
                  <a:cubicBezTo>
                    <a:pt x="134" y="48"/>
                    <a:pt x="133" y="47"/>
                    <a:pt x="133" y="47"/>
                  </a:cubicBezTo>
                  <a:cubicBezTo>
                    <a:pt x="132" y="45"/>
                    <a:pt x="131" y="43"/>
                    <a:pt x="130" y="42"/>
                  </a:cubicBezTo>
                  <a:cubicBezTo>
                    <a:pt x="130" y="41"/>
                    <a:pt x="130" y="39"/>
                    <a:pt x="131" y="39"/>
                  </a:cubicBezTo>
                  <a:cubicBezTo>
                    <a:pt x="132" y="38"/>
                    <a:pt x="133" y="39"/>
                    <a:pt x="134" y="40"/>
                  </a:cubicBezTo>
                  <a:cubicBezTo>
                    <a:pt x="135" y="42"/>
                    <a:pt x="136" y="43"/>
                    <a:pt x="136" y="45"/>
                  </a:cubicBezTo>
                  <a:cubicBezTo>
                    <a:pt x="137" y="46"/>
                    <a:pt x="136" y="47"/>
                    <a:pt x="135" y="48"/>
                  </a:cubicBezTo>
                  <a:cubicBezTo>
                    <a:pt x="135" y="48"/>
                    <a:pt x="135" y="48"/>
                    <a:pt x="134" y="48"/>
                  </a:cubicBezTo>
                  <a:close/>
                  <a:moveTo>
                    <a:pt x="11" y="38"/>
                  </a:move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6"/>
                    <a:pt x="9" y="35"/>
                  </a:cubicBezTo>
                  <a:cubicBezTo>
                    <a:pt x="10" y="34"/>
                    <a:pt x="11" y="32"/>
                    <a:pt x="12" y="30"/>
                  </a:cubicBezTo>
                  <a:cubicBezTo>
                    <a:pt x="13" y="29"/>
                    <a:pt x="14" y="29"/>
                    <a:pt x="15" y="30"/>
                  </a:cubicBezTo>
                  <a:cubicBezTo>
                    <a:pt x="16" y="31"/>
                    <a:pt x="16" y="32"/>
                    <a:pt x="16" y="33"/>
                  </a:cubicBezTo>
                  <a:cubicBezTo>
                    <a:pt x="14" y="34"/>
                    <a:pt x="13" y="36"/>
                    <a:pt x="13" y="37"/>
                  </a:cubicBezTo>
                  <a:cubicBezTo>
                    <a:pt x="12" y="38"/>
                    <a:pt x="12" y="38"/>
                    <a:pt x="11" y="38"/>
                  </a:cubicBezTo>
                  <a:close/>
                  <a:moveTo>
                    <a:pt x="129" y="38"/>
                  </a:moveTo>
                  <a:cubicBezTo>
                    <a:pt x="129" y="38"/>
                    <a:pt x="128" y="37"/>
                    <a:pt x="128" y="37"/>
                  </a:cubicBezTo>
                  <a:cubicBezTo>
                    <a:pt x="127" y="35"/>
                    <a:pt x="126" y="34"/>
                    <a:pt x="125" y="32"/>
                  </a:cubicBezTo>
                  <a:cubicBezTo>
                    <a:pt x="124" y="31"/>
                    <a:pt x="124" y="30"/>
                    <a:pt x="125" y="29"/>
                  </a:cubicBezTo>
                  <a:cubicBezTo>
                    <a:pt x="126" y="29"/>
                    <a:pt x="127" y="29"/>
                    <a:pt x="128" y="30"/>
                  </a:cubicBezTo>
                  <a:cubicBezTo>
                    <a:pt x="129" y="31"/>
                    <a:pt x="130" y="33"/>
                    <a:pt x="131" y="35"/>
                  </a:cubicBezTo>
                  <a:cubicBezTo>
                    <a:pt x="132" y="36"/>
                    <a:pt x="131" y="37"/>
                    <a:pt x="130" y="37"/>
                  </a:cubicBezTo>
                  <a:cubicBezTo>
                    <a:pt x="130" y="38"/>
                    <a:pt x="130" y="38"/>
                    <a:pt x="129" y="38"/>
                  </a:cubicBezTo>
                  <a:close/>
                  <a:moveTo>
                    <a:pt x="17" y="29"/>
                  </a:moveTo>
                  <a:cubicBezTo>
                    <a:pt x="17" y="29"/>
                    <a:pt x="16" y="29"/>
                    <a:pt x="16" y="29"/>
                  </a:cubicBezTo>
                  <a:cubicBezTo>
                    <a:pt x="15" y="28"/>
                    <a:pt x="15" y="27"/>
                    <a:pt x="16" y="26"/>
                  </a:cubicBezTo>
                  <a:cubicBezTo>
                    <a:pt x="17" y="24"/>
                    <a:pt x="18" y="23"/>
                    <a:pt x="20" y="21"/>
                  </a:cubicBezTo>
                  <a:cubicBezTo>
                    <a:pt x="21" y="21"/>
                    <a:pt x="22" y="21"/>
                    <a:pt x="23" y="21"/>
                  </a:cubicBezTo>
                  <a:cubicBezTo>
                    <a:pt x="23" y="22"/>
                    <a:pt x="23" y="23"/>
                    <a:pt x="23" y="24"/>
                  </a:cubicBezTo>
                  <a:cubicBezTo>
                    <a:pt x="21" y="25"/>
                    <a:pt x="20" y="27"/>
                    <a:pt x="19" y="28"/>
                  </a:cubicBezTo>
                  <a:cubicBezTo>
                    <a:pt x="18" y="29"/>
                    <a:pt x="18" y="29"/>
                    <a:pt x="17" y="29"/>
                  </a:cubicBezTo>
                  <a:close/>
                  <a:moveTo>
                    <a:pt x="123" y="28"/>
                  </a:moveTo>
                  <a:cubicBezTo>
                    <a:pt x="122" y="28"/>
                    <a:pt x="122" y="28"/>
                    <a:pt x="121" y="28"/>
                  </a:cubicBezTo>
                  <a:cubicBezTo>
                    <a:pt x="120" y="26"/>
                    <a:pt x="119" y="25"/>
                    <a:pt x="117" y="24"/>
                  </a:cubicBezTo>
                  <a:cubicBezTo>
                    <a:pt x="117" y="23"/>
                    <a:pt x="117" y="22"/>
                    <a:pt x="117" y="21"/>
                  </a:cubicBezTo>
                  <a:cubicBezTo>
                    <a:pt x="118" y="20"/>
                    <a:pt x="119" y="20"/>
                    <a:pt x="120" y="21"/>
                  </a:cubicBezTo>
                  <a:cubicBezTo>
                    <a:pt x="122" y="22"/>
                    <a:pt x="123" y="24"/>
                    <a:pt x="124" y="25"/>
                  </a:cubicBezTo>
                  <a:cubicBezTo>
                    <a:pt x="125" y="26"/>
                    <a:pt x="125" y="27"/>
                    <a:pt x="124" y="28"/>
                  </a:cubicBezTo>
                  <a:cubicBezTo>
                    <a:pt x="124" y="28"/>
                    <a:pt x="123" y="28"/>
                    <a:pt x="123" y="28"/>
                  </a:cubicBezTo>
                  <a:close/>
                  <a:moveTo>
                    <a:pt x="25" y="21"/>
                  </a:moveTo>
                  <a:cubicBezTo>
                    <a:pt x="25" y="21"/>
                    <a:pt x="24" y="21"/>
                    <a:pt x="24" y="20"/>
                  </a:cubicBezTo>
                  <a:cubicBezTo>
                    <a:pt x="23" y="19"/>
                    <a:pt x="23" y="18"/>
                    <a:pt x="24" y="17"/>
                  </a:cubicBezTo>
                  <a:cubicBezTo>
                    <a:pt x="26" y="16"/>
                    <a:pt x="27" y="15"/>
                    <a:pt x="29" y="14"/>
                  </a:cubicBezTo>
                  <a:cubicBezTo>
                    <a:pt x="30" y="13"/>
                    <a:pt x="31" y="13"/>
                    <a:pt x="31" y="14"/>
                  </a:cubicBezTo>
                  <a:cubicBezTo>
                    <a:pt x="32" y="15"/>
                    <a:pt x="32" y="16"/>
                    <a:pt x="31" y="17"/>
                  </a:cubicBezTo>
                  <a:cubicBezTo>
                    <a:pt x="29" y="18"/>
                    <a:pt x="28" y="19"/>
                    <a:pt x="27" y="20"/>
                  </a:cubicBezTo>
                  <a:cubicBezTo>
                    <a:pt x="26" y="21"/>
                    <a:pt x="26" y="21"/>
                    <a:pt x="25" y="21"/>
                  </a:cubicBezTo>
                  <a:close/>
                  <a:moveTo>
                    <a:pt x="115" y="20"/>
                  </a:moveTo>
                  <a:cubicBezTo>
                    <a:pt x="114" y="20"/>
                    <a:pt x="114" y="20"/>
                    <a:pt x="113" y="20"/>
                  </a:cubicBezTo>
                  <a:cubicBezTo>
                    <a:pt x="112" y="19"/>
                    <a:pt x="110" y="17"/>
                    <a:pt x="109" y="16"/>
                  </a:cubicBezTo>
                  <a:cubicBezTo>
                    <a:pt x="108" y="16"/>
                    <a:pt x="108" y="15"/>
                    <a:pt x="109" y="14"/>
                  </a:cubicBezTo>
                  <a:cubicBezTo>
                    <a:pt x="109" y="13"/>
                    <a:pt x="110" y="13"/>
                    <a:pt x="111" y="13"/>
                  </a:cubicBezTo>
                  <a:cubicBezTo>
                    <a:pt x="113" y="14"/>
                    <a:pt x="114" y="15"/>
                    <a:pt x="116" y="17"/>
                  </a:cubicBezTo>
                  <a:cubicBezTo>
                    <a:pt x="117" y="17"/>
                    <a:pt x="117" y="19"/>
                    <a:pt x="116" y="20"/>
                  </a:cubicBezTo>
                  <a:cubicBezTo>
                    <a:pt x="116" y="20"/>
                    <a:pt x="115" y="20"/>
                    <a:pt x="115" y="20"/>
                  </a:cubicBezTo>
                  <a:close/>
                  <a:moveTo>
                    <a:pt x="35" y="14"/>
                  </a:moveTo>
                  <a:cubicBezTo>
                    <a:pt x="34" y="14"/>
                    <a:pt x="33" y="14"/>
                    <a:pt x="33" y="13"/>
                  </a:cubicBezTo>
                  <a:cubicBezTo>
                    <a:pt x="32" y="12"/>
                    <a:pt x="33" y="11"/>
                    <a:pt x="34" y="10"/>
                  </a:cubicBezTo>
                  <a:cubicBezTo>
                    <a:pt x="35" y="9"/>
                    <a:pt x="37" y="8"/>
                    <a:pt x="39" y="8"/>
                  </a:cubicBezTo>
                  <a:cubicBezTo>
                    <a:pt x="40" y="7"/>
                    <a:pt x="41" y="7"/>
                    <a:pt x="41" y="8"/>
                  </a:cubicBezTo>
                  <a:cubicBezTo>
                    <a:pt x="42" y="9"/>
                    <a:pt x="41" y="11"/>
                    <a:pt x="40" y="11"/>
                  </a:cubicBezTo>
                  <a:cubicBezTo>
                    <a:pt x="39" y="12"/>
                    <a:pt x="37" y="13"/>
                    <a:pt x="36" y="14"/>
                  </a:cubicBezTo>
                  <a:cubicBezTo>
                    <a:pt x="35" y="14"/>
                    <a:pt x="35" y="14"/>
                    <a:pt x="35" y="14"/>
                  </a:cubicBezTo>
                  <a:close/>
                  <a:moveTo>
                    <a:pt x="105" y="14"/>
                  </a:moveTo>
                  <a:cubicBezTo>
                    <a:pt x="105" y="14"/>
                    <a:pt x="105" y="14"/>
                    <a:pt x="104" y="13"/>
                  </a:cubicBezTo>
                  <a:cubicBezTo>
                    <a:pt x="103" y="12"/>
                    <a:pt x="101" y="12"/>
                    <a:pt x="99" y="11"/>
                  </a:cubicBezTo>
                  <a:cubicBezTo>
                    <a:pt x="98" y="10"/>
                    <a:pt x="98" y="9"/>
                    <a:pt x="99" y="8"/>
                  </a:cubicBezTo>
                  <a:cubicBezTo>
                    <a:pt x="99" y="7"/>
                    <a:pt x="100" y="7"/>
                    <a:pt x="101" y="7"/>
                  </a:cubicBezTo>
                  <a:cubicBezTo>
                    <a:pt x="103" y="8"/>
                    <a:pt x="105" y="9"/>
                    <a:pt x="106" y="10"/>
                  </a:cubicBezTo>
                  <a:cubicBezTo>
                    <a:pt x="107" y="10"/>
                    <a:pt x="108" y="12"/>
                    <a:pt x="107" y="13"/>
                  </a:cubicBezTo>
                  <a:cubicBezTo>
                    <a:pt x="107" y="13"/>
                    <a:pt x="106" y="14"/>
                    <a:pt x="105" y="14"/>
                  </a:cubicBezTo>
                  <a:close/>
                  <a:moveTo>
                    <a:pt x="45" y="9"/>
                  </a:moveTo>
                  <a:cubicBezTo>
                    <a:pt x="44" y="9"/>
                    <a:pt x="43" y="8"/>
                    <a:pt x="43" y="8"/>
                  </a:cubicBezTo>
                  <a:cubicBezTo>
                    <a:pt x="43" y="7"/>
                    <a:pt x="43" y="5"/>
                    <a:pt x="44" y="5"/>
                  </a:cubicBezTo>
                  <a:cubicBezTo>
                    <a:pt x="46" y="4"/>
                    <a:pt x="48" y="4"/>
                    <a:pt x="50" y="3"/>
                  </a:cubicBezTo>
                  <a:cubicBezTo>
                    <a:pt x="51" y="3"/>
                    <a:pt x="52" y="3"/>
                    <a:pt x="52" y="4"/>
                  </a:cubicBezTo>
                  <a:cubicBezTo>
                    <a:pt x="52" y="6"/>
                    <a:pt x="52" y="7"/>
                    <a:pt x="51" y="7"/>
                  </a:cubicBezTo>
                  <a:cubicBezTo>
                    <a:pt x="49" y="7"/>
                    <a:pt x="47" y="8"/>
                    <a:pt x="46" y="9"/>
                  </a:cubicBezTo>
                  <a:cubicBezTo>
                    <a:pt x="45" y="9"/>
                    <a:pt x="45" y="9"/>
                    <a:pt x="45" y="9"/>
                  </a:cubicBezTo>
                  <a:close/>
                  <a:moveTo>
                    <a:pt x="95" y="9"/>
                  </a:moveTo>
                  <a:cubicBezTo>
                    <a:pt x="95" y="9"/>
                    <a:pt x="95" y="9"/>
                    <a:pt x="94" y="9"/>
                  </a:cubicBezTo>
                  <a:cubicBezTo>
                    <a:pt x="93" y="8"/>
                    <a:pt x="91" y="7"/>
                    <a:pt x="89" y="7"/>
                  </a:cubicBezTo>
                  <a:cubicBezTo>
                    <a:pt x="88" y="6"/>
                    <a:pt x="87" y="5"/>
                    <a:pt x="88" y="4"/>
                  </a:cubicBezTo>
                  <a:cubicBezTo>
                    <a:pt x="88" y="3"/>
                    <a:pt x="89" y="3"/>
                    <a:pt x="90" y="3"/>
                  </a:cubicBezTo>
                  <a:cubicBezTo>
                    <a:pt x="92" y="3"/>
                    <a:pt x="94" y="4"/>
                    <a:pt x="96" y="5"/>
                  </a:cubicBezTo>
                  <a:cubicBezTo>
                    <a:pt x="97" y="5"/>
                    <a:pt x="97" y="6"/>
                    <a:pt x="97" y="7"/>
                  </a:cubicBezTo>
                  <a:cubicBezTo>
                    <a:pt x="97" y="8"/>
                    <a:pt x="96" y="9"/>
                    <a:pt x="95" y="9"/>
                  </a:cubicBezTo>
                  <a:close/>
                  <a:moveTo>
                    <a:pt x="56" y="6"/>
                  </a:moveTo>
                  <a:cubicBezTo>
                    <a:pt x="55" y="6"/>
                    <a:pt x="54" y="5"/>
                    <a:pt x="54" y="4"/>
                  </a:cubicBezTo>
                  <a:cubicBezTo>
                    <a:pt x="54" y="3"/>
                    <a:pt x="54" y="2"/>
                    <a:pt x="55" y="2"/>
                  </a:cubicBezTo>
                  <a:cubicBezTo>
                    <a:pt x="57" y="1"/>
                    <a:pt x="59" y="1"/>
                    <a:pt x="61" y="1"/>
                  </a:cubicBezTo>
                  <a:cubicBezTo>
                    <a:pt x="62" y="0"/>
                    <a:pt x="63" y="1"/>
                    <a:pt x="63" y="2"/>
                  </a:cubicBezTo>
                  <a:cubicBezTo>
                    <a:pt x="63" y="3"/>
                    <a:pt x="63" y="4"/>
                    <a:pt x="62" y="5"/>
                  </a:cubicBezTo>
                  <a:cubicBezTo>
                    <a:pt x="60" y="5"/>
                    <a:pt x="58" y="5"/>
                    <a:pt x="56" y="6"/>
                  </a:cubicBezTo>
                  <a:cubicBezTo>
                    <a:pt x="56" y="6"/>
                    <a:pt x="56" y="6"/>
                    <a:pt x="56" y="6"/>
                  </a:cubicBezTo>
                  <a:close/>
                  <a:moveTo>
                    <a:pt x="84" y="5"/>
                  </a:moveTo>
                  <a:cubicBezTo>
                    <a:pt x="84" y="5"/>
                    <a:pt x="84" y="5"/>
                    <a:pt x="84" y="5"/>
                  </a:cubicBezTo>
                  <a:cubicBezTo>
                    <a:pt x="82" y="5"/>
                    <a:pt x="80" y="5"/>
                    <a:pt x="78" y="5"/>
                  </a:cubicBezTo>
                  <a:cubicBezTo>
                    <a:pt x="77" y="4"/>
                    <a:pt x="76" y="3"/>
                    <a:pt x="76" y="2"/>
                  </a:cubicBezTo>
                  <a:cubicBezTo>
                    <a:pt x="77" y="1"/>
                    <a:pt x="78" y="0"/>
                    <a:pt x="79" y="1"/>
                  </a:cubicBezTo>
                  <a:cubicBezTo>
                    <a:pt x="81" y="1"/>
                    <a:pt x="83" y="1"/>
                    <a:pt x="84" y="1"/>
                  </a:cubicBezTo>
                  <a:cubicBezTo>
                    <a:pt x="86" y="2"/>
                    <a:pt x="86" y="3"/>
                    <a:pt x="86" y="4"/>
                  </a:cubicBezTo>
                  <a:cubicBezTo>
                    <a:pt x="86" y="5"/>
                    <a:pt x="85" y="5"/>
                    <a:pt x="84" y="5"/>
                  </a:cubicBezTo>
                  <a:close/>
                  <a:moveTo>
                    <a:pt x="67" y="4"/>
                  </a:moveTo>
                  <a:cubicBezTo>
                    <a:pt x="66" y="4"/>
                    <a:pt x="65" y="3"/>
                    <a:pt x="65" y="2"/>
                  </a:cubicBezTo>
                  <a:cubicBezTo>
                    <a:pt x="65" y="1"/>
                    <a:pt x="66" y="0"/>
                    <a:pt x="67" y="0"/>
                  </a:cubicBezTo>
                  <a:cubicBezTo>
                    <a:pt x="69" y="0"/>
                    <a:pt x="71" y="0"/>
                    <a:pt x="73" y="0"/>
                  </a:cubicBezTo>
                  <a:cubicBezTo>
                    <a:pt x="74" y="0"/>
                    <a:pt x="75" y="1"/>
                    <a:pt x="75" y="2"/>
                  </a:cubicBezTo>
                  <a:cubicBezTo>
                    <a:pt x="75" y="3"/>
                    <a:pt x="74" y="4"/>
                    <a:pt x="73" y="4"/>
                  </a:cubicBezTo>
                  <a:cubicBezTo>
                    <a:pt x="71" y="4"/>
                    <a:pt x="69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1" name="Freeform 529">
              <a:extLst>
                <a:ext uri="{FF2B5EF4-FFF2-40B4-BE49-F238E27FC236}">
                  <a16:creationId xmlns:a16="http://schemas.microsoft.com/office/drawing/2014/main" id="{70149247-7540-4398-8D3F-A1C51BC1D7A1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7392696" y="5245560"/>
              <a:ext cx="249979" cy="250730"/>
            </a:xfrm>
            <a:custGeom>
              <a:avLst/>
              <a:gdLst>
                <a:gd name="T0" fmla="*/ 70 w 141"/>
                <a:gd name="T1" fmla="*/ 137 h 141"/>
                <a:gd name="T2" fmla="*/ 76 w 141"/>
                <a:gd name="T3" fmla="*/ 141 h 141"/>
                <a:gd name="T4" fmla="*/ 56 w 141"/>
                <a:gd name="T5" fmla="*/ 138 h 141"/>
                <a:gd name="T6" fmla="*/ 81 w 141"/>
                <a:gd name="T7" fmla="*/ 141 h 141"/>
                <a:gd name="T8" fmla="*/ 87 w 141"/>
                <a:gd name="T9" fmla="*/ 139 h 141"/>
                <a:gd name="T10" fmla="*/ 47 w 141"/>
                <a:gd name="T11" fmla="*/ 137 h 141"/>
                <a:gd name="T12" fmla="*/ 53 w 141"/>
                <a:gd name="T13" fmla="*/ 139 h 141"/>
                <a:gd name="T14" fmla="*/ 100 w 141"/>
                <a:gd name="T15" fmla="*/ 133 h 141"/>
                <a:gd name="T16" fmla="*/ 41 w 141"/>
                <a:gd name="T17" fmla="*/ 135 h 141"/>
                <a:gd name="T18" fmla="*/ 44 w 141"/>
                <a:gd name="T19" fmla="*/ 134 h 141"/>
                <a:gd name="T20" fmla="*/ 107 w 141"/>
                <a:gd name="T21" fmla="*/ 127 h 141"/>
                <a:gd name="T22" fmla="*/ 32 w 141"/>
                <a:gd name="T23" fmla="*/ 130 h 141"/>
                <a:gd name="T24" fmla="*/ 33 w 141"/>
                <a:gd name="T25" fmla="*/ 126 h 141"/>
                <a:gd name="T26" fmla="*/ 111 w 141"/>
                <a:gd name="T27" fmla="*/ 124 h 141"/>
                <a:gd name="T28" fmla="*/ 112 w 141"/>
                <a:gd name="T29" fmla="*/ 127 h 141"/>
                <a:gd name="T30" fmla="*/ 21 w 141"/>
                <a:gd name="T31" fmla="*/ 115 h 141"/>
                <a:gd name="T32" fmla="*/ 120 w 141"/>
                <a:gd name="T33" fmla="*/ 119 h 141"/>
                <a:gd name="T34" fmla="*/ 122 w 141"/>
                <a:gd name="T35" fmla="*/ 119 h 141"/>
                <a:gd name="T36" fmla="*/ 11 w 141"/>
                <a:gd name="T37" fmla="*/ 105 h 141"/>
                <a:gd name="T38" fmla="*/ 128 w 141"/>
                <a:gd name="T39" fmla="*/ 111 h 141"/>
                <a:gd name="T40" fmla="*/ 133 w 141"/>
                <a:gd name="T41" fmla="*/ 105 h 141"/>
                <a:gd name="T42" fmla="*/ 5 w 141"/>
                <a:gd name="T43" fmla="*/ 98 h 141"/>
                <a:gd name="T44" fmla="*/ 10 w 141"/>
                <a:gd name="T45" fmla="*/ 104 h 141"/>
                <a:gd name="T46" fmla="*/ 136 w 141"/>
                <a:gd name="T47" fmla="*/ 91 h 141"/>
                <a:gd name="T48" fmla="*/ 3 w 141"/>
                <a:gd name="T49" fmla="*/ 92 h 141"/>
                <a:gd name="T50" fmla="*/ 6 w 141"/>
                <a:gd name="T51" fmla="*/ 94 h 141"/>
                <a:gd name="T52" fmla="*/ 136 w 141"/>
                <a:gd name="T53" fmla="*/ 82 h 141"/>
                <a:gd name="T54" fmla="*/ 3 w 141"/>
                <a:gd name="T55" fmla="*/ 82 h 141"/>
                <a:gd name="T56" fmla="*/ 5 w 141"/>
                <a:gd name="T57" fmla="*/ 80 h 141"/>
                <a:gd name="T58" fmla="*/ 137 w 141"/>
                <a:gd name="T59" fmla="*/ 76 h 141"/>
                <a:gd name="T60" fmla="*/ 139 w 141"/>
                <a:gd name="T61" fmla="*/ 61 h 141"/>
                <a:gd name="T62" fmla="*/ 141 w 141"/>
                <a:gd name="T63" fmla="*/ 77 h 141"/>
                <a:gd name="T64" fmla="*/ 0 w 141"/>
                <a:gd name="T65" fmla="*/ 63 h 141"/>
                <a:gd name="T66" fmla="*/ 3 w 141"/>
                <a:gd name="T67" fmla="*/ 60 h 141"/>
                <a:gd name="T68" fmla="*/ 6 w 141"/>
                <a:gd name="T69" fmla="*/ 53 h 141"/>
                <a:gd name="T70" fmla="*/ 135 w 141"/>
                <a:gd name="T71" fmla="*/ 52 h 141"/>
                <a:gd name="T72" fmla="*/ 138 w 141"/>
                <a:gd name="T73" fmla="*/ 59 h 141"/>
                <a:gd name="T74" fmla="*/ 9 w 141"/>
                <a:gd name="T75" fmla="*/ 40 h 141"/>
                <a:gd name="T76" fmla="*/ 133 w 141"/>
                <a:gd name="T77" fmla="*/ 47 h 141"/>
                <a:gd name="T78" fmla="*/ 135 w 141"/>
                <a:gd name="T79" fmla="*/ 48 h 141"/>
                <a:gd name="T80" fmla="*/ 13 w 141"/>
                <a:gd name="T81" fmla="*/ 30 h 141"/>
                <a:gd name="T82" fmla="*/ 130 w 141"/>
                <a:gd name="T83" fmla="*/ 38 h 141"/>
                <a:gd name="T84" fmla="*/ 131 w 141"/>
                <a:gd name="T85" fmla="*/ 35 h 141"/>
                <a:gd name="T86" fmla="*/ 16 w 141"/>
                <a:gd name="T87" fmla="*/ 26 h 141"/>
                <a:gd name="T88" fmla="*/ 18 w 141"/>
                <a:gd name="T89" fmla="*/ 29 h 141"/>
                <a:gd name="T90" fmla="*/ 121 w 141"/>
                <a:gd name="T91" fmla="*/ 21 h 141"/>
                <a:gd name="T92" fmla="*/ 24 w 141"/>
                <a:gd name="T93" fmla="*/ 20 h 141"/>
                <a:gd name="T94" fmla="*/ 27 w 141"/>
                <a:gd name="T95" fmla="*/ 20 h 141"/>
                <a:gd name="T96" fmla="*/ 109 w 141"/>
                <a:gd name="T97" fmla="*/ 14 h 141"/>
                <a:gd name="T98" fmla="*/ 35 w 141"/>
                <a:gd name="T99" fmla="*/ 14 h 141"/>
                <a:gd name="T100" fmla="*/ 41 w 141"/>
                <a:gd name="T101" fmla="*/ 11 h 141"/>
                <a:gd name="T102" fmla="*/ 100 w 141"/>
                <a:gd name="T103" fmla="*/ 11 h 141"/>
                <a:gd name="T104" fmla="*/ 106 w 141"/>
                <a:gd name="T105" fmla="*/ 14 h 141"/>
                <a:gd name="T106" fmla="*/ 52 w 141"/>
                <a:gd name="T107" fmla="*/ 4 h 141"/>
                <a:gd name="T108" fmla="*/ 95 w 141"/>
                <a:gd name="T109" fmla="*/ 9 h 141"/>
                <a:gd name="T110" fmla="*/ 97 w 141"/>
                <a:gd name="T111" fmla="*/ 7 h 141"/>
                <a:gd name="T112" fmla="*/ 61 w 141"/>
                <a:gd name="T113" fmla="*/ 1 h 141"/>
                <a:gd name="T114" fmla="*/ 84 w 141"/>
                <a:gd name="T115" fmla="*/ 5 h 141"/>
                <a:gd name="T116" fmla="*/ 85 w 141"/>
                <a:gd name="T117" fmla="*/ 1 h 141"/>
                <a:gd name="T118" fmla="*/ 67 w 141"/>
                <a:gd name="T119" fmla="*/ 0 h 141"/>
                <a:gd name="T120" fmla="*/ 67 w 141"/>
                <a:gd name="T121" fmla="*/ 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1" h="141">
                  <a:moveTo>
                    <a:pt x="71" y="141"/>
                  </a:moveTo>
                  <a:cubicBezTo>
                    <a:pt x="71" y="141"/>
                    <a:pt x="71" y="141"/>
                    <a:pt x="71" y="141"/>
                  </a:cubicBezTo>
                  <a:cubicBezTo>
                    <a:pt x="70" y="141"/>
                    <a:pt x="70" y="141"/>
                    <a:pt x="70" y="141"/>
                  </a:cubicBezTo>
                  <a:cubicBezTo>
                    <a:pt x="69" y="141"/>
                    <a:pt x="68" y="140"/>
                    <a:pt x="68" y="139"/>
                  </a:cubicBezTo>
                  <a:cubicBezTo>
                    <a:pt x="68" y="138"/>
                    <a:pt x="69" y="137"/>
                    <a:pt x="70" y="137"/>
                  </a:cubicBezTo>
                  <a:cubicBezTo>
                    <a:pt x="70" y="137"/>
                    <a:pt x="70" y="137"/>
                    <a:pt x="70" y="137"/>
                  </a:cubicBezTo>
                  <a:cubicBezTo>
                    <a:pt x="71" y="137"/>
                    <a:pt x="71" y="137"/>
                    <a:pt x="71" y="137"/>
                  </a:cubicBezTo>
                  <a:cubicBezTo>
                    <a:pt x="72" y="137"/>
                    <a:pt x="74" y="137"/>
                    <a:pt x="75" y="137"/>
                  </a:cubicBezTo>
                  <a:cubicBezTo>
                    <a:pt x="77" y="137"/>
                    <a:pt x="77" y="138"/>
                    <a:pt x="78" y="139"/>
                  </a:cubicBezTo>
                  <a:cubicBezTo>
                    <a:pt x="78" y="140"/>
                    <a:pt x="77" y="141"/>
                    <a:pt x="76" y="141"/>
                  </a:cubicBezTo>
                  <a:cubicBezTo>
                    <a:pt x="74" y="141"/>
                    <a:pt x="72" y="141"/>
                    <a:pt x="71" y="141"/>
                  </a:cubicBezTo>
                  <a:close/>
                  <a:moveTo>
                    <a:pt x="64" y="141"/>
                  </a:moveTo>
                  <a:cubicBezTo>
                    <a:pt x="64" y="141"/>
                    <a:pt x="64" y="141"/>
                    <a:pt x="64" y="141"/>
                  </a:cubicBezTo>
                  <a:cubicBezTo>
                    <a:pt x="62" y="141"/>
                    <a:pt x="60" y="141"/>
                    <a:pt x="58" y="140"/>
                  </a:cubicBezTo>
                  <a:cubicBezTo>
                    <a:pt x="57" y="140"/>
                    <a:pt x="56" y="139"/>
                    <a:pt x="56" y="138"/>
                  </a:cubicBezTo>
                  <a:cubicBezTo>
                    <a:pt x="57" y="137"/>
                    <a:pt x="58" y="136"/>
                    <a:pt x="59" y="136"/>
                  </a:cubicBezTo>
                  <a:cubicBezTo>
                    <a:pt x="61" y="137"/>
                    <a:pt x="62" y="137"/>
                    <a:pt x="64" y="137"/>
                  </a:cubicBezTo>
                  <a:cubicBezTo>
                    <a:pt x="65" y="137"/>
                    <a:pt x="66" y="138"/>
                    <a:pt x="66" y="139"/>
                  </a:cubicBezTo>
                  <a:cubicBezTo>
                    <a:pt x="66" y="140"/>
                    <a:pt x="65" y="141"/>
                    <a:pt x="64" y="141"/>
                  </a:cubicBezTo>
                  <a:close/>
                  <a:moveTo>
                    <a:pt x="81" y="141"/>
                  </a:moveTo>
                  <a:cubicBezTo>
                    <a:pt x="80" y="141"/>
                    <a:pt x="79" y="140"/>
                    <a:pt x="79" y="139"/>
                  </a:cubicBezTo>
                  <a:cubicBezTo>
                    <a:pt x="79" y="138"/>
                    <a:pt x="80" y="137"/>
                    <a:pt x="81" y="137"/>
                  </a:cubicBezTo>
                  <a:cubicBezTo>
                    <a:pt x="83" y="136"/>
                    <a:pt x="85" y="136"/>
                    <a:pt x="86" y="136"/>
                  </a:cubicBezTo>
                  <a:cubicBezTo>
                    <a:pt x="87" y="135"/>
                    <a:pt x="89" y="136"/>
                    <a:pt x="89" y="137"/>
                  </a:cubicBezTo>
                  <a:cubicBezTo>
                    <a:pt x="89" y="138"/>
                    <a:pt x="88" y="139"/>
                    <a:pt x="87" y="139"/>
                  </a:cubicBezTo>
                  <a:cubicBezTo>
                    <a:pt x="85" y="140"/>
                    <a:pt x="83" y="140"/>
                    <a:pt x="82" y="141"/>
                  </a:cubicBezTo>
                  <a:cubicBezTo>
                    <a:pt x="81" y="141"/>
                    <a:pt x="81" y="141"/>
                    <a:pt x="81" y="141"/>
                  </a:cubicBezTo>
                  <a:close/>
                  <a:moveTo>
                    <a:pt x="53" y="139"/>
                  </a:moveTo>
                  <a:cubicBezTo>
                    <a:pt x="53" y="139"/>
                    <a:pt x="53" y="139"/>
                    <a:pt x="52" y="139"/>
                  </a:cubicBezTo>
                  <a:cubicBezTo>
                    <a:pt x="50" y="138"/>
                    <a:pt x="49" y="138"/>
                    <a:pt x="47" y="137"/>
                  </a:cubicBezTo>
                  <a:cubicBezTo>
                    <a:pt x="46" y="137"/>
                    <a:pt x="45" y="136"/>
                    <a:pt x="46" y="135"/>
                  </a:cubicBezTo>
                  <a:cubicBezTo>
                    <a:pt x="46" y="134"/>
                    <a:pt x="47" y="133"/>
                    <a:pt x="48" y="133"/>
                  </a:cubicBezTo>
                  <a:cubicBezTo>
                    <a:pt x="50" y="134"/>
                    <a:pt x="52" y="135"/>
                    <a:pt x="53" y="135"/>
                  </a:cubicBezTo>
                  <a:cubicBezTo>
                    <a:pt x="54" y="135"/>
                    <a:pt x="55" y="137"/>
                    <a:pt x="55" y="138"/>
                  </a:cubicBezTo>
                  <a:cubicBezTo>
                    <a:pt x="55" y="138"/>
                    <a:pt x="54" y="139"/>
                    <a:pt x="53" y="139"/>
                  </a:cubicBezTo>
                  <a:close/>
                  <a:moveTo>
                    <a:pt x="92" y="138"/>
                  </a:moveTo>
                  <a:cubicBezTo>
                    <a:pt x="91" y="138"/>
                    <a:pt x="91" y="137"/>
                    <a:pt x="90" y="137"/>
                  </a:cubicBezTo>
                  <a:cubicBezTo>
                    <a:pt x="90" y="135"/>
                    <a:pt x="91" y="134"/>
                    <a:pt x="92" y="134"/>
                  </a:cubicBezTo>
                  <a:cubicBezTo>
                    <a:pt x="93" y="133"/>
                    <a:pt x="95" y="133"/>
                    <a:pt x="97" y="132"/>
                  </a:cubicBezTo>
                  <a:cubicBezTo>
                    <a:pt x="98" y="132"/>
                    <a:pt x="99" y="132"/>
                    <a:pt x="100" y="133"/>
                  </a:cubicBezTo>
                  <a:cubicBezTo>
                    <a:pt x="100" y="134"/>
                    <a:pt x="99" y="135"/>
                    <a:pt x="98" y="136"/>
                  </a:cubicBezTo>
                  <a:cubicBezTo>
                    <a:pt x="97" y="136"/>
                    <a:pt x="95" y="137"/>
                    <a:pt x="93" y="138"/>
                  </a:cubicBezTo>
                  <a:cubicBezTo>
                    <a:pt x="93" y="138"/>
                    <a:pt x="93" y="138"/>
                    <a:pt x="92" y="138"/>
                  </a:cubicBezTo>
                  <a:close/>
                  <a:moveTo>
                    <a:pt x="42" y="135"/>
                  </a:moveTo>
                  <a:cubicBezTo>
                    <a:pt x="42" y="135"/>
                    <a:pt x="42" y="135"/>
                    <a:pt x="41" y="135"/>
                  </a:cubicBezTo>
                  <a:cubicBezTo>
                    <a:pt x="39" y="134"/>
                    <a:pt x="38" y="133"/>
                    <a:pt x="36" y="132"/>
                  </a:cubicBezTo>
                  <a:cubicBezTo>
                    <a:pt x="35" y="132"/>
                    <a:pt x="35" y="131"/>
                    <a:pt x="35" y="130"/>
                  </a:cubicBezTo>
                  <a:cubicBezTo>
                    <a:pt x="36" y="129"/>
                    <a:pt x="37" y="128"/>
                    <a:pt x="38" y="129"/>
                  </a:cubicBezTo>
                  <a:cubicBezTo>
                    <a:pt x="40" y="130"/>
                    <a:pt x="41" y="131"/>
                    <a:pt x="43" y="131"/>
                  </a:cubicBezTo>
                  <a:cubicBezTo>
                    <a:pt x="44" y="132"/>
                    <a:pt x="44" y="133"/>
                    <a:pt x="44" y="134"/>
                  </a:cubicBezTo>
                  <a:cubicBezTo>
                    <a:pt x="44" y="135"/>
                    <a:pt x="43" y="135"/>
                    <a:pt x="42" y="135"/>
                  </a:cubicBezTo>
                  <a:close/>
                  <a:moveTo>
                    <a:pt x="103" y="133"/>
                  </a:moveTo>
                  <a:cubicBezTo>
                    <a:pt x="102" y="133"/>
                    <a:pt x="101" y="133"/>
                    <a:pt x="101" y="132"/>
                  </a:cubicBezTo>
                  <a:cubicBezTo>
                    <a:pt x="101" y="131"/>
                    <a:pt x="101" y="130"/>
                    <a:pt x="102" y="130"/>
                  </a:cubicBezTo>
                  <a:cubicBezTo>
                    <a:pt x="104" y="129"/>
                    <a:pt x="105" y="128"/>
                    <a:pt x="107" y="127"/>
                  </a:cubicBezTo>
                  <a:cubicBezTo>
                    <a:pt x="108" y="126"/>
                    <a:pt x="109" y="126"/>
                    <a:pt x="109" y="127"/>
                  </a:cubicBezTo>
                  <a:cubicBezTo>
                    <a:pt x="110" y="128"/>
                    <a:pt x="110" y="130"/>
                    <a:pt x="109" y="130"/>
                  </a:cubicBezTo>
                  <a:cubicBezTo>
                    <a:pt x="107" y="131"/>
                    <a:pt x="106" y="132"/>
                    <a:pt x="104" y="133"/>
                  </a:cubicBezTo>
                  <a:cubicBezTo>
                    <a:pt x="103" y="133"/>
                    <a:pt x="103" y="133"/>
                    <a:pt x="103" y="133"/>
                  </a:cubicBezTo>
                  <a:close/>
                  <a:moveTo>
                    <a:pt x="32" y="130"/>
                  </a:moveTo>
                  <a:cubicBezTo>
                    <a:pt x="32" y="130"/>
                    <a:pt x="31" y="129"/>
                    <a:pt x="31" y="129"/>
                  </a:cubicBezTo>
                  <a:cubicBezTo>
                    <a:pt x="29" y="128"/>
                    <a:pt x="28" y="127"/>
                    <a:pt x="26" y="126"/>
                  </a:cubicBezTo>
                  <a:cubicBezTo>
                    <a:pt x="25" y="125"/>
                    <a:pt x="25" y="124"/>
                    <a:pt x="26" y="123"/>
                  </a:cubicBezTo>
                  <a:cubicBezTo>
                    <a:pt x="27" y="122"/>
                    <a:pt x="28" y="122"/>
                    <a:pt x="29" y="123"/>
                  </a:cubicBezTo>
                  <a:cubicBezTo>
                    <a:pt x="30" y="124"/>
                    <a:pt x="32" y="125"/>
                    <a:pt x="33" y="126"/>
                  </a:cubicBezTo>
                  <a:cubicBezTo>
                    <a:pt x="34" y="127"/>
                    <a:pt x="34" y="128"/>
                    <a:pt x="34" y="129"/>
                  </a:cubicBezTo>
                  <a:cubicBezTo>
                    <a:pt x="33" y="129"/>
                    <a:pt x="33" y="130"/>
                    <a:pt x="32" y="130"/>
                  </a:cubicBezTo>
                  <a:close/>
                  <a:moveTo>
                    <a:pt x="112" y="127"/>
                  </a:moveTo>
                  <a:cubicBezTo>
                    <a:pt x="112" y="127"/>
                    <a:pt x="111" y="127"/>
                    <a:pt x="111" y="126"/>
                  </a:cubicBezTo>
                  <a:cubicBezTo>
                    <a:pt x="110" y="126"/>
                    <a:pt x="110" y="124"/>
                    <a:pt x="111" y="124"/>
                  </a:cubicBezTo>
                  <a:cubicBezTo>
                    <a:pt x="113" y="122"/>
                    <a:pt x="114" y="121"/>
                    <a:pt x="115" y="120"/>
                  </a:cubicBezTo>
                  <a:cubicBezTo>
                    <a:pt x="116" y="119"/>
                    <a:pt x="118" y="119"/>
                    <a:pt x="118" y="120"/>
                  </a:cubicBezTo>
                  <a:cubicBezTo>
                    <a:pt x="119" y="121"/>
                    <a:pt x="119" y="122"/>
                    <a:pt x="118" y="123"/>
                  </a:cubicBezTo>
                  <a:cubicBezTo>
                    <a:pt x="117" y="124"/>
                    <a:pt x="115" y="126"/>
                    <a:pt x="114" y="127"/>
                  </a:cubicBezTo>
                  <a:cubicBezTo>
                    <a:pt x="113" y="127"/>
                    <a:pt x="113" y="127"/>
                    <a:pt x="112" y="127"/>
                  </a:cubicBezTo>
                  <a:close/>
                  <a:moveTo>
                    <a:pt x="23" y="122"/>
                  </a:moveTo>
                  <a:cubicBezTo>
                    <a:pt x="23" y="122"/>
                    <a:pt x="22" y="122"/>
                    <a:pt x="22" y="122"/>
                  </a:cubicBezTo>
                  <a:cubicBezTo>
                    <a:pt x="20" y="121"/>
                    <a:pt x="19" y="119"/>
                    <a:pt x="18" y="118"/>
                  </a:cubicBezTo>
                  <a:cubicBezTo>
                    <a:pt x="17" y="117"/>
                    <a:pt x="17" y="116"/>
                    <a:pt x="18" y="115"/>
                  </a:cubicBezTo>
                  <a:cubicBezTo>
                    <a:pt x="19" y="114"/>
                    <a:pt x="20" y="114"/>
                    <a:pt x="21" y="115"/>
                  </a:cubicBezTo>
                  <a:cubicBezTo>
                    <a:pt x="22" y="116"/>
                    <a:pt x="23" y="118"/>
                    <a:pt x="25" y="119"/>
                  </a:cubicBezTo>
                  <a:cubicBezTo>
                    <a:pt x="25" y="120"/>
                    <a:pt x="25" y="121"/>
                    <a:pt x="25" y="122"/>
                  </a:cubicBezTo>
                  <a:cubicBezTo>
                    <a:pt x="24" y="122"/>
                    <a:pt x="24" y="122"/>
                    <a:pt x="23" y="122"/>
                  </a:cubicBezTo>
                  <a:close/>
                  <a:moveTo>
                    <a:pt x="121" y="120"/>
                  </a:moveTo>
                  <a:cubicBezTo>
                    <a:pt x="120" y="120"/>
                    <a:pt x="120" y="119"/>
                    <a:pt x="120" y="119"/>
                  </a:cubicBezTo>
                  <a:cubicBezTo>
                    <a:pt x="119" y="118"/>
                    <a:pt x="119" y="117"/>
                    <a:pt x="119" y="116"/>
                  </a:cubicBezTo>
                  <a:cubicBezTo>
                    <a:pt x="121" y="115"/>
                    <a:pt x="122" y="113"/>
                    <a:pt x="123" y="112"/>
                  </a:cubicBezTo>
                  <a:cubicBezTo>
                    <a:pt x="124" y="111"/>
                    <a:pt x="125" y="111"/>
                    <a:pt x="126" y="112"/>
                  </a:cubicBezTo>
                  <a:cubicBezTo>
                    <a:pt x="127" y="112"/>
                    <a:pt x="127" y="114"/>
                    <a:pt x="126" y="114"/>
                  </a:cubicBezTo>
                  <a:cubicBezTo>
                    <a:pt x="125" y="116"/>
                    <a:pt x="124" y="117"/>
                    <a:pt x="122" y="119"/>
                  </a:cubicBezTo>
                  <a:cubicBezTo>
                    <a:pt x="122" y="119"/>
                    <a:pt x="121" y="120"/>
                    <a:pt x="121" y="120"/>
                  </a:cubicBezTo>
                  <a:close/>
                  <a:moveTo>
                    <a:pt x="16" y="114"/>
                  </a:moveTo>
                  <a:cubicBezTo>
                    <a:pt x="15" y="114"/>
                    <a:pt x="14" y="114"/>
                    <a:pt x="14" y="113"/>
                  </a:cubicBezTo>
                  <a:cubicBezTo>
                    <a:pt x="13" y="111"/>
                    <a:pt x="12" y="110"/>
                    <a:pt x="11" y="108"/>
                  </a:cubicBezTo>
                  <a:cubicBezTo>
                    <a:pt x="10" y="107"/>
                    <a:pt x="10" y="106"/>
                    <a:pt x="11" y="105"/>
                  </a:cubicBezTo>
                  <a:cubicBezTo>
                    <a:pt x="12" y="105"/>
                    <a:pt x="14" y="105"/>
                    <a:pt x="14" y="106"/>
                  </a:cubicBezTo>
                  <a:cubicBezTo>
                    <a:pt x="15" y="108"/>
                    <a:pt x="16" y="109"/>
                    <a:pt x="17" y="111"/>
                  </a:cubicBezTo>
                  <a:cubicBezTo>
                    <a:pt x="18" y="112"/>
                    <a:pt x="18" y="113"/>
                    <a:pt x="17" y="113"/>
                  </a:cubicBezTo>
                  <a:cubicBezTo>
                    <a:pt x="16" y="114"/>
                    <a:pt x="16" y="114"/>
                    <a:pt x="16" y="114"/>
                  </a:cubicBezTo>
                  <a:close/>
                  <a:moveTo>
                    <a:pt x="128" y="111"/>
                  </a:moveTo>
                  <a:cubicBezTo>
                    <a:pt x="128" y="111"/>
                    <a:pt x="127" y="110"/>
                    <a:pt x="127" y="110"/>
                  </a:cubicBezTo>
                  <a:cubicBezTo>
                    <a:pt x="126" y="110"/>
                    <a:pt x="126" y="108"/>
                    <a:pt x="126" y="107"/>
                  </a:cubicBezTo>
                  <a:cubicBezTo>
                    <a:pt x="127" y="106"/>
                    <a:pt x="128" y="104"/>
                    <a:pt x="129" y="103"/>
                  </a:cubicBezTo>
                  <a:cubicBezTo>
                    <a:pt x="130" y="102"/>
                    <a:pt x="131" y="101"/>
                    <a:pt x="132" y="102"/>
                  </a:cubicBezTo>
                  <a:cubicBezTo>
                    <a:pt x="133" y="102"/>
                    <a:pt x="133" y="104"/>
                    <a:pt x="133" y="105"/>
                  </a:cubicBezTo>
                  <a:cubicBezTo>
                    <a:pt x="132" y="106"/>
                    <a:pt x="131" y="108"/>
                    <a:pt x="130" y="110"/>
                  </a:cubicBezTo>
                  <a:cubicBezTo>
                    <a:pt x="129" y="110"/>
                    <a:pt x="129" y="111"/>
                    <a:pt x="128" y="111"/>
                  </a:cubicBezTo>
                  <a:close/>
                  <a:moveTo>
                    <a:pt x="10" y="104"/>
                  </a:moveTo>
                  <a:cubicBezTo>
                    <a:pt x="9" y="104"/>
                    <a:pt x="8" y="104"/>
                    <a:pt x="8" y="103"/>
                  </a:cubicBezTo>
                  <a:cubicBezTo>
                    <a:pt x="7" y="101"/>
                    <a:pt x="6" y="100"/>
                    <a:pt x="5" y="98"/>
                  </a:cubicBezTo>
                  <a:cubicBezTo>
                    <a:pt x="5" y="97"/>
                    <a:pt x="5" y="96"/>
                    <a:pt x="6" y="95"/>
                  </a:cubicBezTo>
                  <a:cubicBezTo>
                    <a:pt x="7" y="95"/>
                    <a:pt x="9" y="95"/>
                    <a:pt x="9" y="96"/>
                  </a:cubicBezTo>
                  <a:cubicBezTo>
                    <a:pt x="10" y="98"/>
                    <a:pt x="11" y="100"/>
                    <a:pt x="11" y="101"/>
                  </a:cubicBezTo>
                  <a:cubicBezTo>
                    <a:pt x="12" y="102"/>
                    <a:pt x="11" y="103"/>
                    <a:pt x="11" y="104"/>
                  </a:cubicBezTo>
                  <a:cubicBezTo>
                    <a:pt x="10" y="104"/>
                    <a:pt x="10" y="104"/>
                    <a:pt x="10" y="104"/>
                  </a:cubicBezTo>
                  <a:close/>
                  <a:moveTo>
                    <a:pt x="133" y="100"/>
                  </a:moveTo>
                  <a:cubicBezTo>
                    <a:pt x="133" y="100"/>
                    <a:pt x="133" y="100"/>
                    <a:pt x="133" y="100"/>
                  </a:cubicBezTo>
                  <a:cubicBezTo>
                    <a:pt x="132" y="100"/>
                    <a:pt x="131" y="99"/>
                    <a:pt x="132" y="98"/>
                  </a:cubicBezTo>
                  <a:cubicBezTo>
                    <a:pt x="132" y="96"/>
                    <a:pt x="133" y="94"/>
                    <a:pt x="134" y="93"/>
                  </a:cubicBezTo>
                  <a:cubicBezTo>
                    <a:pt x="134" y="91"/>
                    <a:pt x="135" y="91"/>
                    <a:pt x="136" y="91"/>
                  </a:cubicBezTo>
                  <a:cubicBezTo>
                    <a:pt x="137" y="92"/>
                    <a:pt x="138" y="93"/>
                    <a:pt x="137" y="94"/>
                  </a:cubicBezTo>
                  <a:cubicBezTo>
                    <a:pt x="137" y="96"/>
                    <a:pt x="136" y="98"/>
                    <a:pt x="135" y="99"/>
                  </a:cubicBezTo>
                  <a:cubicBezTo>
                    <a:pt x="135" y="100"/>
                    <a:pt x="134" y="100"/>
                    <a:pt x="133" y="100"/>
                  </a:cubicBezTo>
                  <a:close/>
                  <a:moveTo>
                    <a:pt x="5" y="94"/>
                  </a:moveTo>
                  <a:cubicBezTo>
                    <a:pt x="4" y="94"/>
                    <a:pt x="4" y="93"/>
                    <a:pt x="3" y="92"/>
                  </a:cubicBezTo>
                  <a:cubicBezTo>
                    <a:pt x="3" y="90"/>
                    <a:pt x="2" y="88"/>
                    <a:pt x="2" y="87"/>
                  </a:cubicBezTo>
                  <a:cubicBezTo>
                    <a:pt x="2" y="85"/>
                    <a:pt x="2" y="84"/>
                    <a:pt x="3" y="84"/>
                  </a:cubicBezTo>
                  <a:cubicBezTo>
                    <a:pt x="4" y="84"/>
                    <a:pt x="5" y="85"/>
                    <a:pt x="6" y="86"/>
                  </a:cubicBezTo>
                  <a:cubicBezTo>
                    <a:pt x="6" y="87"/>
                    <a:pt x="7" y="89"/>
                    <a:pt x="7" y="91"/>
                  </a:cubicBezTo>
                  <a:cubicBezTo>
                    <a:pt x="7" y="92"/>
                    <a:pt x="7" y="93"/>
                    <a:pt x="6" y="94"/>
                  </a:cubicBezTo>
                  <a:cubicBezTo>
                    <a:pt x="6" y="94"/>
                    <a:pt x="5" y="94"/>
                    <a:pt x="5" y="94"/>
                  </a:cubicBezTo>
                  <a:close/>
                  <a:moveTo>
                    <a:pt x="137" y="90"/>
                  </a:moveTo>
                  <a:cubicBezTo>
                    <a:pt x="137" y="90"/>
                    <a:pt x="137" y="90"/>
                    <a:pt x="137" y="90"/>
                  </a:cubicBezTo>
                  <a:cubicBezTo>
                    <a:pt x="136" y="89"/>
                    <a:pt x="135" y="88"/>
                    <a:pt x="135" y="87"/>
                  </a:cubicBezTo>
                  <a:cubicBezTo>
                    <a:pt x="136" y="85"/>
                    <a:pt x="136" y="84"/>
                    <a:pt x="136" y="82"/>
                  </a:cubicBezTo>
                  <a:cubicBezTo>
                    <a:pt x="137" y="81"/>
                    <a:pt x="138" y="80"/>
                    <a:pt x="139" y="80"/>
                  </a:cubicBezTo>
                  <a:cubicBezTo>
                    <a:pt x="140" y="80"/>
                    <a:pt x="141" y="81"/>
                    <a:pt x="140" y="82"/>
                  </a:cubicBezTo>
                  <a:cubicBezTo>
                    <a:pt x="140" y="84"/>
                    <a:pt x="140" y="86"/>
                    <a:pt x="139" y="88"/>
                  </a:cubicBezTo>
                  <a:cubicBezTo>
                    <a:pt x="139" y="89"/>
                    <a:pt x="138" y="90"/>
                    <a:pt x="137" y="90"/>
                  </a:cubicBezTo>
                  <a:close/>
                  <a:moveTo>
                    <a:pt x="3" y="82"/>
                  </a:moveTo>
                  <a:cubicBezTo>
                    <a:pt x="2" y="82"/>
                    <a:pt x="1" y="82"/>
                    <a:pt x="1" y="81"/>
                  </a:cubicBezTo>
                  <a:cubicBezTo>
                    <a:pt x="0" y="79"/>
                    <a:pt x="0" y="77"/>
                    <a:pt x="0" y="75"/>
                  </a:cubicBezTo>
                  <a:cubicBezTo>
                    <a:pt x="0" y="74"/>
                    <a:pt x="1" y="73"/>
                    <a:pt x="2" y="73"/>
                  </a:cubicBezTo>
                  <a:cubicBezTo>
                    <a:pt x="3" y="73"/>
                    <a:pt x="4" y="74"/>
                    <a:pt x="4" y="75"/>
                  </a:cubicBezTo>
                  <a:cubicBezTo>
                    <a:pt x="4" y="77"/>
                    <a:pt x="4" y="78"/>
                    <a:pt x="5" y="80"/>
                  </a:cubicBezTo>
                  <a:cubicBezTo>
                    <a:pt x="5" y="81"/>
                    <a:pt x="4" y="82"/>
                    <a:pt x="3" y="82"/>
                  </a:cubicBezTo>
                  <a:cubicBezTo>
                    <a:pt x="3" y="82"/>
                    <a:pt x="3" y="82"/>
                    <a:pt x="3" y="82"/>
                  </a:cubicBezTo>
                  <a:close/>
                  <a:moveTo>
                    <a:pt x="139" y="78"/>
                  </a:moveTo>
                  <a:cubicBezTo>
                    <a:pt x="139" y="78"/>
                    <a:pt x="139" y="78"/>
                    <a:pt x="139" y="78"/>
                  </a:cubicBezTo>
                  <a:cubicBezTo>
                    <a:pt x="138" y="78"/>
                    <a:pt x="137" y="77"/>
                    <a:pt x="137" y="76"/>
                  </a:cubicBezTo>
                  <a:cubicBezTo>
                    <a:pt x="137" y="74"/>
                    <a:pt x="137" y="73"/>
                    <a:pt x="137" y="71"/>
                  </a:cubicBezTo>
                  <a:cubicBezTo>
                    <a:pt x="137" y="70"/>
                    <a:pt x="137" y="70"/>
                    <a:pt x="138" y="70"/>
                  </a:cubicBezTo>
                  <a:cubicBezTo>
                    <a:pt x="137" y="69"/>
                    <a:pt x="137" y="69"/>
                    <a:pt x="137" y="68"/>
                  </a:cubicBezTo>
                  <a:cubicBezTo>
                    <a:pt x="137" y="66"/>
                    <a:pt x="137" y="65"/>
                    <a:pt x="137" y="63"/>
                  </a:cubicBezTo>
                  <a:cubicBezTo>
                    <a:pt x="137" y="62"/>
                    <a:pt x="137" y="61"/>
                    <a:pt x="139" y="61"/>
                  </a:cubicBezTo>
                  <a:cubicBezTo>
                    <a:pt x="140" y="60"/>
                    <a:pt x="141" y="61"/>
                    <a:pt x="141" y="62"/>
                  </a:cubicBezTo>
                  <a:cubicBezTo>
                    <a:pt x="141" y="64"/>
                    <a:pt x="141" y="66"/>
                    <a:pt x="141" y="68"/>
                  </a:cubicBezTo>
                  <a:cubicBezTo>
                    <a:pt x="141" y="69"/>
                    <a:pt x="141" y="69"/>
                    <a:pt x="141" y="69"/>
                  </a:cubicBezTo>
                  <a:cubicBezTo>
                    <a:pt x="141" y="70"/>
                    <a:pt x="141" y="70"/>
                    <a:pt x="141" y="71"/>
                  </a:cubicBezTo>
                  <a:cubicBezTo>
                    <a:pt x="141" y="73"/>
                    <a:pt x="141" y="75"/>
                    <a:pt x="141" y="77"/>
                  </a:cubicBezTo>
                  <a:cubicBezTo>
                    <a:pt x="141" y="78"/>
                    <a:pt x="140" y="78"/>
                    <a:pt x="139" y="78"/>
                  </a:cubicBezTo>
                  <a:close/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0" y="70"/>
                    <a:pt x="0" y="69"/>
                  </a:cubicBezTo>
                  <a:cubicBezTo>
                    <a:pt x="0" y="67"/>
                    <a:pt x="0" y="65"/>
                    <a:pt x="0" y="63"/>
                  </a:cubicBezTo>
                  <a:cubicBezTo>
                    <a:pt x="0" y="62"/>
                    <a:pt x="1" y="61"/>
                    <a:pt x="3" y="61"/>
                  </a:cubicBezTo>
                  <a:cubicBezTo>
                    <a:pt x="4" y="62"/>
                    <a:pt x="4" y="62"/>
                    <a:pt x="4" y="64"/>
                  </a:cubicBezTo>
                  <a:cubicBezTo>
                    <a:pt x="4" y="65"/>
                    <a:pt x="4" y="67"/>
                    <a:pt x="4" y="69"/>
                  </a:cubicBezTo>
                  <a:cubicBezTo>
                    <a:pt x="4" y="70"/>
                    <a:pt x="3" y="71"/>
                    <a:pt x="2" y="71"/>
                  </a:cubicBezTo>
                  <a:close/>
                  <a:moveTo>
                    <a:pt x="3" y="60"/>
                  </a:moveTo>
                  <a:cubicBezTo>
                    <a:pt x="3" y="60"/>
                    <a:pt x="3" y="60"/>
                    <a:pt x="3" y="60"/>
                  </a:cubicBezTo>
                  <a:cubicBezTo>
                    <a:pt x="2" y="59"/>
                    <a:pt x="1" y="58"/>
                    <a:pt x="1" y="57"/>
                  </a:cubicBezTo>
                  <a:cubicBezTo>
                    <a:pt x="2" y="55"/>
                    <a:pt x="2" y="53"/>
                    <a:pt x="3" y="52"/>
                  </a:cubicBezTo>
                  <a:cubicBezTo>
                    <a:pt x="3" y="51"/>
                    <a:pt x="4" y="50"/>
                    <a:pt x="5" y="50"/>
                  </a:cubicBezTo>
                  <a:cubicBezTo>
                    <a:pt x="6" y="51"/>
                    <a:pt x="7" y="52"/>
                    <a:pt x="6" y="53"/>
                  </a:cubicBezTo>
                  <a:cubicBezTo>
                    <a:pt x="6" y="54"/>
                    <a:pt x="6" y="56"/>
                    <a:pt x="5" y="58"/>
                  </a:cubicBezTo>
                  <a:cubicBezTo>
                    <a:pt x="5" y="59"/>
                    <a:pt x="4" y="60"/>
                    <a:pt x="3" y="60"/>
                  </a:cubicBezTo>
                  <a:close/>
                  <a:moveTo>
                    <a:pt x="138" y="59"/>
                  </a:moveTo>
                  <a:cubicBezTo>
                    <a:pt x="137" y="59"/>
                    <a:pt x="136" y="58"/>
                    <a:pt x="136" y="57"/>
                  </a:cubicBezTo>
                  <a:cubicBezTo>
                    <a:pt x="136" y="55"/>
                    <a:pt x="135" y="54"/>
                    <a:pt x="135" y="52"/>
                  </a:cubicBezTo>
                  <a:cubicBezTo>
                    <a:pt x="134" y="51"/>
                    <a:pt x="135" y="50"/>
                    <a:pt x="136" y="49"/>
                  </a:cubicBezTo>
                  <a:cubicBezTo>
                    <a:pt x="137" y="49"/>
                    <a:pt x="138" y="50"/>
                    <a:pt x="138" y="51"/>
                  </a:cubicBezTo>
                  <a:cubicBezTo>
                    <a:pt x="139" y="53"/>
                    <a:pt x="139" y="55"/>
                    <a:pt x="140" y="57"/>
                  </a:cubicBezTo>
                  <a:cubicBezTo>
                    <a:pt x="140" y="58"/>
                    <a:pt x="139" y="59"/>
                    <a:pt x="138" y="59"/>
                  </a:cubicBezTo>
                  <a:cubicBezTo>
                    <a:pt x="138" y="59"/>
                    <a:pt x="138" y="59"/>
                    <a:pt x="138" y="59"/>
                  </a:cubicBezTo>
                  <a:close/>
                  <a:moveTo>
                    <a:pt x="6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5" y="48"/>
                    <a:pt x="4" y="47"/>
                    <a:pt x="4" y="46"/>
                  </a:cubicBezTo>
                  <a:cubicBezTo>
                    <a:pt x="5" y="44"/>
                    <a:pt x="6" y="42"/>
                    <a:pt x="7" y="41"/>
                  </a:cubicBezTo>
                  <a:cubicBezTo>
                    <a:pt x="7" y="40"/>
                    <a:pt x="8" y="39"/>
                    <a:pt x="9" y="40"/>
                  </a:cubicBezTo>
                  <a:cubicBezTo>
                    <a:pt x="10" y="40"/>
                    <a:pt x="11" y="41"/>
                    <a:pt x="10" y="42"/>
                  </a:cubicBezTo>
                  <a:cubicBezTo>
                    <a:pt x="10" y="44"/>
                    <a:pt x="9" y="46"/>
                    <a:pt x="8" y="47"/>
                  </a:cubicBezTo>
                  <a:cubicBezTo>
                    <a:pt x="8" y="48"/>
                    <a:pt x="7" y="49"/>
                    <a:pt x="6" y="49"/>
                  </a:cubicBezTo>
                  <a:close/>
                  <a:moveTo>
                    <a:pt x="135" y="48"/>
                  </a:moveTo>
                  <a:cubicBezTo>
                    <a:pt x="134" y="48"/>
                    <a:pt x="133" y="47"/>
                    <a:pt x="133" y="47"/>
                  </a:cubicBezTo>
                  <a:cubicBezTo>
                    <a:pt x="132" y="45"/>
                    <a:pt x="131" y="43"/>
                    <a:pt x="131" y="42"/>
                  </a:cubicBezTo>
                  <a:cubicBezTo>
                    <a:pt x="130" y="41"/>
                    <a:pt x="131" y="39"/>
                    <a:pt x="132" y="39"/>
                  </a:cubicBezTo>
                  <a:cubicBezTo>
                    <a:pt x="133" y="38"/>
                    <a:pt x="134" y="39"/>
                    <a:pt x="134" y="40"/>
                  </a:cubicBezTo>
                  <a:cubicBezTo>
                    <a:pt x="135" y="42"/>
                    <a:pt x="136" y="43"/>
                    <a:pt x="137" y="45"/>
                  </a:cubicBezTo>
                  <a:cubicBezTo>
                    <a:pt x="137" y="46"/>
                    <a:pt x="136" y="47"/>
                    <a:pt x="135" y="48"/>
                  </a:cubicBezTo>
                  <a:cubicBezTo>
                    <a:pt x="135" y="48"/>
                    <a:pt x="135" y="48"/>
                    <a:pt x="135" y="48"/>
                  </a:cubicBezTo>
                  <a:close/>
                  <a:moveTo>
                    <a:pt x="11" y="38"/>
                  </a:moveTo>
                  <a:cubicBezTo>
                    <a:pt x="11" y="38"/>
                    <a:pt x="10" y="38"/>
                    <a:pt x="10" y="38"/>
                  </a:cubicBezTo>
                  <a:cubicBezTo>
                    <a:pt x="9" y="38"/>
                    <a:pt x="9" y="36"/>
                    <a:pt x="9" y="35"/>
                  </a:cubicBezTo>
                  <a:cubicBezTo>
                    <a:pt x="10" y="34"/>
                    <a:pt x="11" y="32"/>
                    <a:pt x="13" y="30"/>
                  </a:cubicBezTo>
                  <a:cubicBezTo>
                    <a:pt x="13" y="29"/>
                    <a:pt x="14" y="29"/>
                    <a:pt x="15" y="30"/>
                  </a:cubicBezTo>
                  <a:cubicBezTo>
                    <a:pt x="16" y="31"/>
                    <a:pt x="16" y="32"/>
                    <a:pt x="16" y="33"/>
                  </a:cubicBezTo>
                  <a:cubicBezTo>
                    <a:pt x="15" y="34"/>
                    <a:pt x="14" y="36"/>
                    <a:pt x="13" y="37"/>
                  </a:cubicBezTo>
                  <a:cubicBezTo>
                    <a:pt x="13" y="38"/>
                    <a:pt x="12" y="38"/>
                    <a:pt x="11" y="38"/>
                  </a:cubicBezTo>
                  <a:close/>
                  <a:moveTo>
                    <a:pt x="130" y="38"/>
                  </a:moveTo>
                  <a:cubicBezTo>
                    <a:pt x="129" y="38"/>
                    <a:pt x="128" y="37"/>
                    <a:pt x="128" y="37"/>
                  </a:cubicBezTo>
                  <a:cubicBezTo>
                    <a:pt x="127" y="35"/>
                    <a:pt x="126" y="34"/>
                    <a:pt x="125" y="32"/>
                  </a:cubicBezTo>
                  <a:cubicBezTo>
                    <a:pt x="124" y="31"/>
                    <a:pt x="125" y="30"/>
                    <a:pt x="125" y="29"/>
                  </a:cubicBezTo>
                  <a:cubicBezTo>
                    <a:pt x="126" y="29"/>
                    <a:pt x="128" y="29"/>
                    <a:pt x="128" y="30"/>
                  </a:cubicBezTo>
                  <a:cubicBezTo>
                    <a:pt x="129" y="31"/>
                    <a:pt x="130" y="33"/>
                    <a:pt x="131" y="35"/>
                  </a:cubicBezTo>
                  <a:cubicBezTo>
                    <a:pt x="132" y="36"/>
                    <a:pt x="132" y="37"/>
                    <a:pt x="131" y="37"/>
                  </a:cubicBezTo>
                  <a:cubicBezTo>
                    <a:pt x="130" y="38"/>
                    <a:pt x="130" y="38"/>
                    <a:pt x="130" y="38"/>
                  </a:cubicBezTo>
                  <a:close/>
                  <a:moveTo>
                    <a:pt x="18" y="29"/>
                  </a:moveTo>
                  <a:cubicBezTo>
                    <a:pt x="17" y="29"/>
                    <a:pt x="17" y="29"/>
                    <a:pt x="16" y="29"/>
                  </a:cubicBezTo>
                  <a:cubicBezTo>
                    <a:pt x="16" y="28"/>
                    <a:pt x="15" y="27"/>
                    <a:pt x="16" y="26"/>
                  </a:cubicBezTo>
                  <a:cubicBezTo>
                    <a:pt x="17" y="24"/>
                    <a:pt x="19" y="23"/>
                    <a:pt x="20" y="21"/>
                  </a:cubicBezTo>
                  <a:cubicBezTo>
                    <a:pt x="21" y="21"/>
                    <a:pt x="22" y="21"/>
                    <a:pt x="23" y="21"/>
                  </a:cubicBezTo>
                  <a:cubicBezTo>
                    <a:pt x="24" y="22"/>
                    <a:pt x="24" y="23"/>
                    <a:pt x="23" y="24"/>
                  </a:cubicBezTo>
                  <a:cubicBezTo>
                    <a:pt x="22" y="25"/>
                    <a:pt x="20" y="27"/>
                    <a:pt x="19" y="28"/>
                  </a:cubicBezTo>
                  <a:cubicBezTo>
                    <a:pt x="19" y="29"/>
                    <a:pt x="18" y="29"/>
                    <a:pt x="18" y="29"/>
                  </a:cubicBezTo>
                  <a:close/>
                  <a:moveTo>
                    <a:pt x="123" y="28"/>
                  </a:moveTo>
                  <a:cubicBezTo>
                    <a:pt x="122" y="28"/>
                    <a:pt x="122" y="28"/>
                    <a:pt x="122" y="28"/>
                  </a:cubicBezTo>
                  <a:cubicBezTo>
                    <a:pt x="120" y="26"/>
                    <a:pt x="119" y="25"/>
                    <a:pt x="118" y="24"/>
                  </a:cubicBezTo>
                  <a:cubicBezTo>
                    <a:pt x="117" y="23"/>
                    <a:pt x="117" y="22"/>
                    <a:pt x="118" y="21"/>
                  </a:cubicBezTo>
                  <a:cubicBezTo>
                    <a:pt x="119" y="20"/>
                    <a:pt x="120" y="20"/>
                    <a:pt x="121" y="21"/>
                  </a:cubicBezTo>
                  <a:cubicBezTo>
                    <a:pt x="122" y="22"/>
                    <a:pt x="123" y="24"/>
                    <a:pt x="125" y="25"/>
                  </a:cubicBezTo>
                  <a:cubicBezTo>
                    <a:pt x="125" y="26"/>
                    <a:pt x="125" y="27"/>
                    <a:pt x="124" y="28"/>
                  </a:cubicBezTo>
                  <a:cubicBezTo>
                    <a:pt x="124" y="28"/>
                    <a:pt x="124" y="28"/>
                    <a:pt x="123" y="28"/>
                  </a:cubicBezTo>
                  <a:close/>
                  <a:moveTo>
                    <a:pt x="26" y="21"/>
                  </a:moveTo>
                  <a:cubicBezTo>
                    <a:pt x="25" y="21"/>
                    <a:pt x="25" y="21"/>
                    <a:pt x="24" y="20"/>
                  </a:cubicBezTo>
                  <a:cubicBezTo>
                    <a:pt x="23" y="19"/>
                    <a:pt x="24" y="18"/>
                    <a:pt x="24" y="17"/>
                  </a:cubicBezTo>
                  <a:cubicBezTo>
                    <a:pt x="26" y="16"/>
                    <a:pt x="27" y="15"/>
                    <a:pt x="29" y="14"/>
                  </a:cubicBezTo>
                  <a:cubicBezTo>
                    <a:pt x="30" y="13"/>
                    <a:pt x="31" y="13"/>
                    <a:pt x="32" y="14"/>
                  </a:cubicBezTo>
                  <a:cubicBezTo>
                    <a:pt x="32" y="15"/>
                    <a:pt x="32" y="16"/>
                    <a:pt x="31" y="17"/>
                  </a:cubicBezTo>
                  <a:cubicBezTo>
                    <a:pt x="30" y="18"/>
                    <a:pt x="28" y="19"/>
                    <a:pt x="27" y="20"/>
                  </a:cubicBezTo>
                  <a:cubicBezTo>
                    <a:pt x="27" y="21"/>
                    <a:pt x="26" y="21"/>
                    <a:pt x="26" y="21"/>
                  </a:cubicBezTo>
                  <a:close/>
                  <a:moveTo>
                    <a:pt x="115" y="20"/>
                  </a:moveTo>
                  <a:cubicBezTo>
                    <a:pt x="115" y="20"/>
                    <a:pt x="114" y="20"/>
                    <a:pt x="114" y="20"/>
                  </a:cubicBezTo>
                  <a:cubicBezTo>
                    <a:pt x="112" y="19"/>
                    <a:pt x="111" y="17"/>
                    <a:pt x="109" y="16"/>
                  </a:cubicBezTo>
                  <a:cubicBezTo>
                    <a:pt x="108" y="16"/>
                    <a:pt x="108" y="15"/>
                    <a:pt x="109" y="14"/>
                  </a:cubicBezTo>
                  <a:cubicBezTo>
                    <a:pt x="109" y="13"/>
                    <a:pt x="111" y="12"/>
                    <a:pt x="112" y="13"/>
                  </a:cubicBezTo>
                  <a:cubicBezTo>
                    <a:pt x="113" y="14"/>
                    <a:pt x="115" y="15"/>
                    <a:pt x="116" y="17"/>
                  </a:cubicBezTo>
                  <a:cubicBezTo>
                    <a:pt x="117" y="17"/>
                    <a:pt x="117" y="19"/>
                    <a:pt x="117" y="20"/>
                  </a:cubicBezTo>
                  <a:cubicBezTo>
                    <a:pt x="116" y="20"/>
                    <a:pt x="116" y="20"/>
                    <a:pt x="115" y="20"/>
                  </a:cubicBezTo>
                  <a:close/>
                  <a:moveTo>
                    <a:pt x="35" y="14"/>
                  </a:moveTo>
                  <a:cubicBezTo>
                    <a:pt x="34" y="14"/>
                    <a:pt x="34" y="14"/>
                    <a:pt x="33" y="13"/>
                  </a:cubicBezTo>
                  <a:cubicBezTo>
                    <a:pt x="33" y="12"/>
                    <a:pt x="33" y="11"/>
                    <a:pt x="34" y="10"/>
                  </a:cubicBezTo>
                  <a:cubicBezTo>
                    <a:pt x="36" y="9"/>
                    <a:pt x="37" y="8"/>
                    <a:pt x="39" y="7"/>
                  </a:cubicBezTo>
                  <a:cubicBezTo>
                    <a:pt x="40" y="7"/>
                    <a:pt x="41" y="7"/>
                    <a:pt x="42" y="8"/>
                  </a:cubicBezTo>
                  <a:cubicBezTo>
                    <a:pt x="42" y="9"/>
                    <a:pt x="42" y="11"/>
                    <a:pt x="41" y="11"/>
                  </a:cubicBezTo>
                  <a:cubicBezTo>
                    <a:pt x="39" y="12"/>
                    <a:pt x="38" y="13"/>
                    <a:pt x="36" y="14"/>
                  </a:cubicBezTo>
                  <a:cubicBezTo>
                    <a:pt x="36" y="14"/>
                    <a:pt x="35" y="14"/>
                    <a:pt x="35" y="14"/>
                  </a:cubicBezTo>
                  <a:close/>
                  <a:moveTo>
                    <a:pt x="106" y="14"/>
                  </a:moveTo>
                  <a:cubicBezTo>
                    <a:pt x="105" y="14"/>
                    <a:pt x="105" y="14"/>
                    <a:pt x="105" y="13"/>
                  </a:cubicBezTo>
                  <a:cubicBezTo>
                    <a:pt x="103" y="12"/>
                    <a:pt x="101" y="12"/>
                    <a:pt x="100" y="11"/>
                  </a:cubicBezTo>
                  <a:cubicBezTo>
                    <a:pt x="99" y="10"/>
                    <a:pt x="98" y="9"/>
                    <a:pt x="99" y="8"/>
                  </a:cubicBezTo>
                  <a:cubicBezTo>
                    <a:pt x="99" y="7"/>
                    <a:pt x="101" y="7"/>
                    <a:pt x="102" y="7"/>
                  </a:cubicBezTo>
                  <a:cubicBezTo>
                    <a:pt x="103" y="8"/>
                    <a:pt x="105" y="9"/>
                    <a:pt x="107" y="10"/>
                  </a:cubicBezTo>
                  <a:cubicBezTo>
                    <a:pt x="108" y="10"/>
                    <a:pt x="108" y="12"/>
                    <a:pt x="107" y="13"/>
                  </a:cubicBezTo>
                  <a:cubicBezTo>
                    <a:pt x="107" y="13"/>
                    <a:pt x="106" y="14"/>
                    <a:pt x="106" y="14"/>
                  </a:cubicBezTo>
                  <a:close/>
                  <a:moveTo>
                    <a:pt x="45" y="9"/>
                  </a:moveTo>
                  <a:cubicBezTo>
                    <a:pt x="44" y="9"/>
                    <a:pt x="44" y="8"/>
                    <a:pt x="43" y="8"/>
                  </a:cubicBezTo>
                  <a:cubicBezTo>
                    <a:pt x="43" y="7"/>
                    <a:pt x="43" y="5"/>
                    <a:pt x="44" y="5"/>
                  </a:cubicBezTo>
                  <a:cubicBezTo>
                    <a:pt x="46" y="4"/>
                    <a:pt x="48" y="4"/>
                    <a:pt x="50" y="3"/>
                  </a:cubicBezTo>
                  <a:cubicBezTo>
                    <a:pt x="51" y="3"/>
                    <a:pt x="52" y="3"/>
                    <a:pt x="52" y="4"/>
                  </a:cubicBezTo>
                  <a:cubicBezTo>
                    <a:pt x="53" y="6"/>
                    <a:pt x="52" y="7"/>
                    <a:pt x="51" y="7"/>
                  </a:cubicBezTo>
                  <a:cubicBezTo>
                    <a:pt x="49" y="7"/>
                    <a:pt x="48" y="8"/>
                    <a:pt x="46" y="9"/>
                  </a:cubicBezTo>
                  <a:cubicBezTo>
                    <a:pt x="46" y="9"/>
                    <a:pt x="45" y="9"/>
                    <a:pt x="45" y="9"/>
                  </a:cubicBezTo>
                  <a:close/>
                  <a:moveTo>
                    <a:pt x="95" y="9"/>
                  </a:moveTo>
                  <a:cubicBezTo>
                    <a:pt x="95" y="9"/>
                    <a:pt x="95" y="9"/>
                    <a:pt x="95" y="9"/>
                  </a:cubicBezTo>
                  <a:cubicBezTo>
                    <a:pt x="93" y="8"/>
                    <a:pt x="91" y="7"/>
                    <a:pt x="89" y="7"/>
                  </a:cubicBezTo>
                  <a:cubicBezTo>
                    <a:pt x="88" y="6"/>
                    <a:pt x="88" y="5"/>
                    <a:pt x="88" y="4"/>
                  </a:cubicBezTo>
                  <a:cubicBezTo>
                    <a:pt x="88" y="3"/>
                    <a:pt x="89" y="3"/>
                    <a:pt x="91" y="3"/>
                  </a:cubicBezTo>
                  <a:cubicBezTo>
                    <a:pt x="92" y="3"/>
                    <a:pt x="94" y="4"/>
                    <a:pt x="96" y="5"/>
                  </a:cubicBezTo>
                  <a:cubicBezTo>
                    <a:pt x="97" y="5"/>
                    <a:pt x="98" y="6"/>
                    <a:pt x="97" y="7"/>
                  </a:cubicBezTo>
                  <a:cubicBezTo>
                    <a:pt x="97" y="8"/>
                    <a:pt x="96" y="9"/>
                    <a:pt x="95" y="9"/>
                  </a:cubicBezTo>
                  <a:close/>
                  <a:moveTo>
                    <a:pt x="56" y="6"/>
                  </a:moveTo>
                  <a:cubicBezTo>
                    <a:pt x="55" y="6"/>
                    <a:pt x="54" y="5"/>
                    <a:pt x="54" y="4"/>
                  </a:cubicBezTo>
                  <a:cubicBezTo>
                    <a:pt x="54" y="3"/>
                    <a:pt x="55" y="2"/>
                    <a:pt x="56" y="2"/>
                  </a:cubicBezTo>
                  <a:cubicBezTo>
                    <a:pt x="58" y="1"/>
                    <a:pt x="59" y="1"/>
                    <a:pt x="61" y="1"/>
                  </a:cubicBezTo>
                  <a:cubicBezTo>
                    <a:pt x="62" y="0"/>
                    <a:pt x="64" y="1"/>
                    <a:pt x="64" y="2"/>
                  </a:cubicBezTo>
                  <a:cubicBezTo>
                    <a:pt x="64" y="3"/>
                    <a:pt x="63" y="4"/>
                    <a:pt x="62" y="5"/>
                  </a:cubicBezTo>
                  <a:cubicBezTo>
                    <a:pt x="60" y="5"/>
                    <a:pt x="58" y="5"/>
                    <a:pt x="56" y="6"/>
                  </a:cubicBezTo>
                  <a:cubicBezTo>
                    <a:pt x="56" y="6"/>
                    <a:pt x="56" y="6"/>
                    <a:pt x="56" y="6"/>
                  </a:cubicBezTo>
                  <a:close/>
                  <a:moveTo>
                    <a:pt x="84" y="5"/>
                  </a:moveTo>
                  <a:cubicBezTo>
                    <a:pt x="84" y="5"/>
                    <a:pt x="84" y="5"/>
                    <a:pt x="84" y="5"/>
                  </a:cubicBezTo>
                  <a:cubicBezTo>
                    <a:pt x="82" y="5"/>
                    <a:pt x="80" y="5"/>
                    <a:pt x="79" y="5"/>
                  </a:cubicBezTo>
                  <a:cubicBezTo>
                    <a:pt x="77" y="4"/>
                    <a:pt x="77" y="3"/>
                    <a:pt x="77" y="2"/>
                  </a:cubicBezTo>
                  <a:cubicBezTo>
                    <a:pt x="77" y="1"/>
                    <a:pt x="78" y="0"/>
                    <a:pt x="79" y="1"/>
                  </a:cubicBezTo>
                  <a:cubicBezTo>
                    <a:pt x="81" y="1"/>
                    <a:pt x="83" y="1"/>
                    <a:pt x="85" y="1"/>
                  </a:cubicBezTo>
                  <a:cubicBezTo>
                    <a:pt x="86" y="2"/>
                    <a:pt x="87" y="3"/>
                    <a:pt x="86" y="4"/>
                  </a:cubicBezTo>
                  <a:cubicBezTo>
                    <a:pt x="86" y="5"/>
                    <a:pt x="85" y="5"/>
                    <a:pt x="84" y="5"/>
                  </a:cubicBezTo>
                  <a:close/>
                  <a:moveTo>
                    <a:pt x="67" y="4"/>
                  </a:moveTo>
                  <a:cubicBezTo>
                    <a:pt x="66" y="4"/>
                    <a:pt x="65" y="3"/>
                    <a:pt x="65" y="2"/>
                  </a:cubicBezTo>
                  <a:cubicBezTo>
                    <a:pt x="65" y="1"/>
                    <a:pt x="66" y="0"/>
                    <a:pt x="67" y="0"/>
                  </a:cubicBezTo>
                  <a:cubicBezTo>
                    <a:pt x="69" y="0"/>
                    <a:pt x="71" y="0"/>
                    <a:pt x="73" y="0"/>
                  </a:cubicBezTo>
                  <a:cubicBezTo>
                    <a:pt x="74" y="0"/>
                    <a:pt x="75" y="1"/>
                    <a:pt x="75" y="2"/>
                  </a:cubicBezTo>
                  <a:cubicBezTo>
                    <a:pt x="75" y="3"/>
                    <a:pt x="74" y="4"/>
                    <a:pt x="73" y="4"/>
                  </a:cubicBezTo>
                  <a:cubicBezTo>
                    <a:pt x="71" y="4"/>
                    <a:pt x="69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2" name="Freeform 530">
              <a:extLst>
                <a:ext uri="{FF2B5EF4-FFF2-40B4-BE49-F238E27FC236}">
                  <a16:creationId xmlns:a16="http://schemas.microsoft.com/office/drawing/2014/main" id="{90C3453D-0F55-472B-912B-252ED317B45C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4910168" y="2121193"/>
              <a:ext cx="252231" cy="250730"/>
            </a:xfrm>
            <a:custGeom>
              <a:avLst/>
              <a:gdLst>
                <a:gd name="T0" fmla="*/ 71 w 142"/>
                <a:gd name="T1" fmla="*/ 137 h 141"/>
                <a:gd name="T2" fmla="*/ 64 w 142"/>
                <a:gd name="T3" fmla="*/ 141 h 141"/>
                <a:gd name="T4" fmla="*/ 65 w 142"/>
                <a:gd name="T5" fmla="*/ 137 h 141"/>
                <a:gd name="T6" fmla="*/ 81 w 142"/>
                <a:gd name="T7" fmla="*/ 137 h 141"/>
                <a:gd name="T8" fmla="*/ 82 w 142"/>
                <a:gd name="T9" fmla="*/ 141 h 141"/>
                <a:gd name="T10" fmla="*/ 48 w 142"/>
                <a:gd name="T11" fmla="*/ 133 h 141"/>
                <a:gd name="T12" fmla="*/ 91 w 142"/>
                <a:gd name="T13" fmla="*/ 137 h 141"/>
                <a:gd name="T14" fmla="*/ 93 w 142"/>
                <a:gd name="T15" fmla="*/ 138 h 141"/>
                <a:gd name="T16" fmla="*/ 36 w 142"/>
                <a:gd name="T17" fmla="*/ 130 h 141"/>
                <a:gd name="T18" fmla="*/ 103 w 142"/>
                <a:gd name="T19" fmla="*/ 133 h 141"/>
                <a:gd name="T20" fmla="*/ 109 w 142"/>
                <a:gd name="T21" fmla="*/ 130 h 141"/>
                <a:gd name="T22" fmla="*/ 27 w 142"/>
                <a:gd name="T23" fmla="*/ 126 h 141"/>
                <a:gd name="T24" fmla="*/ 32 w 142"/>
                <a:gd name="T25" fmla="*/ 130 h 141"/>
                <a:gd name="T26" fmla="*/ 119 w 142"/>
                <a:gd name="T27" fmla="*/ 120 h 141"/>
                <a:gd name="T28" fmla="*/ 22 w 142"/>
                <a:gd name="T29" fmla="*/ 122 h 141"/>
                <a:gd name="T30" fmla="*/ 25 w 142"/>
                <a:gd name="T31" fmla="*/ 122 h 141"/>
                <a:gd name="T32" fmla="*/ 123 w 142"/>
                <a:gd name="T33" fmla="*/ 112 h 141"/>
                <a:gd name="T34" fmla="*/ 16 w 142"/>
                <a:gd name="T35" fmla="*/ 114 h 141"/>
                <a:gd name="T36" fmla="*/ 18 w 142"/>
                <a:gd name="T37" fmla="*/ 111 h 141"/>
                <a:gd name="T38" fmla="*/ 127 w 142"/>
                <a:gd name="T39" fmla="*/ 107 h 141"/>
                <a:gd name="T40" fmla="*/ 128 w 142"/>
                <a:gd name="T41" fmla="*/ 111 h 141"/>
                <a:gd name="T42" fmla="*/ 9 w 142"/>
                <a:gd name="T43" fmla="*/ 96 h 141"/>
                <a:gd name="T44" fmla="*/ 133 w 142"/>
                <a:gd name="T45" fmla="*/ 100 h 141"/>
                <a:gd name="T46" fmla="*/ 136 w 142"/>
                <a:gd name="T47" fmla="*/ 99 h 141"/>
                <a:gd name="T48" fmla="*/ 4 w 142"/>
                <a:gd name="T49" fmla="*/ 84 h 141"/>
                <a:gd name="T50" fmla="*/ 138 w 142"/>
                <a:gd name="T51" fmla="*/ 90 h 141"/>
                <a:gd name="T52" fmla="*/ 141 w 142"/>
                <a:gd name="T53" fmla="*/ 82 h 141"/>
                <a:gd name="T54" fmla="*/ 0 w 142"/>
                <a:gd name="T55" fmla="*/ 75 h 141"/>
                <a:gd name="T56" fmla="*/ 3 w 142"/>
                <a:gd name="T57" fmla="*/ 82 h 141"/>
                <a:gd name="T58" fmla="*/ 138 w 142"/>
                <a:gd name="T59" fmla="*/ 70 h 141"/>
                <a:gd name="T60" fmla="*/ 142 w 142"/>
                <a:gd name="T61" fmla="*/ 68 h 141"/>
                <a:gd name="T62" fmla="*/ 2 w 142"/>
                <a:gd name="T63" fmla="*/ 71 h 141"/>
                <a:gd name="T64" fmla="*/ 5 w 142"/>
                <a:gd name="T65" fmla="*/ 64 h 141"/>
                <a:gd name="T66" fmla="*/ 2 w 142"/>
                <a:gd name="T67" fmla="*/ 57 h 141"/>
                <a:gd name="T68" fmla="*/ 4 w 142"/>
                <a:gd name="T69" fmla="*/ 60 h 141"/>
                <a:gd name="T70" fmla="*/ 139 w 142"/>
                <a:gd name="T71" fmla="*/ 51 h 141"/>
                <a:gd name="T72" fmla="*/ 6 w 142"/>
                <a:gd name="T73" fmla="*/ 49 h 141"/>
                <a:gd name="T74" fmla="*/ 8 w 142"/>
                <a:gd name="T75" fmla="*/ 47 h 141"/>
                <a:gd name="T76" fmla="*/ 132 w 142"/>
                <a:gd name="T77" fmla="*/ 39 h 141"/>
                <a:gd name="T78" fmla="*/ 11 w 142"/>
                <a:gd name="T79" fmla="*/ 38 h 141"/>
                <a:gd name="T80" fmla="*/ 16 w 142"/>
                <a:gd name="T81" fmla="*/ 33 h 141"/>
                <a:gd name="T82" fmla="*/ 125 w 142"/>
                <a:gd name="T83" fmla="*/ 32 h 141"/>
                <a:gd name="T84" fmla="*/ 130 w 142"/>
                <a:gd name="T85" fmla="*/ 38 h 141"/>
                <a:gd name="T86" fmla="*/ 23 w 142"/>
                <a:gd name="T87" fmla="*/ 21 h 141"/>
                <a:gd name="T88" fmla="*/ 122 w 142"/>
                <a:gd name="T89" fmla="*/ 28 h 141"/>
                <a:gd name="T90" fmla="*/ 125 w 142"/>
                <a:gd name="T91" fmla="*/ 28 h 141"/>
                <a:gd name="T92" fmla="*/ 29 w 142"/>
                <a:gd name="T93" fmla="*/ 14 h 141"/>
                <a:gd name="T94" fmla="*/ 115 w 142"/>
                <a:gd name="T95" fmla="*/ 20 h 141"/>
                <a:gd name="T96" fmla="*/ 117 w 142"/>
                <a:gd name="T97" fmla="*/ 17 h 141"/>
                <a:gd name="T98" fmla="*/ 34 w 142"/>
                <a:gd name="T99" fmla="*/ 10 h 141"/>
                <a:gd name="T100" fmla="*/ 35 w 142"/>
                <a:gd name="T101" fmla="*/ 14 h 141"/>
                <a:gd name="T102" fmla="*/ 102 w 142"/>
                <a:gd name="T103" fmla="*/ 7 h 141"/>
                <a:gd name="T104" fmla="*/ 44 w 142"/>
                <a:gd name="T105" fmla="*/ 8 h 141"/>
                <a:gd name="T106" fmla="*/ 46 w 142"/>
                <a:gd name="T107" fmla="*/ 9 h 141"/>
                <a:gd name="T108" fmla="*/ 88 w 142"/>
                <a:gd name="T109" fmla="*/ 4 h 141"/>
                <a:gd name="T110" fmla="*/ 56 w 142"/>
                <a:gd name="T111" fmla="*/ 6 h 141"/>
                <a:gd name="T112" fmla="*/ 62 w 142"/>
                <a:gd name="T113" fmla="*/ 5 h 141"/>
                <a:gd name="T114" fmla="*/ 79 w 142"/>
                <a:gd name="T115" fmla="*/ 5 h 141"/>
                <a:gd name="T116" fmla="*/ 85 w 142"/>
                <a:gd name="T117" fmla="*/ 5 h 141"/>
                <a:gd name="T118" fmla="*/ 75 w 142"/>
                <a:gd name="T119" fmla="*/ 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" h="141">
                  <a:moveTo>
                    <a:pt x="71" y="141"/>
                  </a:moveTo>
                  <a:cubicBezTo>
                    <a:pt x="70" y="141"/>
                    <a:pt x="70" y="141"/>
                    <a:pt x="70" y="141"/>
                  </a:cubicBezTo>
                  <a:cubicBezTo>
                    <a:pt x="69" y="141"/>
                    <a:pt x="68" y="140"/>
                    <a:pt x="68" y="139"/>
                  </a:cubicBezTo>
                  <a:cubicBezTo>
                    <a:pt x="68" y="138"/>
                    <a:pt x="69" y="138"/>
                    <a:pt x="70" y="137"/>
                  </a:cubicBezTo>
                  <a:cubicBezTo>
                    <a:pt x="71" y="137"/>
                    <a:pt x="71" y="137"/>
                    <a:pt x="71" y="137"/>
                  </a:cubicBezTo>
                  <a:cubicBezTo>
                    <a:pt x="73" y="137"/>
                    <a:pt x="74" y="137"/>
                    <a:pt x="76" y="137"/>
                  </a:cubicBezTo>
                  <a:cubicBezTo>
                    <a:pt x="77" y="137"/>
                    <a:pt x="78" y="138"/>
                    <a:pt x="78" y="139"/>
                  </a:cubicBezTo>
                  <a:cubicBezTo>
                    <a:pt x="78" y="140"/>
                    <a:pt x="77" y="141"/>
                    <a:pt x="76" y="141"/>
                  </a:cubicBezTo>
                  <a:cubicBezTo>
                    <a:pt x="74" y="141"/>
                    <a:pt x="73" y="141"/>
                    <a:pt x="71" y="141"/>
                  </a:cubicBezTo>
                  <a:close/>
                  <a:moveTo>
                    <a:pt x="64" y="141"/>
                  </a:moveTo>
                  <a:cubicBezTo>
                    <a:pt x="64" y="141"/>
                    <a:pt x="64" y="141"/>
                    <a:pt x="64" y="141"/>
                  </a:cubicBezTo>
                  <a:cubicBezTo>
                    <a:pt x="62" y="141"/>
                    <a:pt x="60" y="141"/>
                    <a:pt x="58" y="140"/>
                  </a:cubicBezTo>
                  <a:cubicBezTo>
                    <a:pt x="57" y="140"/>
                    <a:pt x="57" y="139"/>
                    <a:pt x="57" y="138"/>
                  </a:cubicBezTo>
                  <a:cubicBezTo>
                    <a:pt x="57" y="137"/>
                    <a:pt x="58" y="136"/>
                    <a:pt x="59" y="136"/>
                  </a:cubicBezTo>
                  <a:cubicBezTo>
                    <a:pt x="61" y="137"/>
                    <a:pt x="63" y="137"/>
                    <a:pt x="65" y="137"/>
                  </a:cubicBezTo>
                  <a:cubicBezTo>
                    <a:pt x="66" y="137"/>
                    <a:pt x="67" y="138"/>
                    <a:pt x="66" y="139"/>
                  </a:cubicBezTo>
                  <a:cubicBezTo>
                    <a:pt x="66" y="140"/>
                    <a:pt x="65" y="141"/>
                    <a:pt x="64" y="141"/>
                  </a:cubicBezTo>
                  <a:close/>
                  <a:moveTo>
                    <a:pt x="82" y="141"/>
                  </a:moveTo>
                  <a:cubicBezTo>
                    <a:pt x="81" y="141"/>
                    <a:pt x="80" y="140"/>
                    <a:pt x="80" y="139"/>
                  </a:cubicBezTo>
                  <a:cubicBezTo>
                    <a:pt x="79" y="138"/>
                    <a:pt x="80" y="137"/>
                    <a:pt x="81" y="137"/>
                  </a:cubicBezTo>
                  <a:cubicBezTo>
                    <a:pt x="83" y="136"/>
                    <a:pt x="85" y="136"/>
                    <a:pt x="87" y="136"/>
                  </a:cubicBezTo>
                  <a:cubicBezTo>
                    <a:pt x="88" y="135"/>
                    <a:pt x="89" y="136"/>
                    <a:pt x="89" y="137"/>
                  </a:cubicBezTo>
                  <a:cubicBezTo>
                    <a:pt x="89" y="138"/>
                    <a:pt x="89" y="139"/>
                    <a:pt x="88" y="139"/>
                  </a:cubicBezTo>
                  <a:cubicBezTo>
                    <a:pt x="86" y="140"/>
                    <a:pt x="84" y="140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lose/>
                  <a:moveTo>
                    <a:pt x="53" y="139"/>
                  </a:moveTo>
                  <a:cubicBezTo>
                    <a:pt x="53" y="139"/>
                    <a:pt x="53" y="139"/>
                    <a:pt x="53" y="139"/>
                  </a:cubicBezTo>
                  <a:cubicBezTo>
                    <a:pt x="51" y="138"/>
                    <a:pt x="49" y="138"/>
                    <a:pt x="47" y="137"/>
                  </a:cubicBezTo>
                  <a:cubicBezTo>
                    <a:pt x="46" y="137"/>
                    <a:pt x="45" y="136"/>
                    <a:pt x="46" y="135"/>
                  </a:cubicBezTo>
                  <a:cubicBezTo>
                    <a:pt x="46" y="134"/>
                    <a:pt x="47" y="133"/>
                    <a:pt x="48" y="133"/>
                  </a:cubicBezTo>
                  <a:cubicBezTo>
                    <a:pt x="50" y="134"/>
                    <a:pt x="52" y="135"/>
                    <a:pt x="54" y="135"/>
                  </a:cubicBezTo>
                  <a:cubicBezTo>
                    <a:pt x="55" y="135"/>
                    <a:pt x="55" y="137"/>
                    <a:pt x="55" y="138"/>
                  </a:cubicBezTo>
                  <a:cubicBezTo>
                    <a:pt x="55" y="138"/>
                    <a:pt x="54" y="139"/>
                    <a:pt x="53" y="139"/>
                  </a:cubicBezTo>
                  <a:close/>
                  <a:moveTo>
                    <a:pt x="93" y="138"/>
                  </a:moveTo>
                  <a:cubicBezTo>
                    <a:pt x="92" y="138"/>
                    <a:pt x="91" y="137"/>
                    <a:pt x="91" y="137"/>
                  </a:cubicBezTo>
                  <a:cubicBezTo>
                    <a:pt x="90" y="135"/>
                    <a:pt x="91" y="134"/>
                    <a:pt x="92" y="134"/>
                  </a:cubicBezTo>
                  <a:cubicBezTo>
                    <a:pt x="94" y="133"/>
                    <a:pt x="96" y="133"/>
                    <a:pt x="97" y="132"/>
                  </a:cubicBezTo>
                  <a:cubicBezTo>
                    <a:pt x="98" y="132"/>
                    <a:pt x="99" y="132"/>
                    <a:pt x="100" y="133"/>
                  </a:cubicBezTo>
                  <a:cubicBezTo>
                    <a:pt x="100" y="134"/>
                    <a:pt x="100" y="135"/>
                    <a:pt x="99" y="136"/>
                  </a:cubicBezTo>
                  <a:cubicBezTo>
                    <a:pt x="97" y="136"/>
                    <a:pt x="95" y="137"/>
                    <a:pt x="93" y="138"/>
                  </a:cubicBezTo>
                  <a:cubicBezTo>
                    <a:pt x="93" y="138"/>
                    <a:pt x="93" y="138"/>
                    <a:pt x="93" y="138"/>
                  </a:cubicBezTo>
                  <a:close/>
                  <a:moveTo>
                    <a:pt x="42" y="135"/>
                  </a:moveTo>
                  <a:cubicBezTo>
                    <a:pt x="42" y="135"/>
                    <a:pt x="42" y="135"/>
                    <a:pt x="42" y="135"/>
                  </a:cubicBezTo>
                  <a:cubicBezTo>
                    <a:pt x="40" y="134"/>
                    <a:pt x="38" y="133"/>
                    <a:pt x="36" y="132"/>
                  </a:cubicBezTo>
                  <a:cubicBezTo>
                    <a:pt x="35" y="132"/>
                    <a:pt x="35" y="131"/>
                    <a:pt x="36" y="130"/>
                  </a:cubicBezTo>
                  <a:cubicBezTo>
                    <a:pt x="36" y="129"/>
                    <a:pt x="37" y="128"/>
                    <a:pt x="38" y="129"/>
                  </a:cubicBezTo>
                  <a:cubicBezTo>
                    <a:pt x="40" y="130"/>
                    <a:pt x="42" y="131"/>
                    <a:pt x="43" y="131"/>
                  </a:cubicBezTo>
                  <a:cubicBezTo>
                    <a:pt x="44" y="132"/>
                    <a:pt x="45" y="133"/>
                    <a:pt x="44" y="134"/>
                  </a:cubicBezTo>
                  <a:cubicBezTo>
                    <a:pt x="44" y="135"/>
                    <a:pt x="43" y="135"/>
                    <a:pt x="42" y="135"/>
                  </a:cubicBezTo>
                  <a:close/>
                  <a:moveTo>
                    <a:pt x="103" y="133"/>
                  </a:moveTo>
                  <a:cubicBezTo>
                    <a:pt x="102" y="133"/>
                    <a:pt x="102" y="133"/>
                    <a:pt x="101" y="132"/>
                  </a:cubicBezTo>
                  <a:cubicBezTo>
                    <a:pt x="101" y="131"/>
                    <a:pt x="101" y="130"/>
                    <a:pt x="102" y="130"/>
                  </a:cubicBezTo>
                  <a:cubicBezTo>
                    <a:pt x="104" y="129"/>
                    <a:pt x="105" y="128"/>
                    <a:pt x="107" y="127"/>
                  </a:cubicBezTo>
                  <a:cubicBezTo>
                    <a:pt x="108" y="126"/>
                    <a:pt x="109" y="126"/>
                    <a:pt x="110" y="127"/>
                  </a:cubicBezTo>
                  <a:cubicBezTo>
                    <a:pt x="110" y="128"/>
                    <a:pt x="110" y="130"/>
                    <a:pt x="109" y="130"/>
                  </a:cubicBezTo>
                  <a:cubicBezTo>
                    <a:pt x="108" y="131"/>
                    <a:pt x="106" y="132"/>
                    <a:pt x="104" y="133"/>
                  </a:cubicBezTo>
                  <a:cubicBezTo>
                    <a:pt x="104" y="133"/>
                    <a:pt x="103" y="133"/>
                    <a:pt x="103" y="133"/>
                  </a:cubicBezTo>
                  <a:close/>
                  <a:moveTo>
                    <a:pt x="32" y="130"/>
                  </a:moveTo>
                  <a:cubicBezTo>
                    <a:pt x="32" y="130"/>
                    <a:pt x="32" y="129"/>
                    <a:pt x="31" y="129"/>
                  </a:cubicBezTo>
                  <a:cubicBezTo>
                    <a:pt x="30" y="128"/>
                    <a:pt x="28" y="127"/>
                    <a:pt x="27" y="126"/>
                  </a:cubicBezTo>
                  <a:cubicBezTo>
                    <a:pt x="26" y="125"/>
                    <a:pt x="26" y="124"/>
                    <a:pt x="26" y="123"/>
                  </a:cubicBezTo>
                  <a:cubicBezTo>
                    <a:pt x="27" y="122"/>
                    <a:pt x="28" y="122"/>
                    <a:pt x="29" y="123"/>
                  </a:cubicBezTo>
                  <a:cubicBezTo>
                    <a:pt x="31" y="124"/>
                    <a:pt x="32" y="125"/>
                    <a:pt x="34" y="126"/>
                  </a:cubicBezTo>
                  <a:cubicBezTo>
                    <a:pt x="35" y="127"/>
                    <a:pt x="35" y="128"/>
                    <a:pt x="34" y="129"/>
                  </a:cubicBezTo>
                  <a:cubicBezTo>
                    <a:pt x="34" y="129"/>
                    <a:pt x="33" y="130"/>
                    <a:pt x="32" y="130"/>
                  </a:cubicBezTo>
                  <a:close/>
                  <a:moveTo>
                    <a:pt x="113" y="127"/>
                  </a:moveTo>
                  <a:cubicBezTo>
                    <a:pt x="112" y="127"/>
                    <a:pt x="112" y="127"/>
                    <a:pt x="111" y="126"/>
                  </a:cubicBezTo>
                  <a:cubicBezTo>
                    <a:pt x="111" y="126"/>
                    <a:pt x="111" y="124"/>
                    <a:pt x="112" y="124"/>
                  </a:cubicBezTo>
                  <a:cubicBezTo>
                    <a:pt x="113" y="122"/>
                    <a:pt x="114" y="121"/>
                    <a:pt x="116" y="120"/>
                  </a:cubicBezTo>
                  <a:cubicBezTo>
                    <a:pt x="117" y="119"/>
                    <a:pt x="118" y="119"/>
                    <a:pt x="119" y="120"/>
                  </a:cubicBezTo>
                  <a:cubicBezTo>
                    <a:pt x="119" y="121"/>
                    <a:pt x="119" y="122"/>
                    <a:pt x="118" y="123"/>
                  </a:cubicBezTo>
                  <a:cubicBezTo>
                    <a:pt x="117" y="124"/>
                    <a:pt x="116" y="126"/>
                    <a:pt x="114" y="127"/>
                  </a:cubicBezTo>
                  <a:cubicBezTo>
                    <a:pt x="114" y="127"/>
                    <a:pt x="113" y="127"/>
                    <a:pt x="113" y="127"/>
                  </a:cubicBezTo>
                  <a:close/>
                  <a:moveTo>
                    <a:pt x="24" y="122"/>
                  </a:moveTo>
                  <a:cubicBezTo>
                    <a:pt x="23" y="122"/>
                    <a:pt x="23" y="122"/>
                    <a:pt x="22" y="122"/>
                  </a:cubicBezTo>
                  <a:cubicBezTo>
                    <a:pt x="21" y="121"/>
                    <a:pt x="19" y="119"/>
                    <a:pt x="18" y="118"/>
                  </a:cubicBezTo>
                  <a:cubicBezTo>
                    <a:pt x="17" y="117"/>
                    <a:pt x="17" y="116"/>
                    <a:pt x="18" y="115"/>
                  </a:cubicBezTo>
                  <a:cubicBezTo>
                    <a:pt x="19" y="114"/>
                    <a:pt x="20" y="114"/>
                    <a:pt x="21" y="115"/>
                  </a:cubicBezTo>
                  <a:cubicBezTo>
                    <a:pt x="22" y="116"/>
                    <a:pt x="24" y="118"/>
                    <a:pt x="25" y="119"/>
                  </a:cubicBezTo>
                  <a:cubicBezTo>
                    <a:pt x="26" y="120"/>
                    <a:pt x="26" y="121"/>
                    <a:pt x="25" y="122"/>
                  </a:cubicBezTo>
                  <a:cubicBezTo>
                    <a:pt x="25" y="122"/>
                    <a:pt x="24" y="122"/>
                    <a:pt x="24" y="122"/>
                  </a:cubicBezTo>
                  <a:close/>
                  <a:moveTo>
                    <a:pt x="121" y="120"/>
                  </a:moveTo>
                  <a:cubicBezTo>
                    <a:pt x="121" y="120"/>
                    <a:pt x="120" y="119"/>
                    <a:pt x="120" y="119"/>
                  </a:cubicBezTo>
                  <a:cubicBezTo>
                    <a:pt x="119" y="118"/>
                    <a:pt x="119" y="117"/>
                    <a:pt x="120" y="116"/>
                  </a:cubicBezTo>
                  <a:cubicBezTo>
                    <a:pt x="121" y="115"/>
                    <a:pt x="122" y="113"/>
                    <a:pt x="123" y="112"/>
                  </a:cubicBezTo>
                  <a:cubicBezTo>
                    <a:pt x="124" y="111"/>
                    <a:pt x="125" y="111"/>
                    <a:pt x="126" y="112"/>
                  </a:cubicBezTo>
                  <a:cubicBezTo>
                    <a:pt x="127" y="112"/>
                    <a:pt x="127" y="114"/>
                    <a:pt x="127" y="114"/>
                  </a:cubicBezTo>
                  <a:cubicBezTo>
                    <a:pt x="125" y="116"/>
                    <a:pt x="124" y="117"/>
                    <a:pt x="123" y="119"/>
                  </a:cubicBezTo>
                  <a:cubicBezTo>
                    <a:pt x="122" y="119"/>
                    <a:pt x="122" y="120"/>
                    <a:pt x="121" y="120"/>
                  </a:cubicBezTo>
                  <a:close/>
                  <a:moveTo>
                    <a:pt x="16" y="114"/>
                  </a:moveTo>
                  <a:cubicBezTo>
                    <a:pt x="15" y="114"/>
                    <a:pt x="15" y="114"/>
                    <a:pt x="14" y="113"/>
                  </a:cubicBezTo>
                  <a:cubicBezTo>
                    <a:pt x="13" y="111"/>
                    <a:pt x="12" y="110"/>
                    <a:pt x="11" y="108"/>
                  </a:cubicBezTo>
                  <a:cubicBezTo>
                    <a:pt x="10" y="107"/>
                    <a:pt x="11" y="106"/>
                    <a:pt x="12" y="105"/>
                  </a:cubicBezTo>
                  <a:cubicBezTo>
                    <a:pt x="13" y="105"/>
                    <a:pt x="14" y="105"/>
                    <a:pt x="14" y="106"/>
                  </a:cubicBezTo>
                  <a:cubicBezTo>
                    <a:pt x="15" y="108"/>
                    <a:pt x="16" y="109"/>
                    <a:pt x="18" y="111"/>
                  </a:cubicBezTo>
                  <a:cubicBezTo>
                    <a:pt x="18" y="112"/>
                    <a:pt x="18" y="113"/>
                    <a:pt x="17" y="113"/>
                  </a:cubicBezTo>
                  <a:cubicBezTo>
                    <a:pt x="17" y="114"/>
                    <a:pt x="16" y="114"/>
                    <a:pt x="16" y="114"/>
                  </a:cubicBezTo>
                  <a:close/>
                  <a:moveTo>
                    <a:pt x="128" y="111"/>
                  </a:moveTo>
                  <a:cubicBezTo>
                    <a:pt x="128" y="111"/>
                    <a:pt x="128" y="110"/>
                    <a:pt x="127" y="110"/>
                  </a:cubicBezTo>
                  <a:cubicBezTo>
                    <a:pt x="126" y="110"/>
                    <a:pt x="126" y="108"/>
                    <a:pt x="127" y="107"/>
                  </a:cubicBezTo>
                  <a:cubicBezTo>
                    <a:pt x="128" y="106"/>
                    <a:pt x="129" y="104"/>
                    <a:pt x="129" y="103"/>
                  </a:cubicBezTo>
                  <a:cubicBezTo>
                    <a:pt x="130" y="102"/>
                    <a:pt x="131" y="101"/>
                    <a:pt x="132" y="102"/>
                  </a:cubicBezTo>
                  <a:cubicBezTo>
                    <a:pt x="133" y="102"/>
                    <a:pt x="134" y="104"/>
                    <a:pt x="133" y="105"/>
                  </a:cubicBezTo>
                  <a:cubicBezTo>
                    <a:pt x="132" y="106"/>
                    <a:pt x="131" y="108"/>
                    <a:pt x="130" y="110"/>
                  </a:cubicBezTo>
                  <a:cubicBezTo>
                    <a:pt x="130" y="110"/>
                    <a:pt x="129" y="111"/>
                    <a:pt x="128" y="111"/>
                  </a:cubicBezTo>
                  <a:close/>
                  <a:moveTo>
                    <a:pt x="10" y="104"/>
                  </a:moveTo>
                  <a:cubicBezTo>
                    <a:pt x="9" y="104"/>
                    <a:pt x="8" y="104"/>
                    <a:pt x="8" y="103"/>
                  </a:cubicBezTo>
                  <a:cubicBezTo>
                    <a:pt x="7" y="101"/>
                    <a:pt x="6" y="100"/>
                    <a:pt x="6" y="98"/>
                  </a:cubicBezTo>
                  <a:cubicBezTo>
                    <a:pt x="5" y="97"/>
                    <a:pt x="6" y="96"/>
                    <a:pt x="7" y="95"/>
                  </a:cubicBezTo>
                  <a:cubicBezTo>
                    <a:pt x="8" y="95"/>
                    <a:pt x="9" y="95"/>
                    <a:pt x="9" y="96"/>
                  </a:cubicBezTo>
                  <a:cubicBezTo>
                    <a:pt x="10" y="98"/>
                    <a:pt x="11" y="100"/>
                    <a:pt x="12" y="101"/>
                  </a:cubicBezTo>
                  <a:cubicBezTo>
                    <a:pt x="12" y="102"/>
                    <a:pt x="12" y="103"/>
                    <a:pt x="11" y="104"/>
                  </a:cubicBezTo>
                  <a:cubicBezTo>
                    <a:pt x="11" y="104"/>
                    <a:pt x="10" y="104"/>
                    <a:pt x="10" y="104"/>
                  </a:cubicBezTo>
                  <a:close/>
                  <a:moveTo>
                    <a:pt x="134" y="100"/>
                  </a:moveTo>
                  <a:cubicBezTo>
                    <a:pt x="134" y="100"/>
                    <a:pt x="133" y="100"/>
                    <a:pt x="133" y="100"/>
                  </a:cubicBezTo>
                  <a:cubicBezTo>
                    <a:pt x="132" y="100"/>
                    <a:pt x="132" y="99"/>
                    <a:pt x="132" y="98"/>
                  </a:cubicBezTo>
                  <a:cubicBezTo>
                    <a:pt x="133" y="96"/>
                    <a:pt x="133" y="94"/>
                    <a:pt x="134" y="93"/>
                  </a:cubicBezTo>
                  <a:cubicBezTo>
                    <a:pt x="134" y="91"/>
                    <a:pt x="135" y="91"/>
                    <a:pt x="137" y="91"/>
                  </a:cubicBezTo>
                  <a:cubicBezTo>
                    <a:pt x="138" y="92"/>
                    <a:pt x="138" y="93"/>
                    <a:pt x="138" y="94"/>
                  </a:cubicBezTo>
                  <a:cubicBezTo>
                    <a:pt x="137" y="96"/>
                    <a:pt x="136" y="98"/>
                    <a:pt x="136" y="99"/>
                  </a:cubicBezTo>
                  <a:cubicBezTo>
                    <a:pt x="135" y="100"/>
                    <a:pt x="135" y="100"/>
                    <a:pt x="134" y="100"/>
                  </a:cubicBezTo>
                  <a:close/>
                  <a:moveTo>
                    <a:pt x="6" y="94"/>
                  </a:moveTo>
                  <a:cubicBezTo>
                    <a:pt x="5" y="94"/>
                    <a:pt x="4" y="93"/>
                    <a:pt x="4" y="92"/>
                  </a:cubicBezTo>
                  <a:cubicBezTo>
                    <a:pt x="3" y="90"/>
                    <a:pt x="3" y="88"/>
                    <a:pt x="2" y="87"/>
                  </a:cubicBezTo>
                  <a:cubicBezTo>
                    <a:pt x="2" y="85"/>
                    <a:pt x="3" y="84"/>
                    <a:pt x="4" y="84"/>
                  </a:cubicBezTo>
                  <a:cubicBezTo>
                    <a:pt x="5" y="84"/>
                    <a:pt x="6" y="85"/>
                    <a:pt x="6" y="86"/>
                  </a:cubicBezTo>
                  <a:cubicBezTo>
                    <a:pt x="6" y="87"/>
                    <a:pt x="7" y="89"/>
                    <a:pt x="7" y="91"/>
                  </a:cubicBezTo>
                  <a:cubicBezTo>
                    <a:pt x="8" y="92"/>
                    <a:pt x="7" y="93"/>
                    <a:pt x="6" y="94"/>
                  </a:cubicBezTo>
                  <a:cubicBezTo>
                    <a:pt x="6" y="94"/>
                    <a:pt x="6" y="94"/>
                    <a:pt x="6" y="94"/>
                  </a:cubicBezTo>
                  <a:close/>
                  <a:moveTo>
                    <a:pt x="138" y="90"/>
                  </a:moveTo>
                  <a:cubicBezTo>
                    <a:pt x="137" y="90"/>
                    <a:pt x="137" y="90"/>
                    <a:pt x="137" y="90"/>
                  </a:cubicBezTo>
                  <a:cubicBezTo>
                    <a:pt x="136" y="89"/>
                    <a:pt x="135" y="88"/>
                    <a:pt x="136" y="87"/>
                  </a:cubicBezTo>
                  <a:cubicBezTo>
                    <a:pt x="136" y="85"/>
                    <a:pt x="136" y="84"/>
                    <a:pt x="137" y="82"/>
                  </a:cubicBezTo>
                  <a:cubicBezTo>
                    <a:pt x="137" y="81"/>
                    <a:pt x="138" y="80"/>
                    <a:pt x="139" y="80"/>
                  </a:cubicBezTo>
                  <a:cubicBezTo>
                    <a:pt x="140" y="80"/>
                    <a:pt x="141" y="81"/>
                    <a:pt x="141" y="82"/>
                  </a:cubicBezTo>
                  <a:cubicBezTo>
                    <a:pt x="140" y="84"/>
                    <a:pt x="140" y="86"/>
                    <a:pt x="139" y="88"/>
                  </a:cubicBezTo>
                  <a:cubicBezTo>
                    <a:pt x="139" y="89"/>
                    <a:pt x="138" y="90"/>
                    <a:pt x="138" y="90"/>
                  </a:cubicBezTo>
                  <a:close/>
                  <a:moveTo>
                    <a:pt x="3" y="82"/>
                  </a:moveTo>
                  <a:cubicBezTo>
                    <a:pt x="2" y="82"/>
                    <a:pt x="1" y="82"/>
                    <a:pt x="1" y="81"/>
                  </a:cubicBezTo>
                  <a:cubicBezTo>
                    <a:pt x="1" y="79"/>
                    <a:pt x="1" y="77"/>
                    <a:pt x="0" y="75"/>
                  </a:cubicBezTo>
                  <a:cubicBezTo>
                    <a:pt x="0" y="74"/>
                    <a:pt x="1" y="73"/>
                    <a:pt x="2" y="73"/>
                  </a:cubicBezTo>
                  <a:cubicBezTo>
                    <a:pt x="3" y="73"/>
                    <a:pt x="4" y="74"/>
                    <a:pt x="4" y="75"/>
                  </a:cubicBezTo>
                  <a:cubicBezTo>
                    <a:pt x="5" y="77"/>
                    <a:pt x="5" y="78"/>
                    <a:pt x="5" y="80"/>
                  </a:cubicBezTo>
                  <a:cubicBezTo>
                    <a:pt x="5" y="81"/>
                    <a:pt x="4" y="82"/>
                    <a:pt x="3" y="82"/>
                  </a:cubicBezTo>
                  <a:cubicBezTo>
                    <a:pt x="3" y="82"/>
                    <a:pt x="3" y="82"/>
                    <a:pt x="3" y="82"/>
                  </a:cubicBezTo>
                  <a:close/>
                  <a:moveTo>
                    <a:pt x="139" y="78"/>
                  </a:moveTo>
                  <a:cubicBezTo>
                    <a:pt x="139" y="78"/>
                    <a:pt x="139" y="78"/>
                    <a:pt x="139" y="78"/>
                  </a:cubicBezTo>
                  <a:cubicBezTo>
                    <a:pt x="138" y="78"/>
                    <a:pt x="137" y="77"/>
                    <a:pt x="137" y="76"/>
                  </a:cubicBezTo>
                  <a:cubicBezTo>
                    <a:pt x="138" y="74"/>
                    <a:pt x="138" y="73"/>
                    <a:pt x="138" y="71"/>
                  </a:cubicBezTo>
                  <a:cubicBezTo>
                    <a:pt x="138" y="70"/>
                    <a:pt x="138" y="70"/>
                    <a:pt x="138" y="70"/>
                  </a:cubicBezTo>
                  <a:cubicBezTo>
                    <a:pt x="138" y="69"/>
                    <a:pt x="138" y="69"/>
                    <a:pt x="138" y="68"/>
                  </a:cubicBezTo>
                  <a:cubicBezTo>
                    <a:pt x="138" y="66"/>
                    <a:pt x="137" y="65"/>
                    <a:pt x="137" y="63"/>
                  </a:cubicBezTo>
                  <a:cubicBezTo>
                    <a:pt x="137" y="62"/>
                    <a:pt x="138" y="61"/>
                    <a:pt x="139" y="61"/>
                  </a:cubicBezTo>
                  <a:cubicBezTo>
                    <a:pt x="140" y="60"/>
                    <a:pt x="141" y="61"/>
                    <a:pt x="141" y="62"/>
                  </a:cubicBezTo>
                  <a:cubicBezTo>
                    <a:pt x="141" y="64"/>
                    <a:pt x="142" y="66"/>
                    <a:pt x="142" y="68"/>
                  </a:cubicBezTo>
                  <a:cubicBezTo>
                    <a:pt x="142" y="69"/>
                    <a:pt x="141" y="69"/>
                    <a:pt x="141" y="69"/>
                  </a:cubicBezTo>
                  <a:cubicBezTo>
                    <a:pt x="141" y="70"/>
                    <a:pt x="142" y="70"/>
                    <a:pt x="142" y="71"/>
                  </a:cubicBezTo>
                  <a:cubicBezTo>
                    <a:pt x="142" y="73"/>
                    <a:pt x="142" y="75"/>
                    <a:pt x="141" y="77"/>
                  </a:cubicBezTo>
                  <a:cubicBezTo>
                    <a:pt x="141" y="78"/>
                    <a:pt x="140" y="78"/>
                    <a:pt x="139" y="78"/>
                  </a:cubicBezTo>
                  <a:close/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0" y="70"/>
                    <a:pt x="0" y="69"/>
                  </a:cubicBezTo>
                  <a:cubicBezTo>
                    <a:pt x="0" y="67"/>
                    <a:pt x="0" y="65"/>
                    <a:pt x="1" y="63"/>
                  </a:cubicBezTo>
                  <a:cubicBezTo>
                    <a:pt x="1" y="62"/>
                    <a:pt x="2" y="61"/>
                    <a:pt x="3" y="61"/>
                  </a:cubicBezTo>
                  <a:cubicBezTo>
                    <a:pt x="4" y="62"/>
                    <a:pt x="5" y="62"/>
                    <a:pt x="5" y="64"/>
                  </a:cubicBezTo>
                  <a:cubicBezTo>
                    <a:pt x="4" y="65"/>
                    <a:pt x="4" y="67"/>
                    <a:pt x="4" y="69"/>
                  </a:cubicBezTo>
                  <a:cubicBezTo>
                    <a:pt x="4" y="70"/>
                    <a:pt x="3" y="71"/>
                    <a:pt x="2" y="71"/>
                  </a:cubicBezTo>
                  <a:close/>
                  <a:moveTo>
                    <a:pt x="4" y="60"/>
                  </a:moveTo>
                  <a:cubicBezTo>
                    <a:pt x="3" y="60"/>
                    <a:pt x="3" y="60"/>
                    <a:pt x="3" y="60"/>
                  </a:cubicBezTo>
                  <a:cubicBezTo>
                    <a:pt x="2" y="59"/>
                    <a:pt x="1" y="58"/>
                    <a:pt x="2" y="57"/>
                  </a:cubicBezTo>
                  <a:cubicBezTo>
                    <a:pt x="2" y="55"/>
                    <a:pt x="2" y="53"/>
                    <a:pt x="3" y="52"/>
                  </a:cubicBezTo>
                  <a:cubicBezTo>
                    <a:pt x="3" y="51"/>
                    <a:pt x="4" y="50"/>
                    <a:pt x="5" y="50"/>
                  </a:cubicBezTo>
                  <a:cubicBezTo>
                    <a:pt x="6" y="51"/>
                    <a:pt x="7" y="52"/>
                    <a:pt x="7" y="53"/>
                  </a:cubicBezTo>
                  <a:cubicBezTo>
                    <a:pt x="6" y="54"/>
                    <a:pt x="6" y="56"/>
                    <a:pt x="5" y="58"/>
                  </a:cubicBezTo>
                  <a:cubicBezTo>
                    <a:pt x="5" y="59"/>
                    <a:pt x="4" y="60"/>
                    <a:pt x="4" y="60"/>
                  </a:cubicBezTo>
                  <a:close/>
                  <a:moveTo>
                    <a:pt x="138" y="59"/>
                  </a:moveTo>
                  <a:cubicBezTo>
                    <a:pt x="137" y="59"/>
                    <a:pt x="136" y="58"/>
                    <a:pt x="136" y="57"/>
                  </a:cubicBezTo>
                  <a:cubicBezTo>
                    <a:pt x="136" y="55"/>
                    <a:pt x="135" y="54"/>
                    <a:pt x="135" y="52"/>
                  </a:cubicBezTo>
                  <a:cubicBezTo>
                    <a:pt x="135" y="51"/>
                    <a:pt x="135" y="50"/>
                    <a:pt x="136" y="49"/>
                  </a:cubicBezTo>
                  <a:cubicBezTo>
                    <a:pt x="137" y="49"/>
                    <a:pt x="138" y="50"/>
                    <a:pt x="139" y="51"/>
                  </a:cubicBezTo>
                  <a:cubicBezTo>
                    <a:pt x="139" y="53"/>
                    <a:pt x="140" y="55"/>
                    <a:pt x="140" y="57"/>
                  </a:cubicBezTo>
                  <a:cubicBezTo>
                    <a:pt x="140" y="58"/>
                    <a:pt x="140" y="59"/>
                    <a:pt x="139" y="59"/>
                  </a:cubicBezTo>
                  <a:cubicBezTo>
                    <a:pt x="139" y="59"/>
                    <a:pt x="138" y="59"/>
                    <a:pt x="138" y="59"/>
                  </a:cubicBezTo>
                  <a:close/>
                  <a:moveTo>
                    <a:pt x="7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5" y="48"/>
                    <a:pt x="4" y="47"/>
                    <a:pt x="5" y="46"/>
                  </a:cubicBezTo>
                  <a:cubicBezTo>
                    <a:pt x="5" y="44"/>
                    <a:pt x="6" y="42"/>
                    <a:pt x="7" y="41"/>
                  </a:cubicBezTo>
                  <a:cubicBezTo>
                    <a:pt x="7" y="40"/>
                    <a:pt x="9" y="39"/>
                    <a:pt x="10" y="40"/>
                  </a:cubicBezTo>
                  <a:cubicBezTo>
                    <a:pt x="11" y="40"/>
                    <a:pt x="11" y="41"/>
                    <a:pt x="11" y="42"/>
                  </a:cubicBezTo>
                  <a:cubicBezTo>
                    <a:pt x="10" y="44"/>
                    <a:pt x="9" y="46"/>
                    <a:pt x="8" y="47"/>
                  </a:cubicBezTo>
                  <a:cubicBezTo>
                    <a:pt x="8" y="48"/>
                    <a:pt x="7" y="49"/>
                    <a:pt x="7" y="49"/>
                  </a:cubicBezTo>
                  <a:close/>
                  <a:moveTo>
                    <a:pt x="135" y="48"/>
                  </a:moveTo>
                  <a:cubicBezTo>
                    <a:pt x="134" y="48"/>
                    <a:pt x="133" y="47"/>
                    <a:pt x="133" y="47"/>
                  </a:cubicBezTo>
                  <a:cubicBezTo>
                    <a:pt x="132" y="45"/>
                    <a:pt x="132" y="43"/>
                    <a:pt x="131" y="42"/>
                  </a:cubicBezTo>
                  <a:cubicBezTo>
                    <a:pt x="130" y="41"/>
                    <a:pt x="131" y="39"/>
                    <a:pt x="132" y="39"/>
                  </a:cubicBezTo>
                  <a:cubicBezTo>
                    <a:pt x="133" y="38"/>
                    <a:pt x="134" y="39"/>
                    <a:pt x="135" y="40"/>
                  </a:cubicBezTo>
                  <a:cubicBezTo>
                    <a:pt x="135" y="42"/>
                    <a:pt x="136" y="43"/>
                    <a:pt x="137" y="45"/>
                  </a:cubicBezTo>
                  <a:cubicBezTo>
                    <a:pt x="137" y="46"/>
                    <a:pt x="137" y="47"/>
                    <a:pt x="136" y="48"/>
                  </a:cubicBezTo>
                  <a:cubicBezTo>
                    <a:pt x="136" y="48"/>
                    <a:pt x="135" y="48"/>
                    <a:pt x="135" y="48"/>
                  </a:cubicBezTo>
                  <a:close/>
                  <a:moveTo>
                    <a:pt x="11" y="38"/>
                  </a:moveTo>
                  <a:cubicBezTo>
                    <a:pt x="11" y="38"/>
                    <a:pt x="11" y="38"/>
                    <a:pt x="10" y="38"/>
                  </a:cubicBezTo>
                  <a:cubicBezTo>
                    <a:pt x="10" y="38"/>
                    <a:pt x="9" y="36"/>
                    <a:pt x="10" y="35"/>
                  </a:cubicBezTo>
                  <a:cubicBezTo>
                    <a:pt x="11" y="34"/>
                    <a:pt x="12" y="32"/>
                    <a:pt x="13" y="30"/>
                  </a:cubicBezTo>
                  <a:cubicBezTo>
                    <a:pt x="14" y="29"/>
                    <a:pt x="15" y="29"/>
                    <a:pt x="16" y="30"/>
                  </a:cubicBezTo>
                  <a:cubicBezTo>
                    <a:pt x="17" y="31"/>
                    <a:pt x="17" y="32"/>
                    <a:pt x="16" y="33"/>
                  </a:cubicBezTo>
                  <a:cubicBezTo>
                    <a:pt x="15" y="34"/>
                    <a:pt x="14" y="36"/>
                    <a:pt x="13" y="37"/>
                  </a:cubicBezTo>
                  <a:cubicBezTo>
                    <a:pt x="13" y="38"/>
                    <a:pt x="12" y="38"/>
                    <a:pt x="11" y="38"/>
                  </a:cubicBezTo>
                  <a:close/>
                  <a:moveTo>
                    <a:pt x="130" y="38"/>
                  </a:moveTo>
                  <a:cubicBezTo>
                    <a:pt x="129" y="38"/>
                    <a:pt x="129" y="37"/>
                    <a:pt x="128" y="37"/>
                  </a:cubicBezTo>
                  <a:cubicBezTo>
                    <a:pt x="127" y="35"/>
                    <a:pt x="126" y="34"/>
                    <a:pt x="125" y="32"/>
                  </a:cubicBezTo>
                  <a:cubicBezTo>
                    <a:pt x="125" y="31"/>
                    <a:pt x="125" y="30"/>
                    <a:pt x="126" y="29"/>
                  </a:cubicBezTo>
                  <a:cubicBezTo>
                    <a:pt x="127" y="29"/>
                    <a:pt x="128" y="29"/>
                    <a:pt x="129" y="30"/>
                  </a:cubicBezTo>
                  <a:cubicBezTo>
                    <a:pt x="130" y="31"/>
                    <a:pt x="131" y="33"/>
                    <a:pt x="132" y="35"/>
                  </a:cubicBezTo>
                  <a:cubicBezTo>
                    <a:pt x="132" y="36"/>
                    <a:pt x="132" y="37"/>
                    <a:pt x="131" y="37"/>
                  </a:cubicBezTo>
                  <a:cubicBezTo>
                    <a:pt x="131" y="38"/>
                    <a:pt x="130" y="38"/>
                    <a:pt x="130" y="38"/>
                  </a:cubicBezTo>
                  <a:close/>
                  <a:moveTo>
                    <a:pt x="18" y="29"/>
                  </a:moveTo>
                  <a:cubicBezTo>
                    <a:pt x="18" y="29"/>
                    <a:pt x="17" y="29"/>
                    <a:pt x="17" y="29"/>
                  </a:cubicBezTo>
                  <a:cubicBezTo>
                    <a:pt x="16" y="28"/>
                    <a:pt x="16" y="27"/>
                    <a:pt x="16" y="26"/>
                  </a:cubicBezTo>
                  <a:cubicBezTo>
                    <a:pt x="18" y="24"/>
                    <a:pt x="19" y="23"/>
                    <a:pt x="20" y="21"/>
                  </a:cubicBezTo>
                  <a:cubicBezTo>
                    <a:pt x="21" y="21"/>
                    <a:pt x="22" y="21"/>
                    <a:pt x="23" y="21"/>
                  </a:cubicBezTo>
                  <a:cubicBezTo>
                    <a:pt x="24" y="22"/>
                    <a:pt x="24" y="23"/>
                    <a:pt x="23" y="24"/>
                  </a:cubicBezTo>
                  <a:cubicBezTo>
                    <a:pt x="22" y="25"/>
                    <a:pt x="21" y="27"/>
                    <a:pt x="20" y="28"/>
                  </a:cubicBezTo>
                  <a:cubicBezTo>
                    <a:pt x="19" y="29"/>
                    <a:pt x="19" y="29"/>
                    <a:pt x="18" y="29"/>
                  </a:cubicBezTo>
                  <a:close/>
                  <a:moveTo>
                    <a:pt x="123" y="28"/>
                  </a:moveTo>
                  <a:cubicBezTo>
                    <a:pt x="123" y="28"/>
                    <a:pt x="122" y="28"/>
                    <a:pt x="122" y="28"/>
                  </a:cubicBezTo>
                  <a:cubicBezTo>
                    <a:pt x="121" y="26"/>
                    <a:pt x="119" y="25"/>
                    <a:pt x="118" y="24"/>
                  </a:cubicBezTo>
                  <a:cubicBezTo>
                    <a:pt x="117" y="23"/>
                    <a:pt x="117" y="22"/>
                    <a:pt x="118" y="21"/>
                  </a:cubicBezTo>
                  <a:cubicBezTo>
                    <a:pt x="119" y="20"/>
                    <a:pt x="120" y="20"/>
                    <a:pt x="121" y="21"/>
                  </a:cubicBezTo>
                  <a:cubicBezTo>
                    <a:pt x="122" y="22"/>
                    <a:pt x="124" y="24"/>
                    <a:pt x="125" y="25"/>
                  </a:cubicBezTo>
                  <a:cubicBezTo>
                    <a:pt x="126" y="26"/>
                    <a:pt x="126" y="27"/>
                    <a:pt x="125" y="28"/>
                  </a:cubicBezTo>
                  <a:cubicBezTo>
                    <a:pt x="124" y="28"/>
                    <a:pt x="124" y="28"/>
                    <a:pt x="123" y="28"/>
                  </a:cubicBezTo>
                  <a:close/>
                  <a:moveTo>
                    <a:pt x="26" y="21"/>
                  </a:moveTo>
                  <a:cubicBezTo>
                    <a:pt x="25" y="21"/>
                    <a:pt x="25" y="21"/>
                    <a:pt x="24" y="20"/>
                  </a:cubicBezTo>
                  <a:cubicBezTo>
                    <a:pt x="24" y="19"/>
                    <a:pt x="24" y="18"/>
                    <a:pt x="25" y="17"/>
                  </a:cubicBezTo>
                  <a:cubicBezTo>
                    <a:pt x="26" y="16"/>
                    <a:pt x="28" y="15"/>
                    <a:pt x="29" y="14"/>
                  </a:cubicBezTo>
                  <a:cubicBezTo>
                    <a:pt x="30" y="13"/>
                    <a:pt x="31" y="13"/>
                    <a:pt x="32" y="14"/>
                  </a:cubicBezTo>
                  <a:cubicBezTo>
                    <a:pt x="33" y="15"/>
                    <a:pt x="33" y="16"/>
                    <a:pt x="32" y="17"/>
                  </a:cubicBezTo>
                  <a:cubicBezTo>
                    <a:pt x="30" y="18"/>
                    <a:pt x="29" y="19"/>
                    <a:pt x="27" y="20"/>
                  </a:cubicBezTo>
                  <a:cubicBezTo>
                    <a:pt x="27" y="21"/>
                    <a:pt x="26" y="21"/>
                    <a:pt x="26" y="21"/>
                  </a:cubicBezTo>
                  <a:close/>
                  <a:moveTo>
                    <a:pt x="115" y="20"/>
                  </a:moveTo>
                  <a:cubicBezTo>
                    <a:pt x="115" y="20"/>
                    <a:pt x="114" y="20"/>
                    <a:pt x="114" y="20"/>
                  </a:cubicBezTo>
                  <a:cubicBezTo>
                    <a:pt x="113" y="19"/>
                    <a:pt x="111" y="17"/>
                    <a:pt x="110" y="16"/>
                  </a:cubicBezTo>
                  <a:cubicBezTo>
                    <a:pt x="109" y="16"/>
                    <a:pt x="109" y="15"/>
                    <a:pt x="109" y="14"/>
                  </a:cubicBezTo>
                  <a:cubicBezTo>
                    <a:pt x="110" y="13"/>
                    <a:pt x="111" y="13"/>
                    <a:pt x="112" y="13"/>
                  </a:cubicBezTo>
                  <a:cubicBezTo>
                    <a:pt x="114" y="14"/>
                    <a:pt x="115" y="15"/>
                    <a:pt x="117" y="17"/>
                  </a:cubicBezTo>
                  <a:cubicBezTo>
                    <a:pt x="117" y="17"/>
                    <a:pt x="118" y="19"/>
                    <a:pt x="117" y="20"/>
                  </a:cubicBezTo>
                  <a:cubicBezTo>
                    <a:pt x="116" y="20"/>
                    <a:pt x="116" y="20"/>
                    <a:pt x="115" y="20"/>
                  </a:cubicBezTo>
                  <a:close/>
                  <a:moveTo>
                    <a:pt x="35" y="14"/>
                  </a:moveTo>
                  <a:cubicBezTo>
                    <a:pt x="35" y="14"/>
                    <a:pt x="34" y="14"/>
                    <a:pt x="34" y="13"/>
                  </a:cubicBezTo>
                  <a:cubicBezTo>
                    <a:pt x="33" y="12"/>
                    <a:pt x="33" y="11"/>
                    <a:pt x="34" y="10"/>
                  </a:cubicBezTo>
                  <a:cubicBezTo>
                    <a:pt x="36" y="9"/>
                    <a:pt x="38" y="8"/>
                    <a:pt x="39" y="8"/>
                  </a:cubicBezTo>
                  <a:cubicBezTo>
                    <a:pt x="40" y="7"/>
                    <a:pt x="42" y="7"/>
                    <a:pt x="42" y="8"/>
                  </a:cubicBezTo>
                  <a:cubicBezTo>
                    <a:pt x="43" y="9"/>
                    <a:pt x="42" y="11"/>
                    <a:pt x="41" y="11"/>
                  </a:cubicBezTo>
                  <a:cubicBezTo>
                    <a:pt x="39" y="12"/>
                    <a:pt x="38" y="13"/>
                    <a:pt x="36" y="14"/>
                  </a:cubicBezTo>
                  <a:cubicBezTo>
                    <a:pt x="36" y="14"/>
                    <a:pt x="36" y="14"/>
                    <a:pt x="35" y="14"/>
                  </a:cubicBezTo>
                  <a:close/>
                  <a:moveTo>
                    <a:pt x="106" y="14"/>
                  </a:moveTo>
                  <a:cubicBezTo>
                    <a:pt x="106" y="14"/>
                    <a:pt x="105" y="14"/>
                    <a:pt x="105" y="13"/>
                  </a:cubicBezTo>
                  <a:cubicBezTo>
                    <a:pt x="103" y="12"/>
                    <a:pt x="102" y="12"/>
                    <a:pt x="100" y="11"/>
                  </a:cubicBezTo>
                  <a:cubicBezTo>
                    <a:pt x="99" y="10"/>
                    <a:pt x="99" y="9"/>
                    <a:pt x="99" y="8"/>
                  </a:cubicBezTo>
                  <a:cubicBezTo>
                    <a:pt x="100" y="7"/>
                    <a:pt x="101" y="7"/>
                    <a:pt x="102" y="7"/>
                  </a:cubicBezTo>
                  <a:cubicBezTo>
                    <a:pt x="104" y="8"/>
                    <a:pt x="105" y="9"/>
                    <a:pt x="107" y="10"/>
                  </a:cubicBezTo>
                  <a:cubicBezTo>
                    <a:pt x="108" y="10"/>
                    <a:pt x="108" y="12"/>
                    <a:pt x="108" y="13"/>
                  </a:cubicBezTo>
                  <a:cubicBezTo>
                    <a:pt x="107" y="13"/>
                    <a:pt x="107" y="14"/>
                    <a:pt x="106" y="14"/>
                  </a:cubicBezTo>
                  <a:close/>
                  <a:moveTo>
                    <a:pt x="45" y="9"/>
                  </a:moveTo>
                  <a:cubicBezTo>
                    <a:pt x="45" y="9"/>
                    <a:pt x="44" y="8"/>
                    <a:pt x="44" y="8"/>
                  </a:cubicBezTo>
                  <a:cubicBezTo>
                    <a:pt x="43" y="7"/>
                    <a:pt x="44" y="5"/>
                    <a:pt x="45" y="5"/>
                  </a:cubicBezTo>
                  <a:cubicBezTo>
                    <a:pt x="47" y="4"/>
                    <a:pt x="48" y="4"/>
                    <a:pt x="50" y="3"/>
                  </a:cubicBezTo>
                  <a:cubicBezTo>
                    <a:pt x="51" y="3"/>
                    <a:pt x="52" y="3"/>
                    <a:pt x="53" y="4"/>
                  </a:cubicBezTo>
                  <a:cubicBezTo>
                    <a:pt x="53" y="6"/>
                    <a:pt x="52" y="7"/>
                    <a:pt x="51" y="7"/>
                  </a:cubicBezTo>
                  <a:cubicBezTo>
                    <a:pt x="50" y="7"/>
                    <a:pt x="48" y="8"/>
                    <a:pt x="46" y="9"/>
                  </a:cubicBezTo>
                  <a:cubicBezTo>
                    <a:pt x="46" y="9"/>
                    <a:pt x="46" y="9"/>
                    <a:pt x="45" y="9"/>
                  </a:cubicBezTo>
                  <a:close/>
                  <a:moveTo>
                    <a:pt x="96" y="9"/>
                  </a:moveTo>
                  <a:cubicBezTo>
                    <a:pt x="95" y="9"/>
                    <a:pt x="95" y="9"/>
                    <a:pt x="95" y="9"/>
                  </a:cubicBezTo>
                  <a:cubicBezTo>
                    <a:pt x="93" y="8"/>
                    <a:pt x="92" y="7"/>
                    <a:pt x="90" y="7"/>
                  </a:cubicBezTo>
                  <a:cubicBezTo>
                    <a:pt x="89" y="6"/>
                    <a:pt x="88" y="5"/>
                    <a:pt x="88" y="4"/>
                  </a:cubicBezTo>
                  <a:cubicBezTo>
                    <a:pt x="89" y="3"/>
                    <a:pt x="90" y="3"/>
                    <a:pt x="91" y="3"/>
                  </a:cubicBezTo>
                  <a:cubicBezTo>
                    <a:pt x="93" y="3"/>
                    <a:pt x="95" y="4"/>
                    <a:pt x="96" y="5"/>
                  </a:cubicBezTo>
                  <a:cubicBezTo>
                    <a:pt x="97" y="5"/>
                    <a:pt x="98" y="6"/>
                    <a:pt x="98" y="7"/>
                  </a:cubicBezTo>
                  <a:cubicBezTo>
                    <a:pt x="97" y="8"/>
                    <a:pt x="97" y="9"/>
                    <a:pt x="96" y="9"/>
                  </a:cubicBezTo>
                  <a:close/>
                  <a:moveTo>
                    <a:pt x="56" y="6"/>
                  </a:moveTo>
                  <a:cubicBezTo>
                    <a:pt x="55" y="6"/>
                    <a:pt x="55" y="5"/>
                    <a:pt x="54" y="4"/>
                  </a:cubicBezTo>
                  <a:cubicBezTo>
                    <a:pt x="54" y="3"/>
                    <a:pt x="55" y="2"/>
                    <a:pt x="56" y="2"/>
                  </a:cubicBezTo>
                  <a:cubicBezTo>
                    <a:pt x="58" y="1"/>
                    <a:pt x="60" y="1"/>
                    <a:pt x="62" y="1"/>
                  </a:cubicBezTo>
                  <a:cubicBezTo>
                    <a:pt x="63" y="0"/>
                    <a:pt x="64" y="1"/>
                    <a:pt x="64" y="2"/>
                  </a:cubicBezTo>
                  <a:cubicBezTo>
                    <a:pt x="64" y="3"/>
                    <a:pt x="63" y="4"/>
                    <a:pt x="62" y="5"/>
                  </a:cubicBezTo>
                  <a:cubicBezTo>
                    <a:pt x="60" y="5"/>
                    <a:pt x="59" y="5"/>
                    <a:pt x="57" y="6"/>
                  </a:cubicBezTo>
                  <a:cubicBezTo>
                    <a:pt x="57" y="6"/>
                    <a:pt x="57" y="6"/>
                    <a:pt x="56" y="6"/>
                  </a:cubicBezTo>
                  <a:close/>
                  <a:moveTo>
                    <a:pt x="85" y="5"/>
                  </a:moveTo>
                  <a:cubicBezTo>
                    <a:pt x="85" y="5"/>
                    <a:pt x="84" y="5"/>
                    <a:pt x="84" y="5"/>
                  </a:cubicBezTo>
                  <a:cubicBezTo>
                    <a:pt x="83" y="5"/>
                    <a:pt x="81" y="5"/>
                    <a:pt x="79" y="5"/>
                  </a:cubicBezTo>
                  <a:cubicBezTo>
                    <a:pt x="78" y="4"/>
                    <a:pt x="77" y="3"/>
                    <a:pt x="77" y="2"/>
                  </a:cubicBezTo>
                  <a:cubicBezTo>
                    <a:pt x="77" y="1"/>
                    <a:pt x="78" y="0"/>
                    <a:pt x="79" y="1"/>
                  </a:cubicBezTo>
                  <a:cubicBezTo>
                    <a:pt x="81" y="1"/>
                    <a:pt x="83" y="1"/>
                    <a:pt x="85" y="1"/>
                  </a:cubicBezTo>
                  <a:cubicBezTo>
                    <a:pt x="86" y="2"/>
                    <a:pt x="87" y="3"/>
                    <a:pt x="87" y="4"/>
                  </a:cubicBezTo>
                  <a:cubicBezTo>
                    <a:pt x="87" y="5"/>
                    <a:pt x="86" y="5"/>
                    <a:pt x="85" y="5"/>
                  </a:cubicBezTo>
                  <a:close/>
                  <a:moveTo>
                    <a:pt x="68" y="4"/>
                  </a:moveTo>
                  <a:cubicBezTo>
                    <a:pt x="67" y="4"/>
                    <a:pt x="66" y="3"/>
                    <a:pt x="66" y="2"/>
                  </a:cubicBezTo>
                  <a:cubicBezTo>
                    <a:pt x="66" y="1"/>
                    <a:pt x="66" y="0"/>
                    <a:pt x="68" y="0"/>
                  </a:cubicBezTo>
                  <a:cubicBezTo>
                    <a:pt x="70" y="0"/>
                    <a:pt x="72" y="0"/>
                    <a:pt x="73" y="0"/>
                  </a:cubicBezTo>
                  <a:cubicBezTo>
                    <a:pt x="75" y="0"/>
                    <a:pt x="75" y="1"/>
                    <a:pt x="75" y="2"/>
                  </a:cubicBezTo>
                  <a:cubicBezTo>
                    <a:pt x="75" y="3"/>
                    <a:pt x="74" y="4"/>
                    <a:pt x="73" y="4"/>
                  </a:cubicBezTo>
                  <a:cubicBezTo>
                    <a:pt x="71" y="4"/>
                    <a:pt x="70" y="4"/>
                    <a:pt x="68" y="4"/>
                  </a:cubicBezTo>
                  <a:cubicBezTo>
                    <a:pt x="68" y="4"/>
                    <a:pt x="68" y="4"/>
                    <a:pt x="68" y="4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3" name="Freeform 531">
              <a:extLst>
                <a:ext uri="{FF2B5EF4-FFF2-40B4-BE49-F238E27FC236}">
                  <a16:creationId xmlns:a16="http://schemas.microsoft.com/office/drawing/2014/main" id="{9C039C07-AC38-48DE-B8A1-672FDBFBED5B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4548336" y="2153473"/>
              <a:ext cx="3366089" cy="3366089"/>
            </a:xfrm>
            <a:custGeom>
              <a:avLst/>
              <a:gdLst>
                <a:gd name="T0" fmla="*/ 964 w 1896"/>
                <a:gd name="T1" fmla="*/ 1896 h 1896"/>
                <a:gd name="T2" fmla="*/ 1012 w 1896"/>
                <a:gd name="T3" fmla="*/ 1894 h 1896"/>
                <a:gd name="T4" fmla="*/ 1060 w 1896"/>
                <a:gd name="T5" fmla="*/ 1890 h 1896"/>
                <a:gd name="T6" fmla="*/ 1108 w 1896"/>
                <a:gd name="T7" fmla="*/ 1883 h 1896"/>
                <a:gd name="T8" fmla="*/ 1155 w 1896"/>
                <a:gd name="T9" fmla="*/ 1874 h 1896"/>
                <a:gd name="T10" fmla="*/ 1201 w 1896"/>
                <a:gd name="T11" fmla="*/ 1862 h 1896"/>
                <a:gd name="T12" fmla="*/ 1247 w 1896"/>
                <a:gd name="T13" fmla="*/ 1848 h 1896"/>
                <a:gd name="T14" fmla="*/ 1292 w 1896"/>
                <a:gd name="T15" fmla="*/ 1831 h 1896"/>
                <a:gd name="T16" fmla="*/ 1336 w 1896"/>
                <a:gd name="T17" fmla="*/ 1813 h 1896"/>
                <a:gd name="T18" fmla="*/ 1379 w 1896"/>
                <a:gd name="T19" fmla="*/ 1792 h 1896"/>
                <a:gd name="T20" fmla="*/ 1421 w 1896"/>
                <a:gd name="T21" fmla="*/ 1769 h 1896"/>
                <a:gd name="T22" fmla="*/ 1462 w 1896"/>
                <a:gd name="T23" fmla="*/ 1744 h 1896"/>
                <a:gd name="T24" fmla="*/ 1502 w 1896"/>
                <a:gd name="T25" fmla="*/ 1717 h 1896"/>
                <a:gd name="T26" fmla="*/ 1540 w 1896"/>
                <a:gd name="T27" fmla="*/ 1688 h 1896"/>
                <a:gd name="T28" fmla="*/ 1576 w 1896"/>
                <a:gd name="T29" fmla="*/ 1657 h 1896"/>
                <a:gd name="T30" fmla="*/ 1611 w 1896"/>
                <a:gd name="T31" fmla="*/ 1624 h 1896"/>
                <a:gd name="T32" fmla="*/ 1644 w 1896"/>
                <a:gd name="T33" fmla="*/ 1589 h 1896"/>
                <a:gd name="T34" fmla="*/ 1676 w 1896"/>
                <a:gd name="T35" fmla="*/ 1553 h 1896"/>
                <a:gd name="T36" fmla="*/ 1705 w 1896"/>
                <a:gd name="T37" fmla="*/ 1515 h 1896"/>
                <a:gd name="T38" fmla="*/ 1733 w 1896"/>
                <a:gd name="T39" fmla="*/ 1476 h 1896"/>
                <a:gd name="T40" fmla="*/ 1759 w 1896"/>
                <a:gd name="T41" fmla="*/ 1435 h 1896"/>
                <a:gd name="T42" fmla="*/ 1782 w 1896"/>
                <a:gd name="T43" fmla="*/ 1393 h 1896"/>
                <a:gd name="T44" fmla="*/ 1803 w 1896"/>
                <a:gd name="T45" fmla="*/ 1350 h 1896"/>
                <a:gd name="T46" fmla="*/ 1823 w 1896"/>
                <a:gd name="T47" fmla="*/ 1306 h 1896"/>
                <a:gd name="T48" fmla="*/ 1839 w 1896"/>
                <a:gd name="T49" fmla="*/ 1261 h 1896"/>
                <a:gd name="T50" fmla="*/ 1854 w 1896"/>
                <a:gd name="T51" fmla="*/ 1215 h 1896"/>
                <a:gd name="T52" fmla="*/ 1866 w 1896"/>
                <a:gd name="T53" fmla="*/ 1168 h 1896"/>
                <a:gd name="T54" fmla="*/ 1876 w 1896"/>
                <a:gd name="T55" fmla="*/ 1121 h 1896"/>
                <a:gd name="T56" fmla="*/ 1883 w 1896"/>
                <a:gd name="T57" fmla="*/ 1074 h 1896"/>
                <a:gd name="T58" fmla="*/ 1888 w 1896"/>
                <a:gd name="T59" fmla="*/ 1026 h 1896"/>
                <a:gd name="T60" fmla="*/ 1890 w 1896"/>
                <a:gd name="T61" fmla="*/ 926 h 1896"/>
                <a:gd name="T62" fmla="*/ 1888 w 1896"/>
                <a:gd name="T63" fmla="*/ 878 h 1896"/>
                <a:gd name="T64" fmla="*/ 1883 w 1896"/>
                <a:gd name="T65" fmla="*/ 830 h 1896"/>
                <a:gd name="T66" fmla="*/ 1876 w 1896"/>
                <a:gd name="T67" fmla="*/ 783 h 1896"/>
                <a:gd name="T68" fmla="*/ 1866 w 1896"/>
                <a:gd name="T69" fmla="*/ 736 h 1896"/>
                <a:gd name="T70" fmla="*/ 1854 w 1896"/>
                <a:gd name="T71" fmla="*/ 689 h 1896"/>
                <a:gd name="T72" fmla="*/ 1840 w 1896"/>
                <a:gd name="T73" fmla="*/ 644 h 1896"/>
                <a:gd name="T74" fmla="*/ 1823 w 1896"/>
                <a:gd name="T75" fmla="*/ 599 h 1896"/>
                <a:gd name="T76" fmla="*/ 1804 w 1896"/>
                <a:gd name="T77" fmla="*/ 555 h 1896"/>
                <a:gd name="T78" fmla="*/ 1783 w 1896"/>
                <a:gd name="T79" fmla="*/ 512 h 1896"/>
                <a:gd name="T80" fmla="*/ 1760 w 1896"/>
                <a:gd name="T81" fmla="*/ 470 h 1896"/>
                <a:gd name="T82" fmla="*/ 1735 w 1896"/>
                <a:gd name="T83" fmla="*/ 429 h 1896"/>
                <a:gd name="T84" fmla="*/ 1707 w 1896"/>
                <a:gd name="T85" fmla="*/ 390 h 1896"/>
                <a:gd name="T86" fmla="*/ 1678 w 1896"/>
                <a:gd name="T87" fmla="*/ 352 h 1896"/>
                <a:gd name="T88" fmla="*/ 1646 w 1896"/>
                <a:gd name="T89" fmla="*/ 316 h 1896"/>
                <a:gd name="T90" fmla="*/ 1613 w 1896"/>
                <a:gd name="T91" fmla="*/ 281 h 1896"/>
                <a:gd name="T92" fmla="*/ 1579 w 1896"/>
                <a:gd name="T93" fmla="*/ 248 h 1896"/>
                <a:gd name="T94" fmla="*/ 1542 w 1896"/>
                <a:gd name="T95" fmla="*/ 217 h 1896"/>
                <a:gd name="T96" fmla="*/ 1504 w 1896"/>
                <a:gd name="T97" fmla="*/ 188 h 1896"/>
                <a:gd name="T98" fmla="*/ 1465 w 1896"/>
                <a:gd name="T99" fmla="*/ 160 h 1896"/>
                <a:gd name="T100" fmla="*/ 1424 w 1896"/>
                <a:gd name="T101" fmla="*/ 135 h 1896"/>
                <a:gd name="T102" fmla="*/ 1382 w 1896"/>
                <a:gd name="T103" fmla="*/ 112 h 1896"/>
                <a:gd name="T104" fmla="*/ 1338 w 1896"/>
                <a:gd name="T105" fmla="*/ 91 h 1896"/>
                <a:gd name="T106" fmla="*/ 1294 w 1896"/>
                <a:gd name="T107" fmla="*/ 72 h 1896"/>
                <a:gd name="T108" fmla="*/ 1249 w 1896"/>
                <a:gd name="T109" fmla="*/ 55 h 1896"/>
                <a:gd name="T110" fmla="*/ 1203 w 1896"/>
                <a:gd name="T111" fmla="*/ 41 h 1896"/>
                <a:gd name="T112" fmla="*/ 1156 w 1896"/>
                <a:gd name="T113" fmla="*/ 29 h 1896"/>
                <a:gd name="T114" fmla="*/ 1109 w 1896"/>
                <a:gd name="T115" fmla="*/ 20 h 1896"/>
                <a:gd name="T116" fmla="*/ 1062 w 1896"/>
                <a:gd name="T117" fmla="*/ 13 h 1896"/>
                <a:gd name="T118" fmla="*/ 1014 w 1896"/>
                <a:gd name="T119" fmla="*/ 9 h 1896"/>
                <a:gd name="T120" fmla="*/ 966 w 1896"/>
                <a:gd name="T121" fmla="*/ 6 h 18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96" h="1896">
                  <a:moveTo>
                    <a:pt x="940" y="1896"/>
                  </a:moveTo>
                  <a:cubicBezTo>
                    <a:pt x="940" y="1896"/>
                    <a:pt x="940" y="1896"/>
                    <a:pt x="940" y="1896"/>
                  </a:cubicBezTo>
                  <a:cubicBezTo>
                    <a:pt x="933" y="1896"/>
                    <a:pt x="924" y="1896"/>
                    <a:pt x="916" y="1896"/>
                  </a:cubicBezTo>
                  <a:cubicBezTo>
                    <a:pt x="913" y="1896"/>
                    <a:pt x="910" y="1893"/>
                    <a:pt x="911" y="1890"/>
                  </a:cubicBezTo>
                  <a:cubicBezTo>
                    <a:pt x="911" y="1886"/>
                    <a:pt x="913" y="1884"/>
                    <a:pt x="917" y="1884"/>
                  </a:cubicBezTo>
                  <a:cubicBezTo>
                    <a:pt x="925" y="1884"/>
                    <a:pt x="933" y="1884"/>
                    <a:pt x="941" y="1884"/>
                  </a:cubicBezTo>
                  <a:cubicBezTo>
                    <a:pt x="944" y="1884"/>
                    <a:pt x="947" y="1887"/>
                    <a:pt x="946" y="1890"/>
                  </a:cubicBezTo>
                  <a:cubicBezTo>
                    <a:pt x="946" y="1894"/>
                    <a:pt x="944" y="1896"/>
                    <a:pt x="940" y="1896"/>
                  </a:cubicBezTo>
                  <a:close/>
                  <a:moveTo>
                    <a:pt x="964" y="1896"/>
                  </a:moveTo>
                  <a:cubicBezTo>
                    <a:pt x="961" y="1896"/>
                    <a:pt x="959" y="1893"/>
                    <a:pt x="958" y="1890"/>
                  </a:cubicBezTo>
                  <a:cubicBezTo>
                    <a:pt x="958" y="1887"/>
                    <a:pt x="961" y="1884"/>
                    <a:pt x="964" y="1884"/>
                  </a:cubicBezTo>
                  <a:cubicBezTo>
                    <a:pt x="972" y="1884"/>
                    <a:pt x="980" y="1884"/>
                    <a:pt x="988" y="1883"/>
                  </a:cubicBezTo>
                  <a:cubicBezTo>
                    <a:pt x="991" y="1883"/>
                    <a:pt x="994" y="1886"/>
                    <a:pt x="994" y="1889"/>
                  </a:cubicBezTo>
                  <a:cubicBezTo>
                    <a:pt x="995" y="1892"/>
                    <a:pt x="992" y="1895"/>
                    <a:pt x="989" y="1895"/>
                  </a:cubicBezTo>
                  <a:cubicBezTo>
                    <a:pt x="981" y="1896"/>
                    <a:pt x="973" y="1896"/>
                    <a:pt x="965" y="1896"/>
                  </a:cubicBezTo>
                  <a:cubicBezTo>
                    <a:pt x="965" y="1896"/>
                    <a:pt x="965" y="1896"/>
                    <a:pt x="964" y="1896"/>
                  </a:cubicBezTo>
                  <a:close/>
                  <a:moveTo>
                    <a:pt x="893" y="1895"/>
                  </a:moveTo>
                  <a:cubicBezTo>
                    <a:pt x="892" y="1895"/>
                    <a:pt x="892" y="1895"/>
                    <a:pt x="892" y="1895"/>
                  </a:cubicBezTo>
                  <a:cubicBezTo>
                    <a:pt x="884" y="1894"/>
                    <a:pt x="876" y="1894"/>
                    <a:pt x="868" y="1893"/>
                  </a:cubicBezTo>
                  <a:cubicBezTo>
                    <a:pt x="865" y="1893"/>
                    <a:pt x="862" y="1890"/>
                    <a:pt x="863" y="1886"/>
                  </a:cubicBezTo>
                  <a:cubicBezTo>
                    <a:pt x="863" y="1883"/>
                    <a:pt x="866" y="1881"/>
                    <a:pt x="869" y="1881"/>
                  </a:cubicBezTo>
                  <a:cubicBezTo>
                    <a:pt x="877" y="1882"/>
                    <a:pt x="885" y="1882"/>
                    <a:pt x="893" y="1883"/>
                  </a:cubicBezTo>
                  <a:cubicBezTo>
                    <a:pt x="896" y="1883"/>
                    <a:pt x="899" y="1886"/>
                    <a:pt x="899" y="1889"/>
                  </a:cubicBezTo>
                  <a:cubicBezTo>
                    <a:pt x="898" y="1892"/>
                    <a:pt x="896" y="1895"/>
                    <a:pt x="893" y="1895"/>
                  </a:cubicBezTo>
                  <a:close/>
                  <a:moveTo>
                    <a:pt x="1012" y="1894"/>
                  </a:moveTo>
                  <a:cubicBezTo>
                    <a:pt x="1009" y="1894"/>
                    <a:pt x="1007" y="1892"/>
                    <a:pt x="1006" y="1889"/>
                  </a:cubicBezTo>
                  <a:cubicBezTo>
                    <a:pt x="1006" y="1885"/>
                    <a:pt x="1009" y="1882"/>
                    <a:pt x="1012" y="1882"/>
                  </a:cubicBezTo>
                  <a:cubicBezTo>
                    <a:pt x="1020" y="1882"/>
                    <a:pt x="1028" y="1881"/>
                    <a:pt x="1036" y="1880"/>
                  </a:cubicBezTo>
                  <a:cubicBezTo>
                    <a:pt x="1039" y="1880"/>
                    <a:pt x="1042" y="1882"/>
                    <a:pt x="1042" y="1886"/>
                  </a:cubicBezTo>
                  <a:cubicBezTo>
                    <a:pt x="1043" y="1889"/>
                    <a:pt x="1040" y="1892"/>
                    <a:pt x="1037" y="1892"/>
                  </a:cubicBezTo>
                  <a:cubicBezTo>
                    <a:pt x="1029" y="1893"/>
                    <a:pt x="1021" y="1894"/>
                    <a:pt x="1013" y="1894"/>
                  </a:cubicBezTo>
                  <a:cubicBezTo>
                    <a:pt x="1013" y="1894"/>
                    <a:pt x="1013" y="1894"/>
                    <a:pt x="1012" y="1894"/>
                  </a:cubicBezTo>
                  <a:close/>
                  <a:moveTo>
                    <a:pt x="845" y="1891"/>
                  </a:moveTo>
                  <a:cubicBezTo>
                    <a:pt x="845" y="1891"/>
                    <a:pt x="844" y="1891"/>
                    <a:pt x="844" y="1891"/>
                  </a:cubicBezTo>
                  <a:cubicBezTo>
                    <a:pt x="836" y="1890"/>
                    <a:pt x="828" y="1889"/>
                    <a:pt x="820" y="1888"/>
                  </a:cubicBezTo>
                  <a:cubicBezTo>
                    <a:pt x="817" y="1887"/>
                    <a:pt x="815" y="1884"/>
                    <a:pt x="815" y="1881"/>
                  </a:cubicBezTo>
                  <a:cubicBezTo>
                    <a:pt x="815" y="1878"/>
                    <a:pt x="818" y="1875"/>
                    <a:pt x="822" y="1876"/>
                  </a:cubicBezTo>
                  <a:cubicBezTo>
                    <a:pt x="830" y="1877"/>
                    <a:pt x="838" y="1878"/>
                    <a:pt x="845" y="1879"/>
                  </a:cubicBezTo>
                  <a:cubicBezTo>
                    <a:pt x="849" y="1879"/>
                    <a:pt x="851" y="1882"/>
                    <a:pt x="851" y="1885"/>
                  </a:cubicBezTo>
                  <a:cubicBezTo>
                    <a:pt x="850" y="1888"/>
                    <a:pt x="848" y="1891"/>
                    <a:pt x="845" y="1891"/>
                  </a:cubicBezTo>
                  <a:close/>
                  <a:moveTo>
                    <a:pt x="1060" y="1890"/>
                  </a:moveTo>
                  <a:cubicBezTo>
                    <a:pt x="1057" y="1890"/>
                    <a:pt x="1055" y="1887"/>
                    <a:pt x="1054" y="1884"/>
                  </a:cubicBezTo>
                  <a:cubicBezTo>
                    <a:pt x="1054" y="1881"/>
                    <a:pt x="1056" y="1878"/>
                    <a:pt x="1059" y="1878"/>
                  </a:cubicBezTo>
                  <a:cubicBezTo>
                    <a:pt x="1067" y="1877"/>
                    <a:pt x="1075" y="1876"/>
                    <a:pt x="1083" y="1875"/>
                  </a:cubicBezTo>
                  <a:cubicBezTo>
                    <a:pt x="1086" y="1874"/>
                    <a:pt x="1089" y="1876"/>
                    <a:pt x="1090" y="1880"/>
                  </a:cubicBezTo>
                  <a:cubicBezTo>
                    <a:pt x="1090" y="1883"/>
                    <a:pt x="1088" y="1886"/>
                    <a:pt x="1085" y="1887"/>
                  </a:cubicBezTo>
                  <a:cubicBezTo>
                    <a:pt x="1077" y="1888"/>
                    <a:pt x="1069" y="1889"/>
                    <a:pt x="1061" y="1890"/>
                  </a:cubicBezTo>
                  <a:cubicBezTo>
                    <a:pt x="1061" y="1890"/>
                    <a:pt x="1060" y="1890"/>
                    <a:pt x="1060" y="1890"/>
                  </a:cubicBezTo>
                  <a:close/>
                  <a:moveTo>
                    <a:pt x="797" y="1884"/>
                  </a:moveTo>
                  <a:cubicBezTo>
                    <a:pt x="797" y="1884"/>
                    <a:pt x="797" y="1884"/>
                    <a:pt x="796" y="1884"/>
                  </a:cubicBezTo>
                  <a:cubicBezTo>
                    <a:pt x="788" y="1883"/>
                    <a:pt x="780" y="1881"/>
                    <a:pt x="772" y="1880"/>
                  </a:cubicBezTo>
                  <a:cubicBezTo>
                    <a:pt x="769" y="1879"/>
                    <a:pt x="767" y="1876"/>
                    <a:pt x="768" y="1873"/>
                  </a:cubicBezTo>
                  <a:cubicBezTo>
                    <a:pt x="768" y="1870"/>
                    <a:pt x="771" y="1868"/>
                    <a:pt x="775" y="1868"/>
                  </a:cubicBezTo>
                  <a:cubicBezTo>
                    <a:pt x="782" y="1870"/>
                    <a:pt x="790" y="1871"/>
                    <a:pt x="798" y="1872"/>
                  </a:cubicBezTo>
                  <a:cubicBezTo>
                    <a:pt x="801" y="1873"/>
                    <a:pt x="804" y="1876"/>
                    <a:pt x="803" y="1879"/>
                  </a:cubicBezTo>
                  <a:cubicBezTo>
                    <a:pt x="803" y="1882"/>
                    <a:pt x="800" y="1884"/>
                    <a:pt x="797" y="1884"/>
                  </a:cubicBezTo>
                  <a:close/>
                  <a:moveTo>
                    <a:pt x="1108" y="1883"/>
                  </a:moveTo>
                  <a:cubicBezTo>
                    <a:pt x="1105" y="1883"/>
                    <a:pt x="1102" y="1881"/>
                    <a:pt x="1102" y="1878"/>
                  </a:cubicBezTo>
                  <a:cubicBezTo>
                    <a:pt x="1101" y="1875"/>
                    <a:pt x="1103" y="1871"/>
                    <a:pt x="1107" y="1871"/>
                  </a:cubicBezTo>
                  <a:cubicBezTo>
                    <a:pt x="1114" y="1870"/>
                    <a:pt x="1122" y="1868"/>
                    <a:pt x="1130" y="1867"/>
                  </a:cubicBezTo>
                  <a:cubicBezTo>
                    <a:pt x="1133" y="1866"/>
                    <a:pt x="1137" y="1868"/>
                    <a:pt x="1137" y="1871"/>
                  </a:cubicBezTo>
                  <a:cubicBezTo>
                    <a:pt x="1138" y="1875"/>
                    <a:pt x="1136" y="1878"/>
                    <a:pt x="1132" y="1878"/>
                  </a:cubicBezTo>
                  <a:cubicBezTo>
                    <a:pt x="1125" y="1880"/>
                    <a:pt x="1117" y="1881"/>
                    <a:pt x="1109" y="1883"/>
                  </a:cubicBezTo>
                  <a:cubicBezTo>
                    <a:pt x="1108" y="1883"/>
                    <a:pt x="1108" y="1883"/>
                    <a:pt x="1108" y="1883"/>
                  </a:cubicBezTo>
                  <a:close/>
                  <a:moveTo>
                    <a:pt x="750" y="1875"/>
                  </a:moveTo>
                  <a:cubicBezTo>
                    <a:pt x="750" y="1875"/>
                    <a:pt x="749" y="1875"/>
                    <a:pt x="749" y="1875"/>
                  </a:cubicBezTo>
                  <a:cubicBezTo>
                    <a:pt x="741" y="1874"/>
                    <a:pt x="733" y="1872"/>
                    <a:pt x="725" y="1870"/>
                  </a:cubicBezTo>
                  <a:cubicBezTo>
                    <a:pt x="722" y="1869"/>
                    <a:pt x="720" y="1866"/>
                    <a:pt x="721" y="1863"/>
                  </a:cubicBezTo>
                  <a:cubicBezTo>
                    <a:pt x="722" y="1859"/>
                    <a:pt x="725" y="1857"/>
                    <a:pt x="728" y="1858"/>
                  </a:cubicBezTo>
                  <a:cubicBezTo>
                    <a:pt x="736" y="1860"/>
                    <a:pt x="744" y="1862"/>
                    <a:pt x="751" y="1863"/>
                  </a:cubicBezTo>
                  <a:cubicBezTo>
                    <a:pt x="755" y="1864"/>
                    <a:pt x="757" y="1867"/>
                    <a:pt x="756" y="1871"/>
                  </a:cubicBezTo>
                  <a:cubicBezTo>
                    <a:pt x="755" y="1873"/>
                    <a:pt x="753" y="1875"/>
                    <a:pt x="750" y="1875"/>
                  </a:cubicBezTo>
                  <a:close/>
                  <a:moveTo>
                    <a:pt x="1155" y="1874"/>
                  </a:moveTo>
                  <a:cubicBezTo>
                    <a:pt x="1152" y="1874"/>
                    <a:pt x="1150" y="1872"/>
                    <a:pt x="1149" y="1869"/>
                  </a:cubicBezTo>
                  <a:cubicBezTo>
                    <a:pt x="1148" y="1866"/>
                    <a:pt x="1150" y="1862"/>
                    <a:pt x="1153" y="1862"/>
                  </a:cubicBezTo>
                  <a:cubicBezTo>
                    <a:pt x="1161" y="1860"/>
                    <a:pt x="1169" y="1858"/>
                    <a:pt x="1177" y="1856"/>
                  </a:cubicBezTo>
                  <a:cubicBezTo>
                    <a:pt x="1180" y="1855"/>
                    <a:pt x="1183" y="1857"/>
                    <a:pt x="1184" y="1861"/>
                  </a:cubicBezTo>
                  <a:cubicBezTo>
                    <a:pt x="1185" y="1864"/>
                    <a:pt x="1183" y="1867"/>
                    <a:pt x="1180" y="1868"/>
                  </a:cubicBezTo>
                  <a:cubicBezTo>
                    <a:pt x="1172" y="1870"/>
                    <a:pt x="1164" y="1872"/>
                    <a:pt x="1156" y="1873"/>
                  </a:cubicBezTo>
                  <a:cubicBezTo>
                    <a:pt x="1156" y="1874"/>
                    <a:pt x="1155" y="1874"/>
                    <a:pt x="1155" y="1874"/>
                  </a:cubicBezTo>
                  <a:close/>
                  <a:moveTo>
                    <a:pt x="703" y="1864"/>
                  </a:moveTo>
                  <a:cubicBezTo>
                    <a:pt x="703" y="1864"/>
                    <a:pt x="702" y="1864"/>
                    <a:pt x="702" y="1864"/>
                  </a:cubicBezTo>
                  <a:cubicBezTo>
                    <a:pt x="694" y="1862"/>
                    <a:pt x="686" y="1860"/>
                    <a:pt x="679" y="1857"/>
                  </a:cubicBezTo>
                  <a:cubicBezTo>
                    <a:pt x="675" y="1856"/>
                    <a:pt x="674" y="1853"/>
                    <a:pt x="675" y="1850"/>
                  </a:cubicBezTo>
                  <a:cubicBezTo>
                    <a:pt x="675" y="1847"/>
                    <a:pt x="679" y="1845"/>
                    <a:pt x="682" y="1846"/>
                  </a:cubicBezTo>
                  <a:cubicBezTo>
                    <a:pt x="690" y="1848"/>
                    <a:pt x="697" y="1850"/>
                    <a:pt x="705" y="1852"/>
                  </a:cubicBezTo>
                  <a:cubicBezTo>
                    <a:pt x="708" y="1853"/>
                    <a:pt x="710" y="1856"/>
                    <a:pt x="709" y="1860"/>
                  </a:cubicBezTo>
                  <a:cubicBezTo>
                    <a:pt x="708" y="1862"/>
                    <a:pt x="706" y="1864"/>
                    <a:pt x="703" y="1864"/>
                  </a:cubicBezTo>
                  <a:close/>
                  <a:moveTo>
                    <a:pt x="1201" y="1862"/>
                  </a:moveTo>
                  <a:cubicBezTo>
                    <a:pt x="1199" y="1862"/>
                    <a:pt x="1196" y="1860"/>
                    <a:pt x="1196" y="1858"/>
                  </a:cubicBezTo>
                  <a:cubicBezTo>
                    <a:pt x="1195" y="1854"/>
                    <a:pt x="1196" y="1851"/>
                    <a:pt x="1200" y="1850"/>
                  </a:cubicBezTo>
                  <a:cubicBezTo>
                    <a:pt x="1207" y="1848"/>
                    <a:pt x="1215" y="1846"/>
                    <a:pt x="1223" y="1843"/>
                  </a:cubicBezTo>
                  <a:cubicBezTo>
                    <a:pt x="1226" y="1842"/>
                    <a:pt x="1229" y="1844"/>
                    <a:pt x="1230" y="1847"/>
                  </a:cubicBezTo>
                  <a:cubicBezTo>
                    <a:pt x="1231" y="1851"/>
                    <a:pt x="1229" y="1854"/>
                    <a:pt x="1226" y="1855"/>
                  </a:cubicBezTo>
                  <a:cubicBezTo>
                    <a:pt x="1218" y="1857"/>
                    <a:pt x="1211" y="1860"/>
                    <a:pt x="1203" y="1862"/>
                  </a:cubicBezTo>
                  <a:cubicBezTo>
                    <a:pt x="1202" y="1862"/>
                    <a:pt x="1202" y="1862"/>
                    <a:pt x="1201" y="1862"/>
                  </a:cubicBezTo>
                  <a:close/>
                  <a:moveTo>
                    <a:pt x="657" y="1850"/>
                  </a:moveTo>
                  <a:cubicBezTo>
                    <a:pt x="657" y="1850"/>
                    <a:pt x="656" y="1850"/>
                    <a:pt x="655" y="1850"/>
                  </a:cubicBezTo>
                  <a:cubicBezTo>
                    <a:pt x="648" y="1848"/>
                    <a:pt x="640" y="1845"/>
                    <a:pt x="633" y="1842"/>
                  </a:cubicBezTo>
                  <a:cubicBezTo>
                    <a:pt x="629" y="1841"/>
                    <a:pt x="628" y="1838"/>
                    <a:pt x="629" y="1835"/>
                  </a:cubicBezTo>
                  <a:cubicBezTo>
                    <a:pt x="630" y="1832"/>
                    <a:pt x="633" y="1830"/>
                    <a:pt x="637" y="1831"/>
                  </a:cubicBezTo>
                  <a:cubicBezTo>
                    <a:pt x="644" y="1834"/>
                    <a:pt x="652" y="1836"/>
                    <a:pt x="659" y="1839"/>
                  </a:cubicBezTo>
                  <a:cubicBezTo>
                    <a:pt x="662" y="1840"/>
                    <a:pt x="664" y="1843"/>
                    <a:pt x="663" y="1846"/>
                  </a:cubicBezTo>
                  <a:cubicBezTo>
                    <a:pt x="662" y="1849"/>
                    <a:pt x="660" y="1850"/>
                    <a:pt x="657" y="1850"/>
                  </a:cubicBezTo>
                  <a:close/>
                  <a:moveTo>
                    <a:pt x="1247" y="1848"/>
                  </a:moveTo>
                  <a:cubicBezTo>
                    <a:pt x="1245" y="1848"/>
                    <a:pt x="1242" y="1846"/>
                    <a:pt x="1241" y="1844"/>
                  </a:cubicBezTo>
                  <a:cubicBezTo>
                    <a:pt x="1240" y="1841"/>
                    <a:pt x="1242" y="1837"/>
                    <a:pt x="1245" y="1836"/>
                  </a:cubicBezTo>
                  <a:cubicBezTo>
                    <a:pt x="1253" y="1834"/>
                    <a:pt x="1260" y="1831"/>
                    <a:pt x="1268" y="1828"/>
                  </a:cubicBezTo>
                  <a:cubicBezTo>
                    <a:pt x="1271" y="1827"/>
                    <a:pt x="1274" y="1829"/>
                    <a:pt x="1275" y="1832"/>
                  </a:cubicBezTo>
                  <a:cubicBezTo>
                    <a:pt x="1277" y="1835"/>
                    <a:pt x="1275" y="1838"/>
                    <a:pt x="1272" y="1840"/>
                  </a:cubicBezTo>
                  <a:cubicBezTo>
                    <a:pt x="1264" y="1842"/>
                    <a:pt x="1257" y="1845"/>
                    <a:pt x="1249" y="1848"/>
                  </a:cubicBezTo>
                  <a:cubicBezTo>
                    <a:pt x="1248" y="1848"/>
                    <a:pt x="1248" y="1848"/>
                    <a:pt x="1247" y="1848"/>
                  </a:cubicBezTo>
                  <a:close/>
                  <a:moveTo>
                    <a:pt x="612" y="1834"/>
                  </a:moveTo>
                  <a:cubicBezTo>
                    <a:pt x="611" y="1834"/>
                    <a:pt x="611" y="1834"/>
                    <a:pt x="610" y="1834"/>
                  </a:cubicBezTo>
                  <a:cubicBezTo>
                    <a:pt x="602" y="1831"/>
                    <a:pt x="595" y="1828"/>
                    <a:pt x="587" y="1825"/>
                  </a:cubicBezTo>
                  <a:cubicBezTo>
                    <a:pt x="584" y="1824"/>
                    <a:pt x="583" y="1820"/>
                    <a:pt x="584" y="1817"/>
                  </a:cubicBezTo>
                  <a:cubicBezTo>
                    <a:pt x="585" y="1814"/>
                    <a:pt x="589" y="1813"/>
                    <a:pt x="592" y="1814"/>
                  </a:cubicBezTo>
                  <a:cubicBezTo>
                    <a:pt x="599" y="1817"/>
                    <a:pt x="607" y="1820"/>
                    <a:pt x="614" y="1823"/>
                  </a:cubicBezTo>
                  <a:cubicBezTo>
                    <a:pt x="617" y="1824"/>
                    <a:pt x="619" y="1827"/>
                    <a:pt x="618" y="1831"/>
                  </a:cubicBezTo>
                  <a:cubicBezTo>
                    <a:pt x="617" y="1833"/>
                    <a:pt x="614" y="1834"/>
                    <a:pt x="612" y="1834"/>
                  </a:cubicBezTo>
                  <a:close/>
                  <a:moveTo>
                    <a:pt x="1292" y="1831"/>
                  </a:moveTo>
                  <a:cubicBezTo>
                    <a:pt x="1290" y="1831"/>
                    <a:pt x="1288" y="1830"/>
                    <a:pt x="1287" y="1828"/>
                  </a:cubicBezTo>
                  <a:cubicBezTo>
                    <a:pt x="1285" y="1825"/>
                    <a:pt x="1287" y="1821"/>
                    <a:pt x="1290" y="1820"/>
                  </a:cubicBezTo>
                  <a:cubicBezTo>
                    <a:pt x="1297" y="1817"/>
                    <a:pt x="1305" y="1814"/>
                    <a:pt x="1312" y="1811"/>
                  </a:cubicBezTo>
                  <a:cubicBezTo>
                    <a:pt x="1315" y="1810"/>
                    <a:pt x="1319" y="1811"/>
                    <a:pt x="1320" y="1814"/>
                  </a:cubicBezTo>
                  <a:cubicBezTo>
                    <a:pt x="1321" y="1817"/>
                    <a:pt x="1320" y="1821"/>
                    <a:pt x="1317" y="1822"/>
                  </a:cubicBezTo>
                  <a:cubicBezTo>
                    <a:pt x="1309" y="1825"/>
                    <a:pt x="1302" y="1828"/>
                    <a:pt x="1294" y="1831"/>
                  </a:cubicBezTo>
                  <a:cubicBezTo>
                    <a:pt x="1294" y="1831"/>
                    <a:pt x="1293" y="1831"/>
                    <a:pt x="1292" y="1831"/>
                  </a:cubicBezTo>
                  <a:close/>
                  <a:moveTo>
                    <a:pt x="567" y="1816"/>
                  </a:moveTo>
                  <a:cubicBezTo>
                    <a:pt x="567" y="1816"/>
                    <a:pt x="566" y="1816"/>
                    <a:pt x="565" y="1816"/>
                  </a:cubicBezTo>
                  <a:cubicBezTo>
                    <a:pt x="558" y="1812"/>
                    <a:pt x="550" y="1809"/>
                    <a:pt x="543" y="1805"/>
                  </a:cubicBezTo>
                  <a:cubicBezTo>
                    <a:pt x="540" y="1804"/>
                    <a:pt x="539" y="1800"/>
                    <a:pt x="540" y="1797"/>
                  </a:cubicBezTo>
                  <a:cubicBezTo>
                    <a:pt x="542" y="1794"/>
                    <a:pt x="545" y="1793"/>
                    <a:pt x="548" y="1795"/>
                  </a:cubicBezTo>
                  <a:cubicBezTo>
                    <a:pt x="555" y="1798"/>
                    <a:pt x="563" y="1801"/>
                    <a:pt x="570" y="1805"/>
                  </a:cubicBezTo>
                  <a:cubicBezTo>
                    <a:pt x="573" y="1806"/>
                    <a:pt x="574" y="1809"/>
                    <a:pt x="573" y="1812"/>
                  </a:cubicBezTo>
                  <a:cubicBezTo>
                    <a:pt x="572" y="1815"/>
                    <a:pt x="570" y="1816"/>
                    <a:pt x="567" y="1816"/>
                  </a:cubicBezTo>
                  <a:close/>
                  <a:moveTo>
                    <a:pt x="1336" y="1813"/>
                  </a:moveTo>
                  <a:cubicBezTo>
                    <a:pt x="1334" y="1813"/>
                    <a:pt x="1332" y="1812"/>
                    <a:pt x="1331" y="1809"/>
                  </a:cubicBezTo>
                  <a:cubicBezTo>
                    <a:pt x="1330" y="1806"/>
                    <a:pt x="1331" y="1803"/>
                    <a:pt x="1334" y="1801"/>
                  </a:cubicBezTo>
                  <a:cubicBezTo>
                    <a:pt x="1341" y="1798"/>
                    <a:pt x="1348" y="1795"/>
                    <a:pt x="1355" y="1791"/>
                  </a:cubicBezTo>
                  <a:cubicBezTo>
                    <a:pt x="1358" y="1790"/>
                    <a:pt x="1362" y="1791"/>
                    <a:pt x="1363" y="1794"/>
                  </a:cubicBezTo>
                  <a:cubicBezTo>
                    <a:pt x="1365" y="1797"/>
                    <a:pt x="1364" y="1801"/>
                    <a:pt x="1361" y="1802"/>
                  </a:cubicBezTo>
                  <a:cubicBezTo>
                    <a:pt x="1353" y="1806"/>
                    <a:pt x="1346" y="1809"/>
                    <a:pt x="1339" y="1812"/>
                  </a:cubicBezTo>
                  <a:cubicBezTo>
                    <a:pt x="1338" y="1813"/>
                    <a:pt x="1337" y="1813"/>
                    <a:pt x="1336" y="1813"/>
                  </a:cubicBezTo>
                  <a:close/>
                  <a:moveTo>
                    <a:pt x="524" y="1795"/>
                  </a:moveTo>
                  <a:cubicBezTo>
                    <a:pt x="523" y="1795"/>
                    <a:pt x="522" y="1795"/>
                    <a:pt x="521" y="1795"/>
                  </a:cubicBezTo>
                  <a:cubicBezTo>
                    <a:pt x="514" y="1791"/>
                    <a:pt x="507" y="1787"/>
                    <a:pt x="500" y="1784"/>
                  </a:cubicBezTo>
                  <a:cubicBezTo>
                    <a:pt x="497" y="1782"/>
                    <a:pt x="496" y="1778"/>
                    <a:pt x="497" y="1776"/>
                  </a:cubicBezTo>
                  <a:cubicBezTo>
                    <a:pt x="499" y="1773"/>
                    <a:pt x="503" y="1771"/>
                    <a:pt x="506" y="1773"/>
                  </a:cubicBezTo>
                  <a:cubicBezTo>
                    <a:pt x="512" y="1777"/>
                    <a:pt x="520" y="1781"/>
                    <a:pt x="527" y="1784"/>
                  </a:cubicBezTo>
                  <a:cubicBezTo>
                    <a:pt x="530" y="1786"/>
                    <a:pt x="531" y="1789"/>
                    <a:pt x="529" y="1792"/>
                  </a:cubicBezTo>
                  <a:cubicBezTo>
                    <a:pt x="528" y="1794"/>
                    <a:pt x="526" y="1795"/>
                    <a:pt x="524" y="1795"/>
                  </a:cubicBezTo>
                  <a:close/>
                  <a:moveTo>
                    <a:pt x="1379" y="1792"/>
                  </a:moveTo>
                  <a:cubicBezTo>
                    <a:pt x="1377" y="1792"/>
                    <a:pt x="1375" y="1791"/>
                    <a:pt x="1374" y="1789"/>
                  </a:cubicBezTo>
                  <a:cubicBezTo>
                    <a:pt x="1373" y="1786"/>
                    <a:pt x="1374" y="1782"/>
                    <a:pt x="1377" y="1781"/>
                  </a:cubicBezTo>
                  <a:cubicBezTo>
                    <a:pt x="1384" y="1777"/>
                    <a:pt x="1391" y="1773"/>
                    <a:pt x="1398" y="1770"/>
                  </a:cubicBezTo>
                  <a:cubicBezTo>
                    <a:pt x="1401" y="1768"/>
                    <a:pt x="1404" y="1769"/>
                    <a:pt x="1406" y="1772"/>
                  </a:cubicBezTo>
                  <a:cubicBezTo>
                    <a:pt x="1407" y="1775"/>
                    <a:pt x="1406" y="1778"/>
                    <a:pt x="1403" y="1780"/>
                  </a:cubicBezTo>
                  <a:cubicBezTo>
                    <a:pt x="1396" y="1784"/>
                    <a:pt x="1389" y="1788"/>
                    <a:pt x="1382" y="1791"/>
                  </a:cubicBezTo>
                  <a:cubicBezTo>
                    <a:pt x="1381" y="1792"/>
                    <a:pt x="1380" y="1792"/>
                    <a:pt x="1379" y="1792"/>
                  </a:cubicBezTo>
                  <a:close/>
                  <a:moveTo>
                    <a:pt x="482" y="1773"/>
                  </a:moveTo>
                  <a:cubicBezTo>
                    <a:pt x="481" y="1773"/>
                    <a:pt x="480" y="1772"/>
                    <a:pt x="479" y="1772"/>
                  </a:cubicBezTo>
                  <a:cubicBezTo>
                    <a:pt x="472" y="1768"/>
                    <a:pt x="465" y="1764"/>
                    <a:pt x="458" y="1760"/>
                  </a:cubicBezTo>
                  <a:cubicBezTo>
                    <a:pt x="455" y="1758"/>
                    <a:pt x="454" y="1754"/>
                    <a:pt x="456" y="1751"/>
                  </a:cubicBezTo>
                  <a:cubicBezTo>
                    <a:pt x="458" y="1749"/>
                    <a:pt x="461" y="1748"/>
                    <a:pt x="464" y="1749"/>
                  </a:cubicBezTo>
                  <a:cubicBezTo>
                    <a:pt x="471" y="1753"/>
                    <a:pt x="478" y="1758"/>
                    <a:pt x="485" y="1761"/>
                  </a:cubicBezTo>
                  <a:cubicBezTo>
                    <a:pt x="488" y="1763"/>
                    <a:pt x="489" y="1767"/>
                    <a:pt x="487" y="1770"/>
                  </a:cubicBezTo>
                  <a:cubicBezTo>
                    <a:pt x="486" y="1772"/>
                    <a:pt x="484" y="1773"/>
                    <a:pt x="482" y="1773"/>
                  </a:cubicBezTo>
                  <a:close/>
                  <a:moveTo>
                    <a:pt x="1421" y="1769"/>
                  </a:moveTo>
                  <a:cubicBezTo>
                    <a:pt x="1419" y="1769"/>
                    <a:pt x="1417" y="1768"/>
                    <a:pt x="1416" y="1766"/>
                  </a:cubicBezTo>
                  <a:cubicBezTo>
                    <a:pt x="1415" y="1763"/>
                    <a:pt x="1416" y="1760"/>
                    <a:pt x="1418" y="1758"/>
                  </a:cubicBezTo>
                  <a:cubicBezTo>
                    <a:pt x="1425" y="1754"/>
                    <a:pt x="1432" y="1750"/>
                    <a:pt x="1439" y="1746"/>
                  </a:cubicBezTo>
                  <a:cubicBezTo>
                    <a:pt x="1442" y="1744"/>
                    <a:pt x="1445" y="1745"/>
                    <a:pt x="1447" y="1748"/>
                  </a:cubicBezTo>
                  <a:cubicBezTo>
                    <a:pt x="1449" y="1750"/>
                    <a:pt x="1448" y="1754"/>
                    <a:pt x="1445" y="1756"/>
                  </a:cubicBezTo>
                  <a:cubicBezTo>
                    <a:pt x="1438" y="1760"/>
                    <a:pt x="1431" y="1764"/>
                    <a:pt x="1424" y="1768"/>
                  </a:cubicBezTo>
                  <a:cubicBezTo>
                    <a:pt x="1423" y="1769"/>
                    <a:pt x="1422" y="1769"/>
                    <a:pt x="1421" y="1769"/>
                  </a:cubicBezTo>
                  <a:close/>
                  <a:moveTo>
                    <a:pt x="441" y="1748"/>
                  </a:moveTo>
                  <a:cubicBezTo>
                    <a:pt x="439" y="1748"/>
                    <a:pt x="438" y="1747"/>
                    <a:pt x="437" y="1747"/>
                  </a:cubicBezTo>
                  <a:cubicBezTo>
                    <a:pt x="431" y="1743"/>
                    <a:pt x="424" y="1738"/>
                    <a:pt x="417" y="1734"/>
                  </a:cubicBezTo>
                  <a:cubicBezTo>
                    <a:pt x="414" y="1732"/>
                    <a:pt x="414" y="1728"/>
                    <a:pt x="416" y="1725"/>
                  </a:cubicBezTo>
                  <a:cubicBezTo>
                    <a:pt x="417" y="1722"/>
                    <a:pt x="421" y="1722"/>
                    <a:pt x="424" y="1724"/>
                  </a:cubicBezTo>
                  <a:cubicBezTo>
                    <a:pt x="430" y="1728"/>
                    <a:pt x="437" y="1732"/>
                    <a:pt x="444" y="1737"/>
                  </a:cubicBezTo>
                  <a:cubicBezTo>
                    <a:pt x="447" y="1739"/>
                    <a:pt x="447" y="1742"/>
                    <a:pt x="446" y="1745"/>
                  </a:cubicBezTo>
                  <a:cubicBezTo>
                    <a:pt x="444" y="1747"/>
                    <a:pt x="443" y="1748"/>
                    <a:pt x="441" y="1748"/>
                  </a:cubicBezTo>
                  <a:close/>
                  <a:moveTo>
                    <a:pt x="1462" y="1744"/>
                  </a:moveTo>
                  <a:cubicBezTo>
                    <a:pt x="1460" y="1744"/>
                    <a:pt x="1458" y="1743"/>
                    <a:pt x="1457" y="1741"/>
                  </a:cubicBezTo>
                  <a:cubicBezTo>
                    <a:pt x="1455" y="1738"/>
                    <a:pt x="1456" y="1735"/>
                    <a:pt x="1459" y="1733"/>
                  </a:cubicBezTo>
                  <a:cubicBezTo>
                    <a:pt x="1466" y="1729"/>
                    <a:pt x="1472" y="1724"/>
                    <a:pt x="1479" y="1720"/>
                  </a:cubicBezTo>
                  <a:cubicBezTo>
                    <a:pt x="1481" y="1718"/>
                    <a:pt x="1485" y="1718"/>
                    <a:pt x="1487" y="1721"/>
                  </a:cubicBezTo>
                  <a:cubicBezTo>
                    <a:pt x="1489" y="1724"/>
                    <a:pt x="1488" y="1728"/>
                    <a:pt x="1485" y="1730"/>
                  </a:cubicBezTo>
                  <a:cubicBezTo>
                    <a:pt x="1479" y="1734"/>
                    <a:pt x="1472" y="1739"/>
                    <a:pt x="1465" y="1743"/>
                  </a:cubicBezTo>
                  <a:cubicBezTo>
                    <a:pt x="1464" y="1744"/>
                    <a:pt x="1463" y="1744"/>
                    <a:pt x="1462" y="1744"/>
                  </a:cubicBezTo>
                  <a:close/>
                  <a:moveTo>
                    <a:pt x="401" y="1721"/>
                  </a:moveTo>
                  <a:cubicBezTo>
                    <a:pt x="400" y="1721"/>
                    <a:pt x="398" y="1720"/>
                    <a:pt x="397" y="1720"/>
                  </a:cubicBezTo>
                  <a:cubicBezTo>
                    <a:pt x="391" y="1715"/>
                    <a:pt x="384" y="1710"/>
                    <a:pt x="378" y="1705"/>
                  </a:cubicBezTo>
                  <a:cubicBezTo>
                    <a:pt x="375" y="1703"/>
                    <a:pt x="375" y="1700"/>
                    <a:pt x="377" y="1697"/>
                  </a:cubicBezTo>
                  <a:cubicBezTo>
                    <a:pt x="379" y="1694"/>
                    <a:pt x="382" y="1694"/>
                    <a:pt x="385" y="1696"/>
                  </a:cubicBezTo>
                  <a:cubicBezTo>
                    <a:pt x="391" y="1701"/>
                    <a:pt x="398" y="1705"/>
                    <a:pt x="404" y="1710"/>
                  </a:cubicBezTo>
                  <a:cubicBezTo>
                    <a:pt x="407" y="1712"/>
                    <a:pt x="408" y="1716"/>
                    <a:pt x="406" y="1718"/>
                  </a:cubicBezTo>
                  <a:cubicBezTo>
                    <a:pt x="405" y="1720"/>
                    <a:pt x="403" y="1721"/>
                    <a:pt x="401" y="1721"/>
                  </a:cubicBezTo>
                  <a:close/>
                  <a:moveTo>
                    <a:pt x="1502" y="1717"/>
                  </a:moveTo>
                  <a:cubicBezTo>
                    <a:pt x="1500" y="1717"/>
                    <a:pt x="1498" y="1716"/>
                    <a:pt x="1497" y="1714"/>
                  </a:cubicBezTo>
                  <a:cubicBezTo>
                    <a:pt x="1495" y="1712"/>
                    <a:pt x="1495" y="1708"/>
                    <a:pt x="1498" y="1706"/>
                  </a:cubicBezTo>
                  <a:cubicBezTo>
                    <a:pt x="1504" y="1701"/>
                    <a:pt x="1511" y="1697"/>
                    <a:pt x="1517" y="1692"/>
                  </a:cubicBezTo>
                  <a:cubicBezTo>
                    <a:pt x="1520" y="1690"/>
                    <a:pt x="1524" y="1690"/>
                    <a:pt x="1526" y="1693"/>
                  </a:cubicBezTo>
                  <a:cubicBezTo>
                    <a:pt x="1528" y="1695"/>
                    <a:pt x="1527" y="1699"/>
                    <a:pt x="1524" y="1701"/>
                  </a:cubicBezTo>
                  <a:cubicBezTo>
                    <a:pt x="1518" y="1706"/>
                    <a:pt x="1512" y="1711"/>
                    <a:pt x="1505" y="1716"/>
                  </a:cubicBezTo>
                  <a:cubicBezTo>
                    <a:pt x="1504" y="1716"/>
                    <a:pt x="1503" y="1717"/>
                    <a:pt x="1502" y="1717"/>
                  </a:cubicBezTo>
                  <a:close/>
                  <a:moveTo>
                    <a:pt x="362" y="1692"/>
                  </a:moveTo>
                  <a:cubicBezTo>
                    <a:pt x="361" y="1692"/>
                    <a:pt x="360" y="1691"/>
                    <a:pt x="359" y="1691"/>
                  </a:cubicBezTo>
                  <a:cubicBezTo>
                    <a:pt x="352" y="1686"/>
                    <a:pt x="346" y="1680"/>
                    <a:pt x="340" y="1675"/>
                  </a:cubicBezTo>
                  <a:cubicBezTo>
                    <a:pt x="337" y="1673"/>
                    <a:pt x="337" y="1669"/>
                    <a:pt x="339" y="1667"/>
                  </a:cubicBezTo>
                  <a:cubicBezTo>
                    <a:pt x="341" y="1664"/>
                    <a:pt x="345" y="1664"/>
                    <a:pt x="348" y="1666"/>
                  </a:cubicBezTo>
                  <a:cubicBezTo>
                    <a:pt x="354" y="1671"/>
                    <a:pt x="360" y="1676"/>
                    <a:pt x="366" y="1681"/>
                  </a:cubicBezTo>
                  <a:cubicBezTo>
                    <a:pt x="369" y="1683"/>
                    <a:pt x="369" y="1687"/>
                    <a:pt x="367" y="1690"/>
                  </a:cubicBezTo>
                  <a:cubicBezTo>
                    <a:pt x="366" y="1691"/>
                    <a:pt x="364" y="1692"/>
                    <a:pt x="362" y="1692"/>
                  </a:cubicBezTo>
                  <a:close/>
                  <a:moveTo>
                    <a:pt x="1540" y="1688"/>
                  </a:moveTo>
                  <a:cubicBezTo>
                    <a:pt x="1538" y="1688"/>
                    <a:pt x="1536" y="1687"/>
                    <a:pt x="1535" y="1685"/>
                  </a:cubicBezTo>
                  <a:cubicBezTo>
                    <a:pt x="1533" y="1683"/>
                    <a:pt x="1533" y="1679"/>
                    <a:pt x="1536" y="1677"/>
                  </a:cubicBezTo>
                  <a:cubicBezTo>
                    <a:pt x="1542" y="1672"/>
                    <a:pt x="1548" y="1667"/>
                    <a:pt x="1554" y="1662"/>
                  </a:cubicBezTo>
                  <a:cubicBezTo>
                    <a:pt x="1557" y="1660"/>
                    <a:pt x="1561" y="1660"/>
                    <a:pt x="1563" y="1662"/>
                  </a:cubicBezTo>
                  <a:cubicBezTo>
                    <a:pt x="1565" y="1665"/>
                    <a:pt x="1565" y="1669"/>
                    <a:pt x="1562" y="1671"/>
                  </a:cubicBezTo>
                  <a:cubicBezTo>
                    <a:pt x="1556" y="1676"/>
                    <a:pt x="1550" y="1681"/>
                    <a:pt x="1543" y="1686"/>
                  </a:cubicBezTo>
                  <a:cubicBezTo>
                    <a:pt x="1542" y="1687"/>
                    <a:pt x="1541" y="1688"/>
                    <a:pt x="1540" y="1688"/>
                  </a:cubicBezTo>
                  <a:close/>
                  <a:moveTo>
                    <a:pt x="326" y="1661"/>
                  </a:moveTo>
                  <a:cubicBezTo>
                    <a:pt x="324" y="1661"/>
                    <a:pt x="323" y="1661"/>
                    <a:pt x="322" y="1660"/>
                  </a:cubicBezTo>
                  <a:cubicBezTo>
                    <a:pt x="316" y="1654"/>
                    <a:pt x="310" y="1649"/>
                    <a:pt x="304" y="1643"/>
                  </a:cubicBezTo>
                  <a:cubicBezTo>
                    <a:pt x="301" y="1641"/>
                    <a:pt x="301" y="1637"/>
                    <a:pt x="303" y="1635"/>
                  </a:cubicBezTo>
                  <a:cubicBezTo>
                    <a:pt x="306" y="1632"/>
                    <a:pt x="310" y="1632"/>
                    <a:pt x="312" y="1635"/>
                  </a:cubicBezTo>
                  <a:cubicBezTo>
                    <a:pt x="318" y="1640"/>
                    <a:pt x="324" y="1645"/>
                    <a:pt x="330" y="1651"/>
                  </a:cubicBezTo>
                  <a:cubicBezTo>
                    <a:pt x="332" y="1653"/>
                    <a:pt x="332" y="1657"/>
                    <a:pt x="330" y="1659"/>
                  </a:cubicBezTo>
                  <a:cubicBezTo>
                    <a:pt x="329" y="1660"/>
                    <a:pt x="327" y="1661"/>
                    <a:pt x="326" y="1661"/>
                  </a:cubicBezTo>
                  <a:close/>
                  <a:moveTo>
                    <a:pt x="1576" y="1657"/>
                  </a:moveTo>
                  <a:cubicBezTo>
                    <a:pt x="1575" y="1657"/>
                    <a:pt x="1573" y="1656"/>
                    <a:pt x="1572" y="1655"/>
                  </a:cubicBezTo>
                  <a:cubicBezTo>
                    <a:pt x="1570" y="1652"/>
                    <a:pt x="1570" y="1648"/>
                    <a:pt x="1572" y="1646"/>
                  </a:cubicBezTo>
                  <a:cubicBezTo>
                    <a:pt x="1578" y="1641"/>
                    <a:pt x="1584" y="1635"/>
                    <a:pt x="1590" y="1630"/>
                  </a:cubicBezTo>
                  <a:cubicBezTo>
                    <a:pt x="1592" y="1628"/>
                    <a:pt x="1596" y="1628"/>
                    <a:pt x="1598" y="1630"/>
                  </a:cubicBezTo>
                  <a:cubicBezTo>
                    <a:pt x="1601" y="1633"/>
                    <a:pt x="1600" y="1636"/>
                    <a:pt x="1598" y="1639"/>
                  </a:cubicBezTo>
                  <a:cubicBezTo>
                    <a:pt x="1592" y="1644"/>
                    <a:pt x="1586" y="1650"/>
                    <a:pt x="1580" y="1655"/>
                  </a:cubicBezTo>
                  <a:cubicBezTo>
                    <a:pt x="1579" y="1656"/>
                    <a:pt x="1578" y="1657"/>
                    <a:pt x="1576" y="1657"/>
                  </a:cubicBezTo>
                  <a:close/>
                  <a:moveTo>
                    <a:pt x="290" y="1628"/>
                  </a:moveTo>
                  <a:cubicBezTo>
                    <a:pt x="289" y="1628"/>
                    <a:pt x="287" y="1628"/>
                    <a:pt x="286" y="1627"/>
                  </a:cubicBezTo>
                  <a:cubicBezTo>
                    <a:pt x="281" y="1621"/>
                    <a:pt x="275" y="1615"/>
                    <a:pt x="269" y="1610"/>
                  </a:cubicBezTo>
                  <a:cubicBezTo>
                    <a:pt x="267" y="1607"/>
                    <a:pt x="267" y="1603"/>
                    <a:pt x="269" y="1601"/>
                  </a:cubicBezTo>
                  <a:cubicBezTo>
                    <a:pt x="272" y="1599"/>
                    <a:pt x="276" y="1599"/>
                    <a:pt x="278" y="1601"/>
                  </a:cubicBezTo>
                  <a:cubicBezTo>
                    <a:pt x="283" y="1607"/>
                    <a:pt x="289" y="1613"/>
                    <a:pt x="295" y="1618"/>
                  </a:cubicBezTo>
                  <a:cubicBezTo>
                    <a:pt x="297" y="1620"/>
                    <a:pt x="297" y="1624"/>
                    <a:pt x="295" y="1627"/>
                  </a:cubicBezTo>
                  <a:cubicBezTo>
                    <a:pt x="294" y="1628"/>
                    <a:pt x="292" y="1628"/>
                    <a:pt x="290" y="1628"/>
                  </a:cubicBezTo>
                  <a:close/>
                  <a:moveTo>
                    <a:pt x="1611" y="1624"/>
                  </a:moveTo>
                  <a:cubicBezTo>
                    <a:pt x="1610" y="1624"/>
                    <a:pt x="1608" y="1623"/>
                    <a:pt x="1607" y="1622"/>
                  </a:cubicBezTo>
                  <a:cubicBezTo>
                    <a:pt x="1605" y="1620"/>
                    <a:pt x="1605" y="1616"/>
                    <a:pt x="1607" y="1613"/>
                  </a:cubicBezTo>
                  <a:cubicBezTo>
                    <a:pt x="1613" y="1608"/>
                    <a:pt x="1618" y="1602"/>
                    <a:pt x="1624" y="1596"/>
                  </a:cubicBezTo>
                  <a:cubicBezTo>
                    <a:pt x="1626" y="1594"/>
                    <a:pt x="1630" y="1594"/>
                    <a:pt x="1632" y="1596"/>
                  </a:cubicBezTo>
                  <a:cubicBezTo>
                    <a:pt x="1635" y="1599"/>
                    <a:pt x="1635" y="1602"/>
                    <a:pt x="1632" y="1605"/>
                  </a:cubicBezTo>
                  <a:cubicBezTo>
                    <a:pt x="1627" y="1610"/>
                    <a:pt x="1621" y="1616"/>
                    <a:pt x="1615" y="1622"/>
                  </a:cubicBezTo>
                  <a:cubicBezTo>
                    <a:pt x="1614" y="1623"/>
                    <a:pt x="1613" y="1624"/>
                    <a:pt x="1611" y="1624"/>
                  </a:cubicBezTo>
                  <a:close/>
                  <a:moveTo>
                    <a:pt x="257" y="1594"/>
                  </a:moveTo>
                  <a:cubicBezTo>
                    <a:pt x="255" y="1594"/>
                    <a:pt x="254" y="1593"/>
                    <a:pt x="253" y="1592"/>
                  </a:cubicBezTo>
                  <a:cubicBezTo>
                    <a:pt x="247" y="1586"/>
                    <a:pt x="242" y="1580"/>
                    <a:pt x="236" y="1574"/>
                  </a:cubicBezTo>
                  <a:cubicBezTo>
                    <a:pt x="234" y="1572"/>
                    <a:pt x="234" y="1568"/>
                    <a:pt x="237" y="1566"/>
                  </a:cubicBezTo>
                  <a:cubicBezTo>
                    <a:pt x="239" y="1564"/>
                    <a:pt x="243" y="1564"/>
                    <a:pt x="245" y="1566"/>
                  </a:cubicBezTo>
                  <a:cubicBezTo>
                    <a:pt x="251" y="1572"/>
                    <a:pt x="256" y="1578"/>
                    <a:pt x="261" y="1584"/>
                  </a:cubicBezTo>
                  <a:cubicBezTo>
                    <a:pt x="264" y="1586"/>
                    <a:pt x="264" y="1590"/>
                    <a:pt x="261" y="1592"/>
                  </a:cubicBezTo>
                  <a:cubicBezTo>
                    <a:pt x="260" y="1594"/>
                    <a:pt x="258" y="1594"/>
                    <a:pt x="257" y="1594"/>
                  </a:cubicBezTo>
                  <a:close/>
                  <a:moveTo>
                    <a:pt x="1644" y="1589"/>
                  </a:moveTo>
                  <a:cubicBezTo>
                    <a:pt x="1643" y="1589"/>
                    <a:pt x="1641" y="1589"/>
                    <a:pt x="1640" y="1587"/>
                  </a:cubicBezTo>
                  <a:cubicBezTo>
                    <a:pt x="1638" y="1585"/>
                    <a:pt x="1638" y="1581"/>
                    <a:pt x="1640" y="1579"/>
                  </a:cubicBezTo>
                  <a:cubicBezTo>
                    <a:pt x="1645" y="1573"/>
                    <a:pt x="1651" y="1567"/>
                    <a:pt x="1656" y="1561"/>
                  </a:cubicBezTo>
                  <a:cubicBezTo>
                    <a:pt x="1658" y="1559"/>
                    <a:pt x="1662" y="1558"/>
                    <a:pt x="1664" y="1561"/>
                  </a:cubicBezTo>
                  <a:cubicBezTo>
                    <a:pt x="1667" y="1563"/>
                    <a:pt x="1667" y="1567"/>
                    <a:pt x="1665" y="1569"/>
                  </a:cubicBezTo>
                  <a:cubicBezTo>
                    <a:pt x="1660" y="1575"/>
                    <a:pt x="1654" y="1581"/>
                    <a:pt x="1649" y="1587"/>
                  </a:cubicBezTo>
                  <a:cubicBezTo>
                    <a:pt x="1648" y="1588"/>
                    <a:pt x="1646" y="1589"/>
                    <a:pt x="1644" y="1589"/>
                  </a:cubicBezTo>
                  <a:close/>
                  <a:moveTo>
                    <a:pt x="225" y="1558"/>
                  </a:moveTo>
                  <a:cubicBezTo>
                    <a:pt x="224" y="1558"/>
                    <a:pt x="222" y="1557"/>
                    <a:pt x="221" y="1556"/>
                  </a:cubicBezTo>
                  <a:cubicBezTo>
                    <a:pt x="216" y="1550"/>
                    <a:pt x="210" y="1543"/>
                    <a:pt x="205" y="1537"/>
                  </a:cubicBezTo>
                  <a:cubicBezTo>
                    <a:pt x="203" y="1535"/>
                    <a:pt x="204" y="1531"/>
                    <a:pt x="206" y="1529"/>
                  </a:cubicBezTo>
                  <a:cubicBezTo>
                    <a:pt x="209" y="1527"/>
                    <a:pt x="213" y="1527"/>
                    <a:pt x="215" y="1530"/>
                  </a:cubicBezTo>
                  <a:cubicBezTo>
                    <a:pt x="220" y="1536"/>
                    <a:pt x="225" y="1542"/>
                    <a:pt x="230" y="1548"/>
                  </a:cubicBezTo>
                  <a:cubicBezTo>
                    <a:pt x="232" y="1551"/>
                    <a:pt x="232" y="1555"/>
                    <a:pt x="229" y="1557"/>
                  </a:cubicBezTo>
                  <a:cubicBezTo>
                    <a:pt x="228" y="1558"/>
                    <a:pt x="227" y="1558"/>
                    <a:pt x="225" y="1558"/>
                  </a:cubicBezTo>
                  <a:close/>
                  <a:moveTo>
                    <a:pt x="1676" y="1553"/>
                  </a:moveTo>
                  <a:cubicBezTo>
                    <a:pt x="1674" y="1553"/>
                    <a:pt x="1673" y="1552"/>
                    <a:pt x="1672" y="1551"/>
                  </a:cubicBezTo>
                  <a:cubicBezTo>
                    <a:pt x="1669" y="1549"/>
                    <a:pt x="1669" y="1546"/>
                    <a:pt x="1671" y="1543"/>
                  </a:cubicBezTo>
                  <a:cubicBezTo>
                    <a:pt x="1676" y="1537"/>
                    <a:pt x="1681" y="1531"/>
                    <a:pt x="1686" y="1524"/>
                  </a:cubicBezTo>
                  <a:cubicBezTo>
                    <a:pt x="1688" y="1522"/>
                    <a:pt x="1692" y="1521"/>
                    <a:pt x="1695" y="1523"/>
                  </a:cubicBezTo>
                  <a:cubicBezTo>
                    <a:pt x="1697" y="1525"/>
                    <a:pt x="1698" y="1529"/>
                    <a:pt x="1696" y="1532"/>
                  </a:cubicBezTo>
                  <a:cubicBezTo>
                    <a:pt x="1691" y="1538"/>
                    <a:pt x="1685" y="1544"/>
                    <a:pt x="1680" y="1551"/>
                  </a:cubicBezTo>
                  <a:cubicBezTo>
                    <a:pt x="1679" y="1552"/>
                    <a:pt x="1678" y="1553"/>
                    <a:pt x="1676" y="1553"/>
                  </a:cubicBezTo>
                  <a:close/>
                  <a:moveTo>
                    <a:pt x="196" y="1521"/>
                  </a:moveTo>
                  <a:cubicBezTo>
                    <a:pt x="194" y="1521"/>
                    <a:pt x="192" y="1520"/>
                    <a:pt x="191" y="1518"/>
                  </a:cubicBezTo>
                  <a:cubicBezTo>
                    <a:pt x="186" y="1512"/>
                    <a:pt x="181" y="1505"/>
                    <a:pt x="176" y="1499"/>
                  </a:cubicBezTo>
                  <a:cubicBezTo>
                    <a:pt x="175" y="1496"/>
                    <a:pt x="175" y="1492"/>
                    <a:pt x="178" y="1490"/>
                  </a:cubicBezTo>
                  <a:cubicBezTo>
                    <a:pt x="181" y="1488"/>
                    <a:pt x="184" y="1489"/>
                    <a:pt x="186" y="1492"/>
                  </a:cubicBezTo>
                  <a:cubicBezTo>
                    <a:pt x="191" y="1498"/>
                    <a:pt x="196" y="1505"/>
                    <a:pt x="200" y="1511"/>
                  </a:cubicBezTo>
                  <a:cubicBezTo>
                    <a:pt x="202" y="1514"/>
                    <a:pt x="202" y="1517"/>
                    <a:pt x="199" y="1519"/>
                  </a:cubicBezTo>
                  <a:cubicBezTo>
                    <a:pt x="198" y="1520"/>
                    <a:pt x="197" y="1521"/>
                    <a:pt x="196" y="1521"/>
                  </a:cubicBezTo>
                  <a:close/>
                  <a:moveTo>
                    <a:pt x="1705" y="1515"/>
                  </a:moveTo>
                  <a:cubicBezTo>
                    <a:pt x="1704" y="1515"/>
                    <a:pt x="1703" y="1515"/>
                    <a:pt x="1702" y="1514"/>
                  </a:cubicBezTo>
                  <a:cubicBezTo>
                    <a:pt x="1699" y="1512"/>
                    <a:pt x="1699" y="1508"/>
                    <a:pt x="1701" y="1505"/>
                  </a:cubicBezTo>
                  <a:cubicBezTo>
                    <a:pt x="1705" y="1499"/>
                    <a:pt x="1710" y="1493"/>
                    <a:pt x="1715" y="1486"/>
                  </a:cubicBezTo>
                  <a:cubicBezTo>
                    <a:pt x="1716" y="1483"/>
                    <a:pt x="1720" y="1483"/>
                    <a:pt x="1723" y="1485"/>
                  </a:cubicBezTo>
                  <a:cubicBezTo>
                    <a:pt x="1726" y="1486"/>
                    <a:pt x="1726" y="1490"/>
                    <a:pt x="1724" y="1493"/>
                  </a:cubicBezTo>
                  <a:cubicBezTo>
                    <a:pt x="1720" y="1500"/>
                    <a:pt x="1715" y="1506"/>
                    <a:pt x="1710" y="1513"/>
                  </a:cubicBezTo>
                  <a:cubicBezTo>
                    <a:pt x="1709" y="1514"/>
                    <a:pt x="1707" y="1515"/>
                    <a:pt x="1705" y="1515"/>
                  </a:cubicBezTo>
                  <a:close/>
                  <a:moveTo>
                    <a:pt x="168" y="1482"/>
                  </a:moveTo>
                  <a:cubicBezTo>
                    <a:pt x="166" y="1482"/>
                    <a:pt x="164" y="1481"/>
                    <a:pt x="163" y="1479"/>
                  </a:cubicBezTo>
                  <a:cubicBezTo>
                    <a:pt x="158" y="1472"/>
                    <a:pt x="154" y="1465"/>
                    <a:pt x="149" y="1459"/>
                  </a:cubicBezTo>
                  <a:cubicBezTo>
                    <a:pt x="148" y="1456"/>
                    <a:pt x="148" y="1452"/>
                    <a:pt x="151" y="1450"/>
                  </a:cubicBezTo>
                  <a:cubicBezTo>
                    <a:pt x="154" y="1449"/>
                    <a:pt x="158" y="1449"/>
                    <a:pt x="160" y="1452"/>
                  </a:cubicBezTo>
                  <a:cubicBezTo>
                    <a:pt x="164" y="1459"/>
                    <a:pt x="168" y="1466"/>
                    <a:pt x="173" y="1472"/>
                  </a:cubicBezTo>
                  <a:cubicBezTo>
                    <a:pt x="174" y="1475"/>
                    <a:pt x="174" y="1479"/>
                    <a:pt x="171" y="1480"/>
                  </a:cubicBezTo>
                  <a:cubicBezTo>
                    <a:pt x="170" y="1481"/>
                    <a:pt x="169" y="1482"/>
                    <a:pt x="168" y="1482"/>
                  </a:cubicBezTo>
                  <a:close/>
                  <a:moveTo>
                    <a:pt x="1733" y="1476"/>
                  </a:moveTo>
                  <a:cubicBezTo>
                    <a:pt x="1732" y="1476"/>
                    <a:pt x="1731" y="1475"/>
                    <a:pt x="1730" y="1475"/>
                  </a:cubicBezTo>
                  <a:cubicBezTo>
                    <a:pt x="1727" y="1473"/>
                    <a:pt x="1726" y="1469"/>
                    <a:pt x="1728" y="1466"/>
                  </a:cubicBezTo>
                  <a:cubicBezTo>
                    <a:pt x="1732" y="1460"/>
                    <a:pt x="1737" y="1453"/>
                    <a:pt x="1741" y="1446"/>
                  </a:cubicBezTo>
                  <a:cubicBezTo>
                    <a:pt x="1743" y="1443"/>
                    <a:pt x="1746" y="1443"/>
                    <a:pt x="1749" y="1444"/>
                  </a:cubicBezTo>
                  <a:cubicBezTo>
                    <a:pt x="1752" y="1446"/>
                    <a:pt x="1753" y="1450"/>
                    <a:pt x="1751" y="1453"/>
                  </a:cubicBezTo>
                  <a:cubicBezTo>
                    <a:pt x="1747" y="1460"/>
                    <a:pt x="1742" y="1466"/>
                    <a:pt x="1738" y="1473"/>
                  </a:cubicBezTo>
                  <a:cubicBezTo>
                    <a:pt x="1737" y="1475"/>
                    <a:pt x="1735" y="1476"/>
                    <a:pt x="1733" y="1476"/>
                  </a:cubicBezTo>
                  <a:close/>
                  <a:moveTo>
                    <a:pt x="142" y="1441"/>
                  </a:moveTo>
                  <a:cubicBezTo>
                    <a:pt x="140" y="1441"/>
                    <a:pt x="138" y="1440"/>
                    <a:pt x="137" y="1438"/>
                  </a:cubicBezTo>
                  <a:cubicBezTo>
                    <a:pt x="133" y="1431"/>
                    <a:pt x="128" y="1424"/>
                    <a:pt x="124" y="1417"/>
                  </a:cubicBezTo>
                  <a:cubicBezTo>
                    <a:pt x="123" y="1415"/>
                    <a:pt x="124" y="1411"/>
                    <a:pt x="127" y="1409"/>
                  </a:cubicBezTo>
                  <a:cubicBezTo>
                    <a:pt x="130" y="1408"/>
                    <a:pt x="133" y="1409"/>
                    <a:pt x="135" y="1412"/>
                  </a:cubicBezTo>
                  <a:cubicBezTo>
                    <a:pt x="139" y="1418"/>
                    <a:pt x="143" y="1425"/>
                    <a:pt x="147" y="1432"/>
                  </a:cubicBezTo>
                  <a:cubicBezTo>
                    <a:pt x="149" y="1435"/>
                    <a:pt x="148" y="1439"/>
                    <a:pt x="145" y="1440"/>
                  </a:cubicBezTo>
                  <a:cubicBezTo>
                    <a:pt x="144" y="1441"/>
                    <a:pt x="143" y="1441"/>
                    <a:pt x="142" y="1441"/>
                  </a:cubicBezTo>
                  <a:close/>
                  <a:moveTo>
                    <a:pt x="1759" y="1435"/>
                  </a:moveTo>
                  <a:cubicBezTo>
                    <a:pt x="1758" y="1435"/>
                    <a:pt x="1757" y="1435"/>
                    <a:pt x="1756" y="1434"/>
                  </a:cubicBezTo>
                  <a:cubicBezTo>
                    <a:pt x="1753" y="1432"/>
                    <a:pt x="1752" y="1429"/>
                    <a:pt x="1753" y="1426"/>
                  </a:cubicBezTo>
                  <a:cubicBezTo>
                    <a:pt x="1758" y="1419"/>
                    <a:pt x="1762" y="1412"/>
                    <a:pt x="1765" y="1405"/>
                  </a:cubicBezTo>
                  <a:cubicBezTo>
                    <a:pt x="1767" y="1402"/>
                    <a:pt x="1771" y="1401"/>
                    <a:pt x="1774" y="1403"/>
                  </a:cubicBezTo>
                  <a:cubicBezTo>
                    <a:pt x="1776" y="1405"/>
                    <a:pt x="1777" y="1408"/>
                    <a:pt x="1776" y="1411"/>
                  </a:cubicBezTo>
                  <a:cubicBezTo>
                    <a:pt x="1772" y="1418"/>
                    <a:pt x="1768" y="1425"/>
                    <a:pt x="1764" y="1432"/>
                  </a:cubicBezTo>
                  <a:cubicBezTo>
                    <a:pt x="1763" y="1434"/>
                    <a:pt x="1761" y="1435"/>
                    <a:pt x="1759" y="1435"/>
                  </a:cubicBezTo>
                  <a:close/>
                  <a:moveTo>
                    <a:pt x="118" y="1400"/>
                  </a:moveTo>
                  <a:cubicBezTo>
                    <a:pt x="116" y="1400"/>
                    <a:pt x="114" y="1398"/>
                    <a:pt x="113" y="1396"/>
                  </a:cubicBezTo>
                  <a:cubicBezTo>
                    <a:pt x="109" y="1389"/>
                    <a:pt x="105" y="1382"/>
                    <a:pt x="102" y="1375"/>
                  </a:cubicBezTo>
                  <a:cubicBezTo>
                    <a:pt x="100" y="1372"/>
                    <a:pt x="101" y="1368"/>
                    <a:pt x="104" y="1367"/>
                  </a:cubicBezTo>
                  <a:cubicBezTo>
                    <a:pt x="107" y="1366"/>
                    <a:pt x="111" y="1367"/>
                    <a:pt x="112" y="1370"/>
                  </a:cubicBezTo>
                  <a:cubicBezTo>
                    <a:pt x="116" y="1377"/>
                    <a:pt x="120" y="1384"/>
                    <a:pt x="123" y="1391"/>
                  </a:cubicBezTo>
                  <a:cubicBezTo>
                    <a:pt x="125" y="1394"/>
                    <a:pt x="124" y="1397"/>
                    <a:pt x="121" y="1399"/>
                  </a:cubicBezTo>
                  <a:cubicBezTo>
                    <a:pt x="120" y="1399"/>
                    <a:pt x="119" y="1400"/>
                    <a:pt x="118" y="1400"/>
                  </a:cubicBezTo>
                  <a:close/>
                  <a:moveTo>
                    <a:pt x="1782" y="1393"/>
                  </a:moveTo>
                  <a:cubicBezTo>
                    <a:pt x="1781" y="1393"/>
                    <a:pt x="1780" y="1393"/>
                    <a:pt x="1779" y="1392"/>
                  </a:cubicBezTo>
                  <a:cubicBezTo>
                    <a:pt x="1776" y="1391"/>
                    <a:pt x="1775" y="1387"/>
                    <a:pt x="1777" y="1384"/>
                  </a:cubicBezTo>
                  <a:cubicBezTo>
                    <a:pt x="1781" y="1377"/>
                    <a:pt x="1784" y="1370"/>
                    <a:pt x="1788" y="1363"/>
                  </a:cubicBezTo>
                  <a:cubicBezTo>
                    <a:pt x="1789" y="1360"/>
                    <a:pt x="1793" y="1359"/>
                    <a:pt x="1796" y="1360"/>
                  </a:cubicBezTo>
                  <a:cubicBezTo>
                    <a:pt x="1799" y="1362"/>
                    <a:pt x="1800" y="1365"/>
                    <a:pt x="1798" y="1368"/>
                  </a:cubicBezTo>
                  <a:cubicBezTo>
                    <a:pt x="1795" y="1375"/>
                    <a:pt x="1791" y="1383"/>
                    <a:pt x="1787" y="1390"/>
                  </a:cubicBezTo>
                  <a:cubicBezTo>
                    <a:pt x="1786" y="1392"/>
                    <a:pt x="1784" y="1393"/>
                    <a:pt x="1782" y="1393"/>
                  </a:cubicBezTo>
                  <a:close/>
                  <a:moveTo>
                    <a:pt x="97" y="1357"/>
                  </a:moveTo>
                  <a:cubicBezTo>
                    <a:pt x="94" y="1357"/>
                    <a:pt x="92" y="1356"/>
                    <a:pt x="91" y="1353"/>
                  </a:cubicBezTo>
                  <a:cubicBezTo>
                    <a:pt x="88" y="1346"/>
                    <a:pt x="84" y="1339"/>
                    <a:pt x="81" y="1332"/>
                  </a:cubicBezTo>
                  <a:cubicBezTo>
                    <a:pt x="80" y="1329"/>
                    <a:pt x="81" y="1325"/>
                    <a:pt x="84" y="1324"/>
                  </a:cubicBezTo>
                  <a:cubicBezTo>
                    <a:pt x="87" y="1322"/>
                    <a:pt x="91" y="1324"/>
                    <a:pt x="92" y="1327"/>
                  </a:cubicBezTo>
                  <a:cubicBezTo>
                    <a:pt x="95" y="1334"/>
                    <a:pt x="99" y="1341"/>
                    <a:pt x="102" y="1348"/>
                  </a:cubicBezTo>
                  <a:cubicBezTo>
                    <a:pt x="103" y="1351"/>
                    <a:pt x="102" y="1355"/>
                    <a:pt x="99" y="1356"/>
                  </a:cubicBezTo>
                  <a:cubicBezTo>
                    <a:pt x="98" y="1357"/>
                    <a:pt x="97" y="1357"/>
                    <a:pt x="97" y="1357"/>
                  </a:cubicBezTo>
                  <a:close/>
                  <a:moveTo>
                    <a:pt x="1803" y="1350"/>
                  </a:moveTo>
                  <a:cubicBezTo>
                    <a:pt x="1803" y="1350"/>
                    <a:pt x="1802" y="1350"/>
                    <a:pt x="1801" y="1349"/>
                  </a:cubicBezTo>
                  <a:cubicBezTo>
                    <a:pt x="1798" y="1348"/>
                    <a:pt x="1797" y="1344"/>
                    <a:pt x="1798" y="1341"/>
                  </a:cubicBezTo>
                  <a:cubicBezTo>
                    <a:pt x="1801" y="1334"/>
                    <a:pt x="1805" y="1327"/>
                    <a:pt x="1808" y="1320"/>
                  </a:cubicBezTo>
                  <a:cubicBezTo>
                    <a:pt x="1809" y="1317"/>
                    <a:pt x="1813" y="1315"/>
                    <a:pt x="1816" y="1316"/>
                  </a:cubicBezTo>
                  <a:cubicBezTo>
                    <a:pt x="1819" y="1318"/>
                    <a:pt x="1820" y="1321"/>
                    <a:pt x="1819" y="1324"/>
                  </a:cubicBezTo>
                  <a:cubicBezTo>
                    <a:pt x="1816" y="1332"/>
                    <a:pt x="1812" y="1339"/>
                    <a:pt x="1809" y="1346"/>
                  </a:cubicBezTo>
                  <a:cubicBezTo>
                    <a:pt x="1808" y="1349"/>
                    <a:pt x="1806" y="1350"/>
                    <a:pt x="1803" y="1350"/>
                  </a:cubicBezTo>
                  <a:close/>
                  <a:moveTo>
                    <a:pt x="77" y="1313"/>
                  </a:moveTo>
                  <a:cubicBezTo>
                    <a:pt x="75" y="1313"/>
                    <a:pt x="73" y="1312"/>
                    <a:pt x="72" y="1309"/>
                  </a:cubicBezTo>
                  <a:cubicBezTo>
                    <a:pt x="69" y="1302"/>
                    <a:pt x="66" y="1294"/>
                    <a:pt x="63" y="1287"/>
                  </a:cubicBezTo>
                  <a:cubicBezTo>
                    <a:pt x="62" y="1284"/>
                    <a:pt x="63" y="1280"/>
                    <a:pt x="66" y="1279"/>
                  </a:cubicBezTo>
                  <a:cubicBezTo>
                    <a:pt x="69" y="1278"/>
                    <a:pt x="73" y="1280"/>
                    <a:pt x="74" y="1283"/>
                  </a:cubicBezTo>
                  <a:cubicBezTo>
                    <a:pt x="77" y="1290"/>
                    <a:pt x="80" y="1297"/>
                    <a:pt x="83" y="1305"/>
                  </a:cubicBezTo>
                  <a:cubicBezTo>
                    <a:pt x="84" y="1308"/>
                    <a:pt x="83" y="1311"/>
                    <a:pt x="79" y="1313"/>
                  </a:cubicBezTo>
                  <a:cubicBezTo>
                    <a:pt x="79" y="1313"/>
                    <a:pt x="78" y="1313"/>
                    <a:pt x="77" y="1313"/>
                  </a:cubicBezTo>
                  <a:close/>
                  <a:moveTo>
                    <a:pt x="1823" y="1306"/>
                  </a:moveTo>
                  <a:cubicBezTo>
                    <a:pt x="1822" y="1306"/>
                    <a:pt x="1821" y="1306"/>
                    <a:pt x="1820" y="1305"/>
                  </a:cubicBezTo>
                  <a:cubicBezTo>
                    <a:pt x="1817" y="1304"/>
                    <a:pt x="1816" y="1301"/>
                    <a:pt x="1817" y="1298"/>
                  </a:cubicBezTo>
                  <a:cubicBezTo>
                    <a:pt x="1820" y="1290"/>
                    <a:pt x="1823" y="1283"/>
                    <a:pt x="1826" y="1275"/>
                  </a:cubicBezTo>
                  <a:cubicBezTo>
                    <a:pt x="1827" y="1272"/>
                    <a:pt x="1830" y="1271"/>
                    <a:pt x="1833" y="1272"/>
                  </a:cubicBezTo>
                  <a:cubicBezTo>
                    <a:pt x="1836" y="1273"/>
                    <a:pt x="1838" y="1276"/>
                    <a:pt x="1837" y="1279"/>
                  </a:cubicBezTo>
                  <a:cubicBezTo>
                    <a:pt x="1834" y="1287"/>
                    <a:pt x="1831" y="1295"/>
                    <a:pt x="1828" y="1302"/>
                  </a:cubicBezTo>
                  <a:cubicBezTo>
                    <a:pt x="1827" y="1304"/>
                    <a:pt x="1825" y="1306"/>
                    <a:pt x="1823" y="1306"/>
                  </a:cubicBezTo>
                  <a:close/>
                  <a:moveTo>
                    <a:pt x="60" y="1268"/>
                  </a:moveTo>
                  <a:cubicBezTo>
                    <a:pt x="58" y="1268"/>
                    <a:pt x="55" y="1267"/>
                    <a:pt x="54" y="1264"/>
                  </a:cubicBezTo>
                  <a:cubicBezTo>
                    <a:pt x="52" y="1257"/>
                    <a:pt x="49" y="1249"/>
                    <a:pt x="47" y="1241"/>
                  </a:cubicBezTo>
                  <a:cubicBezTo>
                    <a:pt x="46" y="1238"/>
                    <a:pt x="47" y="1235"/>
                    <a:pt x="50" y="1234"/>
                  </a:cubicBezTo>
                  <a:cubicBezTo>
                    <a:pt x="54" y="1233"/>
                    <a:pt x="57" y="1235"/>
                    <a:pt x="58" y="1238"/>
                  </a:cubicBezTo>
                  <a:cubicBezTo>
                    <a:pt x="60" y="1245"/>
                    <a:pt x="63" y="1253"/>
                    <a:pt x="66" y="1260"/>
                  </a:cubicBezTo>
                  <a:cubicBezTo>
                    <a:pt x="67" y="1263"/>
                    <a:pt x="65" y="1267"/>
                    <a:pt x="62" y="1268"/>
                  </a:cubicBezTo>
                  <a:cubicBezTo>
                    <a:pt x="61" y="1268"/>
                    <a:pt x="61" y="1268"/>
                    <a:pt x="60" y="1268"/>
                  </a:cubicBezTo>
                  <a:close/>
                  <a:moveTo>
                    <a:pt x="1839" y="1261"/>
                  </a:moveTo>
                  <a:cubicBezTo>
                    <a:pt x="1839" y="1261"/>
                    <a:pt x="1838" y="1261"/>
                    <a:pt x="1837" y="1260"/>
                  </a:cubicBezTo>
                  <a:cubicBezTo>
                    <a:pt x="1834" y="1259"/>
                    <a:pt x="1833" y="1256"/>
                    <a:pt x="1834" y="1253"/>
                  </a:cubicBezTo>
                  <a:cubicBezTo>
                    <a:pt x="1836" y="1245"/>
                    <a:pt x="1839" y="1238"/>
                    <a:pt x="1841" y="1230"/>
                  </a:cubicBezTo>
                  <a:cubicBezTo>
                    <a:pt x="1842" y="1227"/>
                    <a:pt x="1846" y="1225"/>
                    <a:pt x="1849" y="1226"/>
                  </a:cubicBezTo>
                  <a:cubicBezTo>
                    <a:pt x="1852" y="1227"/>
                    <a:pt x="1854" y="1230"/>
                    <a:pt x="1853" y="1234"/>
                  </a:cubicBezTo>
                  <a:cubicBezTo>
                    <a:pt x="1850" y="1241"/>
                    <a:pt x="1848" y="1249"/>
                    <a:pt x="1845" y="1257"/>
                  </a:cubicBezTo>
                  <a:cubicBezTo>
                    <a:pt x="1844" y="1259"/>
                    <a:pt x="1842" y="1261"/>
                    <a:pt x="1839" y="1261"/>
                  </a:cubicBezTo>
                  <a:close/>
                  <a:moveTo>
                    <a:pt x="45" y="1223"/>
                  </a:moveTo>
                  <a:cubicBezTo>
                    <a:pt x="43" y="1223"/>
                    <a:pt x="40" y="1221"/>
                    <a:pt x="39" y="1218"/>
                  </a:cubicBezTo>
                  <a:cubicBezTo>
                    <a:pt x="37" y="1211"/>
                    <a:pt x="35" y="1203"/>
                    <a:pt x="33" y="1195"/>
                  </a:cubicBezTo>
                  <a:cubicBezTo>
                    <a:pt x="32" y="1192"/>
                    <a:pt x="34" y="1189"/>
                    <a:pt x="37" y="1188"/>
                  </a:cubicBezTo>
                  <a:cubicBezTo>
                    <a:pt x="40" y="1187"/>
                    <a:pt x="44" y="1189"/>
                    <a:pt x="44" y="1192"/>
                  </a:cubicBezTo>
                  <a:cubicBezTo>
                    <a:pt x="47" y="1200"/>
                    <a:pt x="49" y="1207"/>
                    <a:pt x="51" y="1215"/>
                  </a:cubicBezTo>
                  <a:cubicBezTo>
                    <a:pt x="52" y="1218"/>
                    <a:pt x="50" y="1221"/>
                    <a:pt x="47" y="1222"/>
                  </a:cubicBezTo>
                  <a:cubicBezTo>
                    <a:pt x="46" y="1223"/>
                    <a:pt x="46" y="1223"/>
                    <a:pt x="45" y="1223"/>
                  </a:cubicBezTo>
                  <a:close/>
                  <a:moveTo>
                    <a:pt x="1854" y="1215"/>
                  </a:moveTo>
                  <a:cubicBezTo>
                    <a:pt x="1853" y="1215"/>
                    <a:pt x="1853" y="1215"/>
                    <a:pt x="1852" y="1215"/>
                  </a:cubicBezTo>
                  <a:cubicBezTo>
                    <a:pt x="1849" y="1214"/>
                    <a:pt x="1847" y="1210"/>
                    <a:pt x="1848" y="1207"/>
                  </a:cubicBezTo>
                  <a:cubicBezTo>
                    <a:pt x="1850" y="1200"/>
                    <a:pt x="1852" y="1192"/>
                    <a:pt x="1854" y="1184"/>
                  </a:cubicBezTo>
                  <a:cubicBezTo>
                    <a:pt x="1855" y="1181"/>
                    <a:pt x="1858" y="1179"/>
                    <a:pt x="1862" y="1180"/>
                  </a:cubicBezTo>
                  <a:cubicBezTo>
                    <a:pt x="1865" y="1181"/>
                    <a:pt x="1867" y="1184"/>
                    <a:pt x="1866" y="1187"/>
                  </a:cubicBezTo>
                  <a:cubicBezTo>
                    <a:pt x="1864" y="1195"/>
                    <a:pt x="1862" y="1203"/>
                    <a:pt x="1860" y="1210"/>
                  </a:cubicBezTo>
                  <a:cubicBezTo>
                    <a:pt x="1859" y="1213"/>
                    <a:pt x="1856" y="1215"/>
                    <a:pt x="1854" y="1215"/>
                  </a:cubicBezTo>
                  <a:close/>
                  <a:moveTo>
                    <a:pt x="33" y="1176"/>
                  </a:moveTo>
                  <a:cubicBezTo>
                    <a:pt x="30" y="1176"/>
                    <a:pt x="28" y="1174"/>
                    <a:pt x="27" y="1172"/>
                  </a:cubicBezTo>
                  <a:cubicBezTo>
                    <a:pt x="25" y="1164"/>
                    <a:pt x="23" y="1156"/>
                    <a:pt x="22" y="1148"/>
                  </a:cubicBezTo>
                  <a:cubicBezTo>
                    <a:pt x="21" y="1145"/>
                    <a:pt x="23" y="1142"/>
                    <a:pt x="26" y="1141"/>
                  </a:cubicBezTo>
                  <a:cubicBezTo>
                    <a:pt x="29" y="1140"/>
                    <a:pt x="33" y="1142"/>
                    <a:pt x="33" y="1146"/>
                  </a:cubicBezTo>
                  <a:cubicBezTo>
                    <a:pt x="35" y="1153"/>
                    <a:pt x="37" y="1161"/>
                    <a:pt x="39" y="1169"/>
                  </a:cubicBezTo>
                  <a:cubicBezTo>
                    <a:pt x="39" y="1172"/>
                    <a:pt x="37" y="1175"/>
                    <a:pt x="34" y="1176"/>
                  </a:cubicBezTo>
                  <a:cubicBezTo>
                    <a:pt x="34" y="1176"/>
                    <a:pt x="33" y="1176"/>
                    <a:pt x="33" y="1176"/>
                  </a:cubicBezTo>
                  <a:close/>
                  <a:moveTo>
                    <a:pt x="1866" y="1168"/>
                  </a:moveTo>
                  <a:cubicBezTo>
                    <a:pt x="1865" y="1168"/>
                    <a:pt x="1865" y="1168"/>
                    <a:pt x="1865" y="1168"/>
                  </a:cubicBezTo>
                  <a:cubicBezTo>
                    <a:pt x="1861" y="1167"/>
                    <a:pt x="1859" y="1164"/>
                    <a:pt x="1860" y="1161"/>
                  </a:cubicBezTo>
                  <a:cubicBezTo>
                    <a:pt x="1862" y="1153"/>
                    <a:pt x="1864" y="1145"/>
                    <a:pt x="1865" y="1138"/>
                  </a:cubicBezTo>
                  <a:cubicBezTo>
                    <a:pt x="1866" y="1134"/>
                    <a:pt x="1869" y="1132"/>
                    <a:pt x="1872" y="1133"/>
                  </a:cubicBezTo>
                  <a:cubicBezTo>
                    <a:pt x="1875" y="1134"/>
                    <a:pt x="1878" y="1137"/>
                    <a:pt x="1877" y="1140"/>
                  </a:cubicBezTo>
                  <a:cubicBezTo>
                    <a:pt x="1875" y="1148"/>
                    <a:pt x="1874" y="1156"/>
                    <a:pt x="1872" y="1164"/>
                  </a:cubicBezTo>
                  <a:cubicBezTo>
                    <a:pt x="1871" y="1167"/>
                    <a:pt x="1869" y="1168"/>
                    <a:pt x="1866" y="1168"/>
                  </a:cubicBezTo>
                  <a:close/>
                  <a:moveTo>
                    <a:pt x="23" y="1129"/>
                  </a:moveTo>
                  <a:cubicBezTo>
                    <a:pt x="20" y="1129"/>
                    <a:pt x="17" y="1127"/>
                    <a:pt x="17" y="1125"/>
                  </a:cubicBezTo>
                  <a:cubicBezTo>
                    <a:pt x="15" y="1117"/>
                    <a:pt x="14" y="1109"/>
                    <a:pt x="13" y="1101"/>
                  </a:cubicBezTo>
                  <a:cubicBezTo>
                    <a:pt x="12" y="1097"/>
                    <a:pt x="14" y="1094"/>
                    <a:pt x="18" y="1094"/>
                  </a:cubicBezTo>
                  <a:cubicBezTo>
                    <a:pt x="21" y="1093"/>
                    <a:pt x="24" y="1096"/>
                    <a:pt x="24" y="1099"/>
                  </a:cubicBezTo>
                  <a:cubicBezTo>
                    <a:pt x="26" y="1107"/>
                    <a:pt x="27" y="1115"/>
                    <a:pt x="29" y="1122"/>
                  </a:cubicBezTo>
                  <a:cubicBezTo>
                    <a:pt x="29" y="1126"/>
                    <a:pt x="27" y="1129"/>
                    <a:pt x="24" y="1129"/>
                  </a:cubicBezTo>
                  <a:cubicBezTo>
                    <a:pt x="23" y="1129"/>
                    <a:pt x="23" y="1129"/>
                    <a:pt x="23" y="1129"/>
                  </a:cubicBezTo>
                  <a:close/>
                  <a:moveTo>
                    <a:pt x="1876" y="1121"/>
                  </a:moveTo>
                  <a:cubicBezTo>
                    <a:pt x="1875" y="1121"/>
                    <a:pt x="1875" y="1121"/>
                    <a:pt x="1874" y="1121"/>
                  </a:cubicBezTo>
                  <a:cubicBezTo>
                    <a:pt x="1871" y="1121"/>
                    <a:pt x="1869" y="1118"/>
                    <a:pt x="1870" y="1114"/>
                  </a:cubicBezTo>
                  <a:cubicBezTo>
                    <a:pt x="1871" y="1107"/>
                    <a:pt x="1872" y="1099"/>
                    <a:pt x="1874" y="1091"/>
                  </a:cubicBezTo>
                  <a:cubicBezTo>
                    <a:pt x="1874" y="1088"/>
                    <a:pt x="1877" y="1085"/>
                    <a:pt x="1880" y="1086"/>
                  </a:cubicBezTo>
                  <a:cubicBezTo>
                    <a:pt x="1884" y="1086"/>
                    <a:pt x="1886" y="1089"/>
                    <a:pt x="1885" y="1093"/>
                  </a:cubicBezTo>
                  <a:cubicBezTo>
                    <a:pt x="1884" y="1101"/>
                    <a:pt x="1883" y="1109"/>
                    <a:pt x="1881" y="1116"/>
                  </a:cubicBezTo>
                  <a:cubicBezTo>
                    <a:pt x="1881" y="1119"/>
                    <a:pt x="1878" y="1121"/>
                    <a:pt x="1876" y="1121"/>
                  </a:cubicBezTo>
                  <a:close/>
                  <a:moveTo>
                    <a:pt x="15" y="1082"/>
                  </a:moveTo>
                  <a:cubicBezTo>
                    <a:pt x="12" y="1082"/>
                    <a:pt x="9" y="1080"/>
                    <a:pt x="9" y="1077"/>
                  </a:cubicBezTo>
                  <a:cubicBezTo>
                    <a:pt x="8" y="1069"/>
                    <a:pt x="7" y="1061"/>
                    <a:pt x="6" y="1053"/>
                  </a:cubicBezTo>
                  <a:cubicBezTo>
                    <a:pt x="6" y="1050"/>
                    <a:pt x="8" y="1047"/>
                    <a:pt x="11" y="1046"/>
                  </a:cubicBezTo>
                  <a:cubicBezTo>
                    <a:pt x="15" y="1046"/>
                    <a:pt x="18" y="1048"/>
                    <a:pt x="18" y="1052"/>
                  </a:cubicBezTo>
                  <a:cubicBezTo>
                    <a:pt x="19" y="1059"/>
                    <a:pt x="20" y="1067"/>
                    <a:pt x="21" y="1075"/>
                  </a:cubicBezTo>
                  <a:cubicBezTo>
                    <a:pt x="21" y="1079"/>
                    <a:pt x="19" y="1082"/>
                    <a:pt x="16" y="1082"/>
                  </a:cubicBezTo>
                  <a:cubicBezTo>
                    <a:pt x="16" y="1082"/>
                    <a:pt x="15" y="1082"/>
                    <a:pt x="15" y="1082"/>
                  </a:cubicBezTo>
                  <a:close/>
                  <a:moveTo>
                    <a:pt x="1883" y="1074"/>
                  </a:moveTo>
                  <a:cubicBezTo>
                    <a:pt x="1883" y="1074"/>
                    <a:pt x="1882" y="1074"/>
                    <a:pt x="1882" y="1074"/>
                  </a:cubicBezTo>
                  <a:cubicBezTo>
                    <a:pt x="1879" y="1073"/>
                    <a:pt x="1876" y="1070"/>
                    <a:pt x="1877" y="1067"/>
                  </a:cubicBezTo>
                  <a:cubicBezTo>
                    <a:pt x="1878" y="1059"/>
                    <a:pt x="1879" y="1051"/>
                    <a:pt x="1880" y="1044"/>
                  </a:cubicBezTo>
                  <a:cubicBezTo>
                    <a:pt x="1880" y="1040"/>
                    <a:pt x="1883" y="1038"/>
                    <a:pt x="1886" y="1038"/>
                  </a:cubicBezTo>
                  <a:cubicBezTo>
                    <a:pt x="1889" y="1038"/>
                    <a:pt x="1892" y="1041"/>
                    <a:pt x="1891" y="1045"/>
                  </a:cubicBezTo>
                  <a:cubicBezTo>
                    <a:pt x="1891" y="1053"/>
                    <a:pt x="1890" y="1061"/>
                    <a:pt x="1889" y="1069"/>
                  </a:cubicBezTo>
                  <a:cubicBezTo>
                    <a:pt x="1888" y="1072"/>
                    <a:pt x="1886" y="1074"/>
                    <a:pt x="1883" y="1074"/>
                  </a:cubicBezTo>
                  <a:close/>
                  <a:moveTo>
                    <a:pt x="10" y="1034"/>
                  </a:moveTo>
                  <a:cubicBezTo>
                    <a:pt x="7" y="1034"/>
                    <a:pt x="4" y="1032"/>
                    <a:pt x="4" y="1029"/>
                  </a:cubicBezTo>
                  <a:cubicBezTo>
                    <a:pt x="3" y="1021"/>
                    <a:pt x="3" y="1013"/>
                    <a:pt x="2" y="1005"/>
                  </a:cubicBezTo>
                  <a:cubicBezTo>
                    <a:pt x="2" y="1001"/>
                    <a:pt x="4" y="999"/>
                    <a:pt x="8" y="998"/>
                  </a:cubicBezTo>
                  <a:cubicBezTo>
                    <a:pt x="11" y="998"/>
                    <a:pt x="14" y="1001"/>
                    <a:pt x="14" y="1004"/>
                  </a:cubicBezTo>
                  <a:cubicBezTo>
                    <a:pt x="15" y="1012"/>
                    <a:pt x="15" y="1020"/>
                    <a:pt x="16" y="1028"/>
                  </a:cubicBezTo>
                  <a:cubicBezTo>
                    <a:pt x="16" y="1031"/>
                    <a:pt x="14" y="1034"/>
                    <a:pt x="10" y="1034"/>
                  </a:cubicBezTo>
                  <a:cubicBezTo>
                    <a:pt x="10" y="1034"/>
                    <a:pt x="10" y="1034"/>
                    <a:pt x="10" y="1034"/>
                  </a:cubicBezTo>
                  <a:close/>
                  <a:moveTo>
                    <a:pt x="1888" y="1026"/>
                  </a:moveTo>
                  <a:cubicBezTo>
                    <a:pt x="1887" y="1026"/>
                    <a:pt x="1887" y="1026"/>
                    <a:pt x="1887" y="1026"/>
                  </a:cubicBezTo>
                  <a:cubicBezTo>
                    <a:pt x="1884" y="1026"/>
                    <a:pt x="1881" y="1023"/>
                    <a:pt x="1882" y="1020"/>
                  </a:cubicBezTo>
                  <a:cubicBezTo>
                    <a:pt x="1882" y="1012"/>
                    <a:pt x="1883" y="1004"/>
                    <a:pt x="1883" y="996"/>
                  </a:cubicBezTo>
                  <a:cubicBezTo>
                    <a:pt x="1883" y="993"/>
                    <a:pt x="1886" y="990"/>
                    <a:pt x="1889" y="990"/>
                  </a:cubicBezTo>
                  <a:cubicBezTo>
                    <a:pt x="1893" y="990"/>
                    <a:pt x="1895" y="993"/>
                    <a:pt x="1895" y="997"/>
                  </a:cubicBezTo>
                  <a:cubicBezTo>
                    <a:pt x="1895" y="1005"/>
                    <a:pt x="1894" y="1013"/>
                    <a:pt x="1894" y="1021"/>
                  </a:cubicBezTo>
                  <a:cubicBezTo>
                    <a:pt x="1893" y="1024"/>
                    <a:pt x="1891" y="1026"/>
                    <a:pt x="1888" y="1026"/>
                  </a:cubicBezTo>
                  <a:close/>
                  <a:moveTo>
                    <a:pt x="7" y="986"/>
                  </a:moveTo>
                  <a:cubicBezTo>
                    <a:pt x="4" y="986"/>
                    <a:pt x="1" y="984"/>
                    <a:pt x="1" y="981"/>
                  </a:cubicBezTo>
                  <a:cubicBezTo>
                    <a:pt x="1" y="973"/>
                    <a:pt x="1" y="965"/>
                    <a:pt x="0" y="957"/>
                  </a:cubicBezTo>
                  <a:cubicBezTo>
                    <a:pt x="0" y="953"/>
                    <a:pt x="3" y="951"/>
                    <a:pt x="6" y="950"/>
                  </a:cubicBezTo>
                  <a:cubicBezTo>
                    <a:pt x="6" y="950"/>
                    <a:pt x="6" y="950"/>
                    <a:pt x="6" y="950"/>
                  </a:cubicBezTo>
                  <a:cubicBezTo>
                    <a:pt x="10" y="950"/>
                    <a:pt x="12" y="953"/>
                    <a:pt x="12" y="956"/>
                  </a:cubicBezTo>
                  <a:cubicBezTo>
                    <a:pt x="13" y="964"/>
                    <a:pt x="13" y="972"/>
                    <a:pt x="13" y="980"/>
                  </a:cubicBezTo>
                  <a:cubicBezTo>
                    <a:pt x="13" y="984"/>
                    <a:pt x="10" y="986"/>
                    <a:pt x="7" y="986"/>
                  </a:cubicBezTo>
                  <a:cubicBezTo>
                    <a:pt x="7" y="986"/>
                    <a:pt x="7" y="986"/>
                    <a:pt x="7" y="986"/>
                  </a:cubicBezTo>
                  <a:close/>
                  <a:moveTo>
                    <a:pt x="1890" y="978"/>
                  </a:moveTo>
                  <a:cubicBezTo>
                    <a:pt x="1890" y="978"/>
                    <a:pt x="1890" y="978"/>
                    <a:pt x="1890" y="978"/>
                  </a:cubicBezTo>
                  <a:cubicBezTo>
                    <a:pt x="1887" y="978"/>
                    <a:pt x="1884" y="975"/>
                    <a:pt x="1884" y="972"/>
                  </a:cubicBezTo>
                  <a:cubicBezTo>
                    <a:pt x="1884" y="964"/>
                    <a:pt x="1884" y="956"/>
                    <a:pt x="1884" y="948"/>
                  </a:cubicBezTo>
                  <a:cubicBezTo>
                    <a:pt x="1884" y="943"/>
                    <a:pt x="1884" y="937"/>
                    <a:pt x="1884" y="932"/>
                  </a:cubicBezTo>
                  <a:cubicBezTo>
                    <a:pt x="1884" y="929"/>
                    <a:pt x="1887" y="926"/>
                    <a:pt x="1890" y="926"/>
                  </a:cubicBezTo>
                  <a:cubicBezTo>
                    <a:pt x="1890" y="926"/>
                    <a:pt x="1890" y="926"/>
                    <a:pt x="1890" y="926"/>
                  </a:cubicBezTo>
                  <a:cubicBezTo>
                    <a:pt x="1893" y="926"/>
                    <a:pt x="1896" y="929"/>
                    <a:pt x="1896" y="932"/>
                  </a:cubicBezTo>
                  <a:cubicBezTo>
                    <a:pt x="1896" y="937"/>
                    <a:pt x="1896" y="943"/>
                    <a:pt x="1896" y="948"/>
                  </a:cubicBezTo>
                  <a:cubicBezTo>
                    <a:pt x="1896" y="956"/>
                    <a:pt x="1896" y="964"/>
                    <a:pt x="1896" y="972"/>
                  </a:cubicBezTo>
                  <a:cubicBezTo>
                    <a:pt x="1896" y="976"/>
                    <a:pt x="1893" y="978"/>
                    <a:pt x="1890" y="978"/>
                  </a:cubicBezTo>
                  <a:close/>
                  <a:moveTo>
                    <a:pt x="7" y="938"/>
                  </a:moveTo>
                  <a:cubicBezTo>
                    <a:pt x="7" y="938"/>
                    <a:pt x="6" y="938"/>
                    <a:pt x="6" y="938"/>
                  </a:cubicBezTo>
                  <a:cubicBezTo>
                    <a:pt x="3" y="938"/>
                    <a:pt x="0" y="936"/>
                    <a:pt x="1" y="932"/>
                  </a:cubicBezTo>
                  <a:cubicBezTo>
                    <a:pt x="1" y="924"/>
                    <a:pt x="1" y="916"/>
                    <a:pt x="1" y="908"/>
                  </a:cubicBezTo>
                  <a:cubicBezTo>
                    <a:pt x="1" y="905"/>
                    <a:pt x="4" y="902"/>
                    <a:pt x="7" y="902"/>
                  </a:cubicBezTo>
                  <a:cubicBezTo>
                    <a:pt x="11" y="903"/>
                    <a:pt x="13" y="905"/>
                    <a:pt x="13" y="909"/>
                  </a:cubicBezTo>
                  <a:cubicBezTo>
                    <a:pt x="13" y="917"/>
                    <a:pt x="13" y="925"/>
                    <a:pt x="13" y="933"/>
                  </a:cubicBezTo>
                  <a:cubicBezTo>
                    <a:pt x="12" y="936"/>
                    <a:pt x="10" y="938"/>
                    <a:pt x="7" y="938"/>
                  </a:cubicBezTo>
                  <a:close/>
                  <a:moveTo>
                    <a:pt x="1889" y="914"/>
                  </a:moveTo>
                  <a:cubicBezTo>
                    <a:pt x="1886" y="914"/>
                    <a:pt x="1884" y="912"/>
                    <a:pt x="1883" y="908"/>
                  </a:cubicBezTo>
                  <a:cubicBezTo>
                    <a:pt x="1883" y="900"/>
                    <a:pt x="1883" y="892"/>
                    <a:pt x="1882" y="885"/>
                  </a:cubicBezTo>
                  <a:cubicBezTo>
                    <a:pt x="1882" y="881"/>
                    <a:pt x="1884" y="878"/>
                    <a:pt x="1888" y="878"/>
                  </a:cubicBezTo>
                  <a:cubicBezTo>
                    <a:pt x="1891" y="878"/>
                    <a:pt x="1894" y="880"/>
                    <a:pt x="1894" y="884"/>
                  </a:cubicBezTo>
                  <a:cubicBezTo>
                    <a:pt x="1895" y="892"/>
                    <a:pt x="1895" y="900"/>
                    <a:pt x="1895" y="908"/>
                  </a:cubicBezTo>
                  <a:cubicBezTo>
                    <a:pt x="1896" y="911"/>
                    <a:pt x="1893" y="914"/>
                    <a:pt x="1890" y="914"/>
                  </a:cubicBezTo>
                  <a:cubicBezTo>
                    <a:pt x="1890" y="914"/>
                    <a:pt x="1890" y="914"/>
                    <a:pt x="1889" y="914"/>
                  </a:cubicBezTo>
                  <a:close/>
                  <a:moveTo>
                    <a:pt x="9" y="891"/>
                  </a:moveTo>
                  <a:cubicBezTo>
                    <a:pt x="8" y="891"/>
                    <a:pt x="8" y="891"/>
                    <a:pt x="8" y="891"/>
                  </a:cubicBezTo>
                  <a:cubicBezTo>
                    <a:pt x="5" y="890"/>
                    <a:pt x="2" y="887"/>
                    <a:pt x="3" y="884"/>
                  </a:cubicBezTo>
                  <a:cubicBezTo>
                    <a:pt x="3" y="876"/>
                    <a:pt x="4" y="868"/>
                    <a:pt x="4" y="860"/>
                  </a:cubicBezTo>
                  <a:cubicBezTo>
                    <a:pt x="5" y="857"/>
                    <a:pt x="8" y="854"/>
                    <a:pt x="11" y="855"/>
                  </a:cubicBezTo>
                  <a:cubicBezTo>
                    <a:pt x="14" y="855"/>
                    <a:pt x="17" y="858"/>
                    <a:pt x="16" y="861"/>
                  </a:cubicBezTo>
                  <a:cubicBezTo>
                    <a:pt x="16" y="869"/>
                    <a:pt x="15" y="877"/>
                    <a:pt x="15" y="885"/>
                  </a:cubicBezTo>
                  <a:cubicBezTo>
                    <a:pt x="14" y="888"/>
                    <a:pt x="12" y="891"/>
                    <a:pt x="9" y="891"/>
                  </a:cubicBezTo>
                  <a:close/>
                  <a:moveTo>
                    <a:pt x="1886" y="866"/>
                  </a:moveTo>
                  <a:cubicBezTo>
                    <a:pt x="1883" y="866"/>
                    <a:pt x="1881" y="864"/>
                    <a:pt x="1880" y="861"/>
                  </a:cubicBezTo>
                  <a:cubicBezTo>
                    <a:pt x="1880" y="853"/>
                    <a:pt x="1879" y="845"/>
                    <a:pt x="1878" y="837"/>
                  </a:cubicBezTo>
                  <a:cubicBezTo>
                    <a:pt x="1877" y="834"/>
                    <a:pt x="1880" y="831"/>
                    <a:pt x="1883" y="830"/>
                  </a:cubicBezTo>
                  <a:cubicBezTo>
                    <a:pt x="1886" y="830"/>
                    <a:pt x="1889" y="832"/>
                    <a:pt x="1890" y="836"/>
                  </a:cubicBezTo>
                  <a:cubicBezTo>
                    <a:pt x="1891" y="844"/>
                    <a:pt x="1891" y="852"/>
                    <a:pt x="1892" y="860"/>
                  </a:cubicBezTo>
                  <a:cubicBezTo>
                    <a:pt x="1893" y="863"/>
                    <a:pt x="1890" y="866"/>
                    <a:pt x="1887" y="866"/>
                  </a:cubicBezTo>
                  <a:cubicBezTo>
                    <a:pt x="1887" y="866"/>
                    <a:pt x="1886" y="866"/>
                    <a:pt x="1886" y="866"/>
                  </a:cubicBezTo>
                  <a:close/>
                  <a:moveTo>
                    <a:pt x="13" y="843"/>
                  </a:moveTo>
                  <a:cubicBezTo>
                    <a:pt x="13" y="843"/>
                    <a:pt x="12" y="843"/>
                    <a:pt x="12" y="843"/>
                  </a:cubicBezTo>
                  <a:cubicBezTo>
                    <a:pt x="9" y="842"/>
                    <a:pt x="7" y="839"/>
                    <a:pt x="7" y="836"/>
                  </a:cubicBezTo>
                  <a:cubicBezTo>
                    <a:pt x="8" y="828"/>
                    <a:pt x="9" y="820"/>
                    <a:pt x="10" y="812"/>
                  </a:cubicBezTo>
                  <a:cubicBezTo>
                    <a:pt x="11" y="809"/>
                    <a:pt x="14" y="807"/>
                    <a:pt x="17" y="807"/>
                  </a:cubicBezTo>
                  <a:cubicBezTo>
                    <a:pt x="20" y="807"/>
                    <a:pt x="22" y="811"/>
                    <a:pt x="22" y="814"/>
                  </a:cubicBezTo>
                  <a:cubicBezTo>
                    <a:pt x="21" y="822"/>
                    <a:pt x="20" y="830"/>
                    <a:pt x="19" y="837"/>
                  </a:cubicBezTo>
                  <a:cubicBezTo>
                    <a:pt x="19" y="841"/>
                    <a:pt x="16" y="843"/>
                    <a:pt x="13" y="843"/>
                  </a:cubicBezTo>
                  <a:close/>
                  <a:moveTo>
                    <a:pt x="1881" y="819"/>
                  </a:moveTo>
                  <a:cubicBezTo>
                    <a:pt x="1878" y="819"/>
                    <a:pt x="1875" y="816"/>
                    <a:pt x="1875" y="813"/>
                  </a:cubicBezTo>
                  <a:cubicBezTo>
                    <a:pt x="1874" y="806"/>
                    <a:pt x="1872" y="798"/>
                    <a:pt x="1871" y="790"/>
                  </a:cubicBezTo>
                  <a:cubicBezTo>
                    <a:pt x="1870" y="787"/>
                    <a:pt x="1873" y="783"/>
                    <a:pt x="1876" y="783"/>
                  </a:cubicBezTo>
                  <a:cubicBezTo>
                    <a:pt x="1879" y="782"/>
                    <a:pt x="1882" y="785"/>
                    <a:pt x="1883" y="788"/>
                  </a:cubicBezTo>
                  <a:cubicBezTo>
                    <a:pt x="1884" y="796"/>
                    <a:pt x="1885" y="804"/>
                    <a:pt x="1887" y="812"/>
                  </a:cubicBezTo>
                  <a:cubicBezTo>
                    <a:pt x="1887" y="815"/>
                    <a:pt x="1885" y="818"/>
                    <a:pt x="1881" y="818"/>
                  </a:cubicBezTo>
                  <a:cubicBezTo>
                    <a:pt x="1881" y="819"/>
                    <a:pt x="1881" y="819"/>
                    <a:pt x="1881" y="819"/>
                  </a:cubicBezTo>
                  <a:close/>
                  <a:moveTo>
                    <a:pt x="20" y="795"/>
                  </a:moveTo>
                  <a:cubicBezTo>
                    <a:pt x="19" y="795"/>
                    <a:pt x="19" y="795"/>
                    <a:pt x="19" y="795"/>
                  </a:cubicBezTo>
                  <a:cubicBezTo>
                    <a:pt x="16" y="795"/>
                    <a:pt x="13" y="792"/>
                    <a:pt x="14" y="788"/>
                  </a:cubicBezTo>
                  <a:cubicBezTo>
                    <a:pt x="15" y="780"/>
                    <a:pt x="17" y="772"/>
                    <a:pt x="18" y="765"/>
                  </a:cubicBezTo>
                  <a:cubicBezTo>
                    <a:pt x="19" y="761"/>
                    <a:pt x="22" y="759"/>
                    <a:pt x="25" y="760"/>
                  </a:cubicBezTo>
                  <a:cubicBezTo>
                    <a:pt x="29" y="760"/>
                    <a:pt x="31" y="764"/>
                    <a:pt x="30" y="767"/>
                  </a:cubicBezTo>
                  <a:cubicBezTo>
                    <a:pt x="28" y="775"/>
                    <a:pt x="27" y="782"/>
                    <a:pt x="26" y="790"/>
                  </a:cubicBezTo>
                  <a:cubicBezTo>
                    <a:pt x="25" y="793"/>
                    <a:pt x="23" y="795"/>
                    <a:pt x="20" y="795"/>
                  </a:cubicBezTo>
                  <a:close/>
                  <a:moveTo>
                    <a:pt x="1873" y="771"/>
                  </a:moveTo>
                  <a:cubicBezTo>
                    <a:pt x="1870" y="771"/>
                    <a:pt x="1867" y="769"/>
                    <a:pt x="1867" y="766"/>
                  </a:cubicBezTo>
                  <a:cubicBezTo>
                    <a:pt x="1865" y="759"/>
                    <a:pt x="1863" y="751"/>
                    <a:pt x="1862" y="743"/>
                  </a:cubicBezTo>
                  <a:cubicBezTo>
                    <a:pt x="1861" y="740"/>
                    <a:pt x="1863" y="737"/>
                    <a:pt x="1866" y="736"/>
                  </a:cubicBezTo>
                  <a:cubicBezTo>
                    <a:pt x="1870" y="735"/>
                    <a:pt x="1873" y="737"/>
                    <a:pt x="1873" y="740"/>
                  </a:cubicBezTo>
                  <a:cubicBezTo>
                    <a:pt x="1875" y="748"/>
                    <a:pt x="1877" y="756"/>
                    <a:pt x="1878" y="764"/>
                  </a:cubicBezTo>
                  <a:cubicBezTo>
                    <a:pt x="1879" y="767"/>
                    <a:pt x="1877" y="770"/>
                    <a:pt x="1874" y="771"/>
                  </a:cubicBezTo>
                  <a:cubicBezTo>
                    <a:pt x="1873" y="771"/>
                    <a:pt x="1873" y="771"/>
                    <a:pt x="1873" y="771"/>
                  </a:cubicBezTo>
                  <a:close/>
                  <a:moveTo>
                    <a:pt x="29" y="748"/>
                  </a:moveTo>
                  <a:cubicBezTo>
                    <a:pt x="29" y="748"/>
                    <a:pt x="28" y="748"/>
                    <a:pt x="28" y="748"/>
                  </a:cubicBezTo>
                  <a:cubicBezTo>
                    <a:pt x="25" y="747"/>
                    <a:pt x="22" y="744"/>
                    <a:pt x="23" y="741"/>
                  </a:cubicBezTo>
                  <a:cubicBezTo>
                    <a:pt x="25" y="733"/>
                    <a:pt x="27" y="725"/>
                    <a:pt x="29" y="717"/>
                  </a:cubicBezTo>
                  <a:cubicBezTo>
                    <a:pt x="30" y="714"/>
                    <a:pt x="33" y="712"/>
                    <a:pt x="36" y="713"/>
                  </a:cubicBezTo>
                  <a:cubicBezTo>
                    <a:pt x="39" y="714"/>
                    <a:pt x="41" y="717"/>
                    <a:pt x="40" y="720"/>
                  </a:cubicBezTo>
                  <a:cubicBezTo>
                    <a:pt x="38" y="728"/>
                    <a:pt x="37" y="736"/>
                    <a:pt x="35" y="743"/>
                  </a:cubicBezTo>
                  <a:cubicBezTo>
                    <a:pt x="34" y="746"/>
                    <a:pt x="32" y="748"/>
                    <a:pt x="29" y="748"/>
                  </a:cubicBezTo>
                  <a:close/>
                  <a:moveTo>
                    <a:pt x="1862" y="724"/>
                  </a:moveTo>
                  <a:cubicBezTo>
                    <a:pt x="1859" y="724"/>
                    <a:pt x="1857" y="723"/>
                    <a:pt x="1856" y="720"/>
                  </a:cubicBezTo>
                  <a:cubicBezTo>
                    <a:pt x="1854" y="712"/>
                    <a:pt x="1852" y="704"/>
                    <a:pt x="1850" y="697"/>
                  </a:cubicBezTo>
                  <a:cubicBezTo>
                    <a:pt x="1849" y="694"/>
                    <a:pt x="1851" y="690"/>
                    <a:pt x="1854" y="689"/>
                  </a:cubicBezTo>
                  <a:cubicBezTo>
                    <a:pt x="1858" y="689"/>
                    <a:pt x="1861" y="690"/>
                    <a:pt x="1862" y="694"/>
                  </a:cubicBezTo>
                  <a:cubicBezTo>
                    <a:pt x="1864" y="701"/>
                    <a:pt x="1866" y="709"/>
                    <a:pt x="1868" y="717"/>
                  </a:cubicBezTo>
                  <a:cubicBezTo>
                    <a:pt x="1869" y="720"/>
                    <a:pt x="1867" y="723"/>
                    <a:pt x="1864" y="724"/>
                  </a:cubicBezTo>
                  <a:cubicBezTo>
                    <a:pt x="1863" y="724"/>
                    <a:pt x="1863" y="724"/>
                    <a:pt x="1862" y="724"/>
                  </a:cubicBezTo>
                  <a:close/>
                  <a:moveTo>
                    <a:pt x="41" y="702"/>
                  </a:moveTo>
                  <a:cubicBezTo>
                    <a:pt x="40" y="702"/>
                    <a:pt x="40" y="702"/>
                    <a:pt x="39" y="701"/>
                  </a:cubicBezTo>
                  <a:cubicBezTo>
                    <a:pt x="36" y="701"/>
                    <a:pt x="34" y="697"/>
                    <a:pt x="35" y="694"/>
                  </a:cubicBezTo>
                  <a:cubicBezTo>
                    <a:pt x="37" y="686"/>
                    <a:pt x="39" y="678"/>
                    <a:pt x="42" y="671"/>
                  </a:cubicBezTo>
                  <a:cubicBezTo>
                    <a:pt x="43" y="668"/>
                    <a:pt x="46" y="666"/>
                    <a:pt x="49" y="667"/>
                  </a:cubicBezTo>
                  <a:cubicBezTo>
                    <a:pt x="52" y="668"/>
                    <a:pt x="54" y="671"/>
                    <a:pt x="53" y="674"/>
                  </a:cubicBezTo>
                  <a:cubicBezTo>
                    <a:pt x="51" y="682"/>
                    <a:pt x="49" y="690"/>
                    <a:pt x="46" y="697"/>
                  </a:cubicBezTo>
                  <a:cubicBezTo>
                    <a:pt x="46" y="700"/>
                    <a:pt x="43" y="702"/>
                    <a:pt x="41" y="702"/>
                  </a:cubicBezTo>
                  <a:close/>
                  <a:moveTo>
                    <a:pt x="1849" y="678"/>
                  </a:moveTo>
                  <a:cubicBezTo>
                    <a:pt x="1847" y="678"/>
                    <a:pt x="1844" y="677"/>
                    <a:pt x="1843" y="674"/>
                  </a:cubicBezTo>
                  <a:cubicBezTo>
                    <a:pt x="1841" y="666"/>
                    <a:pt x="1839" y="659"/>
                    <a:pt x="1836" y="651"/>
                  </a:cubicBezTo>
                  <a:cubicBezTo>
                    <a:pt x="1835" y="648"/>
                    <a:pt x="1837" y="645"/>
                    <a:pt x="1840" y="644"/>
                  </a:cubicBezTo>
                  <a:cubicBezTo>
                    <a:pt x="1843" y="643"/>
                    <a:pt x="1847" y="644"/>
                    <a:pt x="1848" y="647"/>
                  </a:cubicBezTo>
                  <a:cubicBezTo>
                    <a:pt x="1850" y="655"/>
                    <a:pt x="1853" y="663"/>
                    <a:pt x="1855" y="670"/>
                  </a:cubicBezTo>
                  <a:cubicBezTo>
                    <a:pt x="1856" y="674"/>
                    <a:pt x="1854" y="677"/>
                    <a:pt x="1851" y="678"/>
                  </a:cubicBezTo>
                  <a:cubicBezTo>
                    <a:pt x="1850" y="678"/>
                    <a:pt x="1850" y="678"/>
                    <a:pt x="1849" y="678"/>
                  </a:cubicBezTo>
                  <a:close/>
                  <a:moveTo>
                    <a:pt x="55" y="656"/>
                  </a:moveTo>
                  <a:cubicBezTo>
                    <a:pt x="54" y="656"/>
                    <a:pt x="53" y="656"/>
                    <a:pt x="53" y="655"/>
                  </a:cubicBezTo>
                  <a:cubicBezTo>
                    <a:pt x="50" y="654"/>
                    <a:pt x="48" y="651"/>
                    <a:pt x="49" y="648"/>
                  </a:cubicBezTo>
                  <a:cubicBezTo>
                    <a:pt x="52" y="640"/>
                    <a:pt x="54" y="632"/>
                    <a:pt x="57" y="625"/>
                  </a:cubicBezTo>
                  <a:cubicBezTo>
                    <a:pt x="58" y="622"/>
                    <a:pt x="62" y="620"/>
                    <a:pt x="65" y="621"/>
                  </a:cubicBezTo>
                  <a:cubicBezTo>
                    <a:pt x="68" y="622"/>
                    <a:pt x="69" y="626"/>
                    <a:pt x="68" y="629"/>
                  </a:cubicBezTo>
                  <a:cubicBezTo>
                    <a:pt x="66" y="636"/>
                    <a:pt x="63" y="644"/>
                    <a:pt x="60" y="652"/>
                  </a:cubicBezTo>
                  <a:cubicBezTo>
                    <a:pt x="60" y="654"/>
                    <a:pt x="57" y="656"/>
                    <a:pt x="55" y="656"/>
                  </a:cubicBezTo>
                  <a:close/>
                  <a:moveTo>
                    <a:pt x="1834" y="633"/>
                  </a:moveTo>
                  <a:cubicBezTo>
                    <a:pt x="1832" y="633"/>
                    <a:pt x="1829" y="631"/>
                    <a:pt x="1828" y="629"/>
                  </a:cubicBezTo>
                  <a:cubicBezTo>
                    <a:pt x="1826" y="621"/>
                    <a:pt x="1823" y="614"/>
                    <a:pt x="1820" y="606"/>
                  </a:cubicBezTo>
                  <a:cubicBezTo>
                    <a:pt x="1819" y="603"/>
                    <a:pt x="1820" y="600"/>
                    <a:pt x="1823" y="599"/>
                  </a:cubicBezTo>
                  <a:cubicBezTo>
                    <a:pt x="1826" y="597"/>
                    <a:pt x="1830" y="599"/>
                    <a:pt x="1831" y="602"/>
                  </a:cubicBezTo>
                  <a:cubicBezTo>
                    <a:pt x="1834" y="610"/>
                    <a:pt x="1837" y="617"/>
                    <a:pt x="1840" y="625"/>
                  </a:cubicBezTo>
                  <a:cubicBezTo>
                    <a:pt x="1841" y="628"/>
                    <a:pt x="1839" y="631"/>
                    <a:pt x="1836" y="632"/>
                  </a:cubicBezTo>
                  <a:cubicBezTo>
                    <a:pt x="1835" y="633"/>
                    <a:pt x="1835" y="633"/>
                    <a:pt x="1834" y="633"/>
                  </a:cubicBezTo>
                  <a:close/>
                  <a:moveTo>
                    <a:pt x="71" y="610"/>
                  </a:moveTo>
                  <a:cubicBezTo>
                    <a:pt x="70" y="610"/>
                    <a:pt x="70" y="610"/>
                    <a:pt x="69" y="610"/>
                  </a:cubicBezTo>
                  <a:cubicBezTo>
                    <a:pt x="66" y="609"/>
                    <a:pt x="64" y="605"/>
                    <a:pt x="66" y="602"/>
                  </a:cubicBezTo>
                  <a:cubicBezTo>
                    <a:pt x="69" y="595"/>
                    <a:pt x="72" y="587"/>
                    <a:pt x="75" y="580"/>
                  </a:cubicBezTo>
                  <a:cubicBezTo>
                    <a:pt x="76" y="577"/>
                    <a:pt x="80" y="575"/>
                    <a:pt x="83" y="577"/>
                  </a:cubicBezTo>
                  <a:cubicBezTo>
                    <a:pt x="86" y="578"/>
                    <a:pt x="87" y="581"/>
                    <a:pt x="86" y="584"/>
                  </a:cubicBezTo>
                  <a:cubicBezTo>
                    <a:pt x="83" y="592"/>
                    <a:pt x="80" y="599"/>
                    <a:pt x="77" y="607"/>
                  </a:cubicBezTo>
                  <a:cubicBezTo>
                    <a:pt x="76" y="609"/>
                    <a:pt x="74" y="610"/>
                    <a:pt x="71" y="610"/>
                  </a:cubicBezTo>
                  <a:close/>
                  <a:moveTo>
                    <a:pt x="1816" y="588"/>
                  </a:moveTo>
                  <a:cubicBezTo>
                    <a:pt x="1814" y="588"/>
                    <a:pt x="1812" y="587"/>
                    <a:pt x="1811" y="584"/>
                  </a:cubicBezTo>
                  <a:cubicBezTo>
                    <a:pt x="1808" y="577"/>
                    <a:pt x="1805" y="570"/>
                    <a:pt x="1801" y="563"/>
                  </a:cubicBezTo>
                  <a:cubicBezTo>
                    <a:pt x="1800" y="560"/>
                    <a:pt x="1801" y="556"/>
                    <a:pt x="1804" y="555"/>
                  </a:cubicBezTo>
                  <a:cubicBezTo>
                    <a:pt x="1807" y="553"/>
                    <a:pt x="1811" y="555"/>
                    <a:pt x="1812" y="558"/>
                  </a:cubicBezTo>
                  <a:cubicBezTo>
                    <a:pt x="1816" y="565"/>
                    <a:pt x="1819" y="572"/>
                    <a:pt x="1822" y="580"/>
                  </a:cubicBezTo>
                  <a:cubicBezTo>
                    <a:pt x="1823" y="583"/>
                    <a:pt x="1822" y="586"/>
                    <a:pt x="1819" y="588"/>
                  </a:cubicBezTo>
                  <a:cubicBezTo>
                    <a:pt x="1818" y="588"/>
                    <a:pt x="1817" y="588"/>
                    <a:pt x="1816" y="588"/>
                  </a:cubicBezTo>
                  <a:close/>
                  <a:moveTo>
                    <a:pt x="90" y="566"/>
                  </a:moveTo>
                  <a:cubicBezTo>
                    <a:pt x="89" y="566"/>
                    <a:pt x="88" y="566"/>
                    <a:pt x="87" y="566"/>
                  </a:cubicBezTo>
                  <a:cubicBezTo>
                    <a:pt x="84" y="564"/>
                    <a:pt x="83" y="561"/>
                    <a:pt x="84" y="558"/>
                  </a:cubicBezTo>
                  <a:cubicBezTo>
                    <a:pt x="88" y="550"/>
                    <a:pt x="91" y="543"/>
                    <a:pt x="95" y="536"/>
                  </a:cubicBezTo>
                  <a:cubicBezTo>
                    <a:pt x="96" y="533"/>
                    <a:pt x="100" y="531"/>
                    <a:pt x="103" y="533"/>
                  </a:cubicBezTo>
                  <a:cubicBezTo>
                    <a:pt x="106" y="534"/>
                    <a:pt x="107" y="538"/>
                    <a:pt x="105" y="541"/>
                  </a:cubicBezTo>
                  <a:cubicBezTo>
                    <a:pt x="102" y="548"/>
                    <a:pt x="99" y="555"/>
                    <a:pt x="95" y="563"/>
                  </a:cubicBezTo>
                  <a:cubicBezTo>
                    <a:pt x="94" y="565"/>
                    <a:pt x="92" y="566"/>
                    <a:pt x="90" y="566"/>
                  </a:cubicBezTo>
                  <a:close/>
                  <a:moveTo>
                    <a:pt x="1797" y="545"/>
                  </a:moveTo>
                  <a:cubicBezTo>
                    <a:pt x="1795" y="545"/>
                    <a:pt x="1792" y="543"/>
                    <a:pt x="1791" y="541"/>
                  </a:cubicBezTo>
                  <a:cubicBezTo>
                    <a:pt x="1788" y="534"/>
                    <a:pt x="1784" y="527"/>
                    <a:pt x="1781" y="520"/>
                  </a:cubicBezTo>
                  <a:cubicBezTo>
                    <a:pt x="1779" y="517"/>
                    <a:pt x="1780" y="513"/>
                    <a:pt x="1783" y="512"/>
                  </a:cubicBezTo>
                  <a:cubicBezTo>
                    <a:pt x="1786" y="510"/>
                    <a:pt x="1790" y="511"/>
                    <a:pt x="1791" y="514"/>
                  </a:cubicBezTo>
                  <a:cubicBezTo>
                    <a:pt x="1795" y="521"/>
                    <a:pt x="1799" y="529"/>
                    <a:pt x="1802" y="536"/>
                  </a:cubicBezTo>
                  <a:cubicBezTo>
                    <a:pt x="1804" y="539"/>
                    <a:pt x="1802" y="542"/>
                    <a:pt x="1799" y="544"/>
                  </a:cubicBezTo>
                  <a:cubicBezTo>
                    <a:pt x="1799" y="544"/>
                    <a:pt x="1798" y="545"/>
                    <a:pt x="1797" y="545"/>
                  </a:cubicBezTo>
                  <a:close/>
                  <a:moveTo>
                    <a:pt x="111" y="523"/>
                  </a:moveTo>
                  <a:cubicBezTo>
                    <a:pt x="110" y="523"/>
                    <a:pt x="109" y="523"/>
                    <a:pt x="108" y="522"/>
                  </a:cubicBezTo>
                  <a:cubicBezTo>
                    <a:pt x="105" y="521"/>
                    <a:pt x="104" y="517"/>
                    <a:pt x="106" y="514"/>
                  </a:cubicBezTo>
                  <a:cubicBezTo>
                    <a:pt x="109" y="507"/>
                    <a:pt x="113" y="500"/>
                    <a:pt x="117" y="493"/>
                  </a:cubicBezTo>
                  <a:cubicBezTo>
                    <a:pt x="118" y="490"/>
                    <a:pt x="122" y="489"/>
                    <a:pt x="125" y="490"/>
                  </a:cubicBezTo>
                  <a:cubicBezTo>
                    <a:pt x="128" y="492"/>
                    <a:pt x="129" y="496"/>
                    <a:pt x="127" y="498"/>
                  </a:cubicBezTo>
                  <a:cubicBezTo>
                    <a:pt x="124" y="505"/>
                    <a:pt x="120" y="512"/>
                    <a:pt x="116" y="520"/>
                  </a:cubicBezTo>
                  <a:cubicBezTo>
                    <a:pt x="115" y="522"/>
                    <a:pt x="113" y="523"/>
                    <a:pt x="111" y="523"/>
                  </a:cubicBezTo>
                  <a:close/>
                  <a:moveTo>
                    <a:pt x="1775" y="502"/>
                  </a:moveTo>
                  <a:cubicBezTo>
                    <a:pt x="1773" y="502"/>
                    <a:pt x="1771" y="501"/>
                    <a:pt x="1770" y="499"/>
                  </a:cubicBezTo>
                  <a:cubicBezTo>
                    <a:pt x="1766" y="492"/>
                    <a:pt x="1762" y="485"/>
                    <a:pt x="1758" y="478"/>
                  </a:cubicBezTo>
                  <a:cubicBezTo>
                    <a:pt x="1756" y="475"/>
                    <a:pt x="1757" y="472"/>
                    <a:pt x="1760" y="470"/>
                  </a:cubicBezTo>
                  <a:cubicBezTo>
                    <a:pt x="1763" y="468"/>
                    <a:pt x="1767" y="469"/>
                    <a:pt x="1768" y="472"/>
                  </a:cubicBezTo>
                  <a:cubicBezTo>
                    <a:pt x="1772" y="479"/>
                    <a:pt x="1776" y="486"/>
                    <a:pt x="1780" y="493"/>
                  </a:cubicBezTo>
                  <a:cubicBezTo>
                    <a:pt x="1782" y="496"/>
                    <a:pt x="1781" y="500"/>
                    <a:pt x="1778" y="501"/>
                  </a:cubicBezTo>
                  <a:cubicBezTo>
                    <a:pt x="1777" y="502"/>
                    <a:pt x="1776" y="502"/>
                    <a:pt x="1775" y="502"/>
                  </a:cubicBezTo>
                  <a:close/>
                  <a:moveTo>
                    <a:pt x="134" y="481"/>
                  </a:moveTo>
                  <a:cubicBezTo>
                    <a:pt x="133" y="481"/>
                    <a:pt x="132" y="480"/>
                    <a:pt x="131" y="480"/>
                  </a:cubicBezTo>
                  <a:cubicBezTo>
                    <a:pt x="128" y="478"/>
                    <a:pt x="127" y="474"/>
                    <a:pt x="129" y="472"/>
                  </a:cubicBezTo>
                  <a:cubicBezTo>
                    <a:pt x="133" y="465"/>
                    <a:pt x="137" y="458"/>
                    <a:pt x="141" y="451"/>
                  </a:cubicBezTo>
                  <a:cubicBezTo>
                    <a:pt x="143" y="448"/>
                    <a:pt x="147" y="447"/>
                    <a:pt x="150" y="449"/>
                  </a:cubicBezTo>
                  <a:cubicBezTo>
                    <a:pt x="152" y="451"/>
                    <a:pt x="153" y="454"/>
                    <a:pt x="151" y="457"/>
                  </a:cubicBezTo>
                  <a:cubicBezTo>
                    <a:pt x="147" y="464"/>
                    <a:pt x="143" y="471"/>
                    <a:pt x="139" y="478"/>
                  </a:cubicBezTo>
                  <a:cubicBezTo>
                    <a:pt x="138" y="480"/>
                    <a:pt x="136" y="481"/>
                    <a:pt x="134" y="481"/>
                  </a:cubicBezTo>
                  <a:close/>
                  <a:moveTo>
                    <a:pt x="1751" y="461"/>
                  </a:moveTo>
                  <a:cubicBezTo>
                    <a:pt x="1749" y="461"/>
                    <a:pt x="1747" y="460"/>
                    <a:pt x="1746" y="458"/>
                  </a:cubicBezTo>
                  <a:cubicBezTo>
                    <a:pt x="1741" y="451"/>
                    <a:pt x="1737" y="444"/>
                    <a:pt x="1733" y="438"/>
                  </a:cubicBezTo>
                  <a:cubicBezTo>
                    <a:pt x="1731" y="435"/>
                    <a:pt x="1732" y="431"/>
                    <a:pt x="1735" y="429"/>
                  </a:cubicBezTo>
                  <a:cubicBezTo>
                    <a:pt x="1737" y="428"/>
                    <a:pt x="1741" y="428"/>
                    <a:pt x="1743" y="431"/>
                  </a:cubicBezTo>
                  <a:cubicBezTo>
                    <a:pt x="1747" y="438"/>
                    <a:pt x="1752" y="445"/>
                    <a:pt x="1756" y="451"/>
                  </a:cubicBezTo>
                  <a:cubicBezTo>
                    <a:pt x="1758" y="454"/>
                    <a:pt x="1757" y="458"/>
                    <a:pt x="1754" y="460"/>
                  </a:cubicBezTo>
                  <a:cubicBezTo>
                    <a:pt x="1753" y="460"/>
                    <a:pt x="1752" y="461"/>
                    <a:pt x="1751" y="461"/>
                  </a:cubicBezTo>
                  <a:close/>
                  <a:moveTo>
                    <a:pt x="159" y="440"/>
                  </a:moveTo>
                  <a:cubicBezTo>
                    <a:pt x="158" y="440"/>
                    <a:pt x="157" y="439"/>
                    <a:pt x="156" y="439"/>
                  </a:cubicBezTo>
                  <a:cubicBezTo>
                    <a:pt x="153" y="437"/>
                    <a:pt x="152" y="433"/>
                    <a:pt x="154" y="430"/>
                  </a:cubicBezTo>
                  <a:cubicBezTo>
                    <a:pt x="159" y="424"/>
                    <a:pt x="163" y="417"/>
                    <a:pt x="168" y="410"/>
                  </a:cubicBezTo>
                  <a:cubicBezTo>
                    <a:pt x="170" y="408"/>
                    <a:pt x="173" y="407"/>
                    <a:pt x="176" y="409"/>
                  </a:cubicBezTo>
                  <a:cubicBezTo>
                    <a:pt x="179" y="411"/>
                    <a:pt x="179" y="415"/>
                    <a:pt x="178" y="417"/>
                  </a:cubicBezTo>
                  <a:cubicBezTo>
                    <a:pt x="173" y="424"/>
                    <a:pt x="169" y="430"/>
                    <a:pt x="164" y="437"/>
                  </a:cubicBezTo>
                  <a:cubicBezTo>
                    <a:pt x="163" y="439"/>
                    <a:pt x="161" y="440"/>
                    <a:pt x="159" y="440"/>
                  </a:cubicBezTo>
                  <a:close/>
                  <a:moveTo>
                    <a:pt x="1725" y="420"/>
                  </a:moveTo>
                  <a:cubicBezTo>
                    <a:pt x="1723" y="420"/>
                    <a:pt x="1721" y="420"/>
                    <a:pt x="1720" y="418"/>
                  </a:cubicBezTo>
                  <a:cubicBezTo>
                    <a:pt x="1715" y="411"/>
                    <a:pt x="1711" y="405"/>
                    <a:pt x="1706" y="398"/>
                  </a:cubicBezTo>
                  <a:cubicBezTo>
                    <a:pt x="1704" y="396"/>
                    <a:pt x="1705" y="392"/>
                    <a:pt x="1707" y="390"/>
                  </a:cubicBezTo>
                  <a:cubicBezTo>
                    <a:pt x="1710" y="388"/>
                    <a:pt x="1714" y="389"/>
                    <a:pt x="1716" y="391"/>
                  </a:cubicBezTo>
                  <a:cubicBezTo>
                    <a:pt x="1720" y="398"/>
                    <a:pt x="1725" y="404"/>
                    <a:pt x="1729" y="411"/>
                  </a:cubicBezTo>
                  <a:cubicBezTo>
                    <a:pt x="1731" y="414"/>
                    <a:pt x="1731" y="418"/>
                    <a:pt x="1728" y="419"/>
                  </a:cubicBezTo>
                  <a:cubicBezTo>
                    <a:pt x="1727" y="420"/>
                    <a:pt x="1726" y="420"/>
                    <a:pt x="1725" y="420"/>
                  </a:cubicBezTo>
                  <a:close/>
                  <a:moveTo>
                    <a:pt x="187" y="400"/>
                  </a:moveTo>
                  <a:cubicBezTo>
                    <a:pt x="185" y="400"/>
                    <a:pt x="184" y="400"/>
                    <a:pt x="183" y="399"/>
                  </a:cubicBezTo>
                  <a:cubicBezTo>
                    <a:pt x="180" y="397"/>
                    <a:pt x="180" y="393"/>
                    <a:pt x="182" y="391"/>
                  </a:cubicBezTo>
                  <a:cubicBezTo>
                    <a:pt x="186" y="384"/>
                    <a:pt x="191" y="378"/>
                    <a:pt x="196" y="371"/>
                  </a:cubicBezTo>
                  <a:cubicBezTo>
                    <a:pt x="198" y="369"/>
                    <a:pt x="202" y="368"/>
                    <a:pt x="205" y="370"/>
                  </a:cubicBezTo>
                  <a:cubicBezTo>
                    <a:pt x="207" y="372"/>
                    <a:pt x="208" y="376"/>
                    <a:pt x="206" y="379"/>
                  </a:cubicBezTo>
                  <a:cubicBezTo>
                    <a:pt x="201" y="385"/>
                    <a:pt x="196" y="391"/>
                    <a:pt x="191" y="398"/>
                  </a:cubicBezTo>
                  <a:cubicBezTo>
                    <a:pt x="190" y="399"/>
                    <a:pt x="188" y="400"/>
                    <a:pt x="187" y="400"/>
                  </a:cubicBezTo>
                  <a:close/>
                  <a:moveTo>
                    <a:pt x="1696" y="382"/>
                  </a:moveTo>
                  <a:cubicBezTo>
                    <a:pt x="1695" y="382"/>
                    <a:pt x="1693" y="381"/>
                    <a:pt x="1692" y="379"/>
                  </a:cubicBezTo>
                  <a:cubicBezTo>
                    <a:pt x="1687" y="373"/>
                    <a:pt x="1682" y="367"/>
                    <a:pt x="1677" y="361"/>
                  </a:cubicBezTo>
                  <a:cubicBezTo>
                    <a:pt x="1675" y="358"/>
                    <a:pt x="1675" y="354"/>
                    <a:pt x="1678" y="352"/>
                  </a:cubicBezTo>
                  <a:cubicBezTo>
                    <a:pt x="1680" y="350"/>
                    <a:pt x="1684" y="351"/>
                    <a:pt x="1686" y="353"/>
                  </a:cubicBezTo>
                  <a:cubicBezTo>
                    <a:pt x="1691" y="359"/>
                    <a:pt x="1696" y="366"/>
                    <a:pt x="1701" y="372"/>
                  </a:cubicBezTo>
                  <a:cubicBezTo>
                    <a:pt x="1703" y="375"/>
                    <a:pt x="1703" y="378"/>
                    <a:pt x="1700" y="380"/>
                  </a:cubicBezTo>
                  <a:cubicBezTo>
                    <a:pt x="1699" y="381"/>
                    <a:pt x="1698" y="382"/>
                    <a:pt x="1696" y="382"/>
                  </a:cubicBezTo>
                  <a:close/>
                  <a:moveTo>
                    <a:pt x="216" y="362"/>
                  </a:moveTo>
                  <a:cubicBezTo>
                    <a:pt x="214" y="362"/>
                    <a:pt x="213" y="362"/>
                    <a:pt x="212" y="361"/>
                  </a:cubicBezTo>
                  <a:cubicBezTo>
                    <a:pt x="209" y="359"/>
                    <a:pt x="209" y="355"/>
                    <a:pt x="211" y="352"/>
                  </a:cubicBezTo>
                  <a:cubicBezTo>
                    <a:pt x="216" y="346"/>
                    <a:pt x="221" y="340"/>
                    <a:pt x="227" y="334"/>
                  </a:cubicBezTo>
                  <a:cubicBezTo>
                    <a:pt x="229" y="331"/>
                    <a:pt x="232" y="331"/>
                    <a:pt x="235" y="333"/>
                  </a:cubicBezTo>
                  <a:cubicBezTo>
                    <a:pt x="238" y="335"/>
                    <a:pt x="238" y="339"/>
                    <a:pt x="236" y="342"/>
                  </a:cubicBezTo>
                  <a:cubicBezTo>
                    <a:pt x="231" y="348"/>
                    <a:pt x="225" y="354"/>
                    <a:pt x="220" y="360"/>
                  </a:cubicBezTo>
                  <a:cubicBezTo>
                    <a:pt x="219" y="361"/>
                    <a:pt x="218" y="362"/>
                    <a:pt x="216" y="362"/>
                  </a:cubicBezTo>
                  <a:close/>
                  <a:moveTo>
                    <a:pt x="1666" y="344"/>
                  </a:moveTo>
                  <a:cubicBezTo>
                    <a:pt x="1665" y="344"/>
                    <a:pt x="1663" y="344"/>
                    <a:pt x="1662" y="342"/>
                  </a:cubicBezTo>
                  <a:cubicBezTo>
                    <a:pt x="1657" y="336"/>
                    <a:pt x="1651" y="330"/>
                    <a:pt x="1646" y="324"/>
                  </a:cubicBezTo>
                  <a:cubicBezTo>
                    <a:pt x="1644" y="322"/>
                    <a:pt x="1644" y="318"/>
                    <a:pt x="1646" y="316"/>
                  </a:cubicBezTo>
                  <a:cubicBezTo>
                    <a:pt x="1649" y="314"/>
                    <a:pt x="1653" y="314"/>
                    <a:pt x="1655" y="316"/>
                  </a:cubicBezTo>
                  <a:cubicBezTo>
                    <a:pt x="1660" y="322"/>
                    <a:pt x="1666" y="328"/>
                    <a:pt x="1671" y="335"/>
                  </a:cubicBezTo>
                  <a:cubicBezTo>
                    <a:pt x="1673" y="337"/>
                    <a:pt x="1673" y="341"/>
                    <a:pt x="1670" y="343"/>
                  </a:cubicBezTo>
                  <a:cubicBezTo>
                    <a:pt x="1669" y="344"/>
                    <a:pt x="1668" y="344"/>
                    <a:pt x="1666" y="344"/>
                  </a:cubicBezTo>
                  <a:close/>
                  <a:moveTo>
                    <a:pt x="247" y="326"/>
                  </a:moveTo>
                  <a:cubicBezTo>
                    <a:pt x="245" y="326"/>
                    <a:pt x="244" y="325"/>
                    <a:pt x="243" y="324"/>
                  </a:cubicBezTo>
                  <a:cubicBezTo>
                    <a:pt x="240" y="322"/>
                    <a:pt x="240" y="318"/>
                    <a:pt x="242" y="316"/>
                  </a:cubicBezTo>
                  <a:cubicBezTo>
                    <a:pt x="248" y="310"/>
                    <a:pt x="253" y="304"/>
                    <a:pt x="259" y="298"/>
                  </a:cubicBezTo>
                  <a:cubicBezTo>
                    <a:pt x="261" y="295"/>
                    <a:pt x="265" y="295"/>
                    <a:pt x="267" y="298"/>
                  </a:cubicBezTo>
                  <a:cubicBezTo>
                    <a:pt x="270" y="300"/>
                    <a:pt x="270" y="304"/>
                    <a:pt x="268" y="306"/>
                  </a:cubicBezTo>
                  <a:cubicBezTo>
                    <a:pt x="262" y="312"/>
                    <a:pt x="257" y="318"/>
                    <a:pt x="251" y="324"/>
                  </a:cubicBezTo>
                  <a:cubicBezTo>
                    <a:pt x="250" y="325"/>
                    <a:pt x="249" y="326"/>
                    <a:pt x="247" y="326"/>
                  </a:cubicBezTo>
                  <a:close/>
                  <a:moveTo>
                    <a:pt x="1634" y="309"/>
                  </a:moveTo>
                  <a:cubicBezTo>
                    <a:pt x="1633" y="309"/>
                    <a:pt x="1631" y="308"/>
                    <a:pt x="1630" y="307"/>
                  </a:cubicBezTo>
                  <a:cubicBezTo>
                    <a:pt x="1624" y="301"/>
                    <a:pt x="1619" y="295"/>
                    <a:pt x="1613" y="290"/>
                  </a:cubicBezTo>
                  <a:cubicBezTo>
                    <a:pt x="1611" y="287"/>
                    <a:pt x="1611" y="283"/>
                    <a:pt x="1613" y="281"/>
                  </a:cubicBezTo>
                  <a:cubicBezTo>
                    <a:pt x="1616" y="279"/>
                    <a:pt x="1620" y="279"/>
                    <a:pt x="1622" y="281"/>
                  </a:cubicBezTo>
                  <a:cubicBezTo>
                    <a:pt x="1627" y="287"/>
                    <a:pt x="1633" y="293"/>
                    <a:pt x="1639" y="299"/>
                  </a:cubicBezTo>
                  <a:cubicBezTo>
                    <a:pt x="1641" y="301"/>
                    <a:pt x="1641" y="305"/>
                    <a:pt x="1638" y="307"/>
                  </a:cubicBezTo>
                  <a:cubicBezTo>
                    <a:pt x="1637" y="308"/>
                    <a:pt x="1636" y="309"/>
                    <a:pt x="1634" y="309"/>
                  </a:cubicBezTo>
                  <a:close/>
                  <a:moveTo>
                    <a:pt x="280" y="291"/>
                  </a:moveTo>
                  <a:cubicBezTo>
                    <a:pt x="278" y="291"/>
                    <a:pt x="277" y="290"/>
                    <a:pt x="276" y="289"/>
                  </a:cubicBezTo>
                  <a:cubicBezTo>
                    <a:pt x="273" y="287"/>
                    <a:pt x="273" y="283"/>
                    <a:pt x="276" y="280"/>
                  </a:cubicBezTo>
                  <a:cubicBezTo>
                    <a:pt x="281" y="275"/>
                    <a:pt x="287" y="269"/>
                    <a:pt x="293" y="264"/>
                  </a:cubicBezTo>
                  <a:cubicBezTo>
                    <a:pt x="295" y="261"/>
                    <a:pt x="299" y="261"/>
                    <a:pt x="301" y="264"/>
                  </a:cubicBezTo>
                  <a:cubicBezTo>
                    <a:pt x="304" y="266"/>
                    <a:pt x="304" y="270"/>
                    <a:pt x="301" y="272"/>
                  </a:cubicBezTo>
                  <a:cubicBezTo>
                    <a:pt x="295" y="278"/>
                    <a:pt x="290" y="283"/>
                    <a:pt x="284" y="289"/>
                  </a:cubicBezTo>
                  <a:cubicBezTo>
                    <a:pt x="283" y="290"/>
                    <a:pt x="281" y="291"/>
                    <a:pt x="280" y="291"/>
                  </a:cubicBezTo>
                  <a:close/>
                  <a:moveTo>
                    <a:pt x="1600" y="275"/>
                  </a:moveTo>
                  <a:cubicBezTo>
                    <a:pt x="1599" y="275"/>
                    <a:pt x="1598" y="274"/>
                    <a:pt x="1596" y="273"/>
                  </a:cubicBezTo>
                  <a:cubicBezTo>
                    <a:pt x="1591" y="267"/>
                    <a:pt x="1585" y="262"/>
                    <a:pt x="1579" y="257"/>
                  </a:cubicBezTo>
                  <a:cubicBezTo>
                    <a:pt x="1576" y="254"/>
                    <a:pt x="1576" y="251"/>
                    <a:pt x="1579" y="248"/>
                  </a:cubicBezTo>
                  <a:cubicBezTo>
                    <a:pt x="1581" y="246"/>
                    <a:pt x="1585" y="246"/>
                    <a:pt x="1587" y="248"/>
                  </a:cubicBezTo>
                  <a:cubicBezTo>
                    <a:pt x="1593" y="253"/>
                    <a:pt x="1599" y="259"/>
                    <a:pt x="1605" y="264"/>
                  </a:cubicBezTo>
                  <a:cubicBezTo>
                    <a:pt x="1607" y="267"/>
                    <a:pt x="1607" y="270"/>
                    <a:pt x="1605" y="273"/>
                  </a:cubicBezTo>
                  <a:cubicBezTo>
                    <a:pt x="1604" y="274"/>
                    <a:pt x="1602" y="275"/>
                    <a:pt x="1600" y="275"/>
                  </a:cubicBezTo>
                  <a:close/>
                  <a:moveTo>
                    <a:pt x="315" y="258"/>
                  </a:moveTo>
                  <a:cubicBezTo>
                    <a:pt x="313" y="258"/>
                    <a:pt x="311" y="257"/>
                    <a:pt x="310" y="256"/>
                  </a:cubicBezTo>
                  <a:cubicBezTo>
                    <a:pt x="308" y="253"/>
                    <a:pt x="308" y="249"/>
                    <a:pt x="310" y="247"/>
                  </a:cubicBezTo>
                  <a:cubicBezTo>
                    <a:pt x="316" y="242"/>
                    <a:pt x="322" y="236"/>
                    <a:pt x="329" y="231"/>
                  </a:cubicBezTo>
                  <a:cubicBezTo>
                    <a:pt x="331" y="229"/>
                    <a:pt x="335" y="229"/>
                    <a:pt x="337" y="232"/>
                  </a:cubicBezTo>
                  <a:cubicBezTo>
                    <a:pt x="339" y="234"/>
                    <a:pt x="339" y="238"/>
                    <a:pt x="336" y="240"/>
                  </a:cubicBezTo>
                  <a:cubicBezTo>
                    <a:pt x="330" y="245"/>
                    <a:pt x="324" y="251"/>
                    <a:pt x="319" y="256"/>
                  </a:cubicBezTo>
                  <a:cubicBezTo>
                    <a:pt x="317" y="257"/>
                    <a:pt x="316" y="258"/>
                    <a:pt x="315" y="258"/>
                  </a:cubicBezTo>
                  <a:close/>
                  <a:moveTo>
                    <a:pt x="1565" y="242"/>
                  </a:moveTo>
                  <a:cubicBezTo>
                    <a:pt x="1564" y="242"/>
                    <a:pt x="1562" y="242"/>
                    <a:pt x="1561" y="241"/>
                  </a:cubicBezTo>
                  <a:cubicBezTo>
                    <a:pt x="1555" y="236"/>
                    <a:pt x="1549" y="230"/>
                    <a:pt x="1543" y="225"/>
                  </a:cubicBezTo>
                  <a:cubicBezTo>
                    <a:pt x="1540" y="223"/>
                    <a:pt x="1540" y="219"/>
                    <a:pt x="1542" y="217"/>
                  </a:cubicBezTo>
                  <a:cubicBezTo>
                    <a:pt x="1544" y="214"/>
                    <a:pt x="1548" y="214"/>
                    <a:pt x="1551" y="216"/>
                  </a:cubicBezTo>
                  <a:cubicBezTo>
                    <a:pt x="1557" y="221"/>
                    <a:pt x="1563" y="226"/>
                    <a:pt x="1569" y="232"/>
                  </a:cubicBezTo>
                  <a:cubicBezTo>
                    <a:pt x="1571" y="234"/>
                    <a:pt x="1572" y="238"/>
                    <a:pt x="1570" y="240"/>
                  </a:cubicBezTo>
                  <a:cubicBezTo>
                    <a:pt x="1568" y="242"/>
                    <a:pt x="1567" y="242"/>
                    <a:pt x="1565" y="242"/>
                  </a:cubicBezTo>
                  <a:close/>
                  <a:moveTo>
                    <a:pt x="351" y="226"/>
                  </a:moveTo>
                  <a:cubicBezTo>
                    <a:pt x="349" y="226"/>
                    <a:pt x="347" y="225"/>
                    <a:pt x="346" y="224"/>
                  </a:cubicBezTo>
                  <a:cubicBezTo>
                    <a:pt x="344" y="221"/>
                    <a:pt x="344" y="218"/>
                    <a:pt x="347" y="216"/>
                  </a:cubicBezTo>
                  <a:cubicBezTo>
                    <a:pt x="353" y="210"/>
                    <a:pt x="359" y="205"/>
                    <a:pt x="366" y="200"/>
                  </a:cubicBezTo>
                  <a:cubicBezTo>
                    <a:pt x="368" y="198"/>
                    <a:pt x="372" y="199"/>
                    <a:pt x="374" y="201"/>
                  </a:cubicBezTo>
                  <a:cubicBezTo>
                    <a:pt x="376" y="204"/>
                    <a:pt x="376" y="208"/>
                    <a:pt x="373" y="210"/>
                  </a:cubicBezTo>
                  <a:cubicBezTo>
                    <a:pt x="367" y="215"/>
                    <a:pt x="361" y="220"/>
                    <a:pt x="355" y="225"/>
                  </a:cubicBezTo>
                  <a:cubicBezTo>
                    <a:pt x="353" y="226"/>
                    <a:pt x="352" y="226"/>
                    <a:pt x="351" y="226"/>
                  </a:cubicBezTo>
                  <a:close/>
                  <a:moveTo>
                    <a:pt x="1528" y="212"/>
                  </a:moveTo>
                  <a:cubicBezTo>
                    <a:pt x="1527" y="212"/>
                    <a:pt x="1525" y="211"/>
                    <a:pt x="1524" y="210"/>
                  </a:cubicBezTo>
                  <a:cubicBezTo>
                    <a:pt x="1518" y="206"/>
                    <a:pt x="1512" y="201"/>
                    <a:pt x="1505" y="196"/>
                  </a:cubicBezTo>
                  <a:cubicBezTo>
                    <a:pt x="1503" y="194"/>
                    <a:pt x="1502" y="190"/>
                    <a:pt x="1504" y="188"/>
                  </a:cubicBezTo>
                  <a:cubicBezTo>
                    <a:pt x="1506" y="185"/>
                    <a:pt x="1510" y="184"/>
                    <a:pt x="1512" y="186"/>
                  </a:cubicBezTo>
                  <a:cubicBezTo>
                    <a:pt x="1519" y="191"/>
                    <a:pt x="1525" y="196"/>
                    <a:pt x="1532" y="201"/>
                  </a:cubicBezTo>
                  <a:cubicBezTo>
                    <a:pt x="1534" y="203"/>
                    <a:pt x="1535" y="207"/>
                    <a:pt x="1533" y="209"/>
                  </a:cubicBezTo>
                  <a:cubicBezTo>
                    <a:pt x="1532" y="211"/>
                    <a:pt x="1530" y="212"/>
                    <a:pt x="1528" y="212"/>
                  </a:cubicBezTo>
                  <a:close/>
                  <a:moveTo>
                    <a:pt x="389" y="197"/>
                  </a:moveTo>
                  <a:cubicBezTo>
                    <a:pt x="387" y="197"/>
                    <a:pt x="385" y="196"/>
                    <a:pt x="384" y="194"/>
                  </a:cubicBezTo>
                  <a:cubicBezTo>
                    <a:pt x="382" y="192"/>
                    <a:pt x="382" y="188"/>
                    <a:pt x="385" y="186"/>
                  </a:cubicBezTo>
                  <a:cubicBezTo>
                    <a:pt x="391" y="181"/>
                    <a:pt x="398" y="176"/>
                    <a:pt x="405" y="172"/>
                  </a:cubicBezTo>
                  <a:cubicBezTo>
                    <a:pt x="407" y="170"/>
                    <a:pt x="411" y="170"/>
                    <a:pt x="413" y="173"/>
                  </a:cubicBezTo>
                  <a:cubicBezTo>
                    <a:pt x="415" y="176"/>
                    <a:pt x="414" y="180"/>
                    <a:pt x="411" y="182"/>
                  </a:cubicBezTo>
                  <a:cubicBezTo>
                    <a:pt x="405" y="186"/>
                    <a:pt x="398" y="191"/>
                    <a:pt x="392" y="195"/>
                  </a:cubicBezTo>
                  <a:cubicBezTo>
                    <a:pt x="391" y="196"/>
                    <a:pt x="390" y="197"/>
                    <a:pt x="389" y="197"/>
                  </a:cubicBezTo>
                  <a:close/>
                  <a:moveTo>
                    <a:pt x="1489" y="183"/>
                  </a:moveTo>
                  <a:cubicBezTo>
                    <a:pt x="1488" y="183"/>
                    <a:pt x="1487" y="183"/>
                    <a:pt x="1486" y="182"/>
                  </a:cubicBezTo>
                  <a:cubicBezTo>
                    <a:pt x="1479" y="177"/>
                    <a:pt x="1473" y="173"/>
                    <a:pt x="1466" y="169"/>
                  </a:cubicBezTo>
                  <a:cubicBezTo>
                    <a:pt x="1463" y="167"/>
                    <a:pt x="1463" y="163"/>
                    <a:pt x="1465" y="160"/>
                  </a:cubicBezTo>
                  <a:cubicBezTo>
                    <a:pt x="1466" y="157"/>
                    <a:pt x="1470" y="157"/>
                    <a:pt x="1473" y="159"/>
                  </a:cubicBezTo>
                  <a:cubicBezTo>
                    <a:pt x="1480" y="163"/>
                    <a:pt x="1486" y="168"/>
                    <a:pt x="1493" y="172"/>
                  </a:cubicBezTo>
                  <a:cubicBezTo>
                    <a:pt x="1496" y="174"/>
                    <a:pt x="1496" y="178"/>
                    <a:pt x="1494" y="181"/>
                  </a:cubicBezTo>
                  <a:cubicBezTo>
                    <a:pt x="1493" y="182"/>
                    <a:pt x="1491" y="183"/>
                    <a:pt x="1489" y="183"/>
                  </a:cubicBezTo>
                  <a:close/>
                  <a:moveTo>
                    <a:pt x="428" y="169"/>
                  </a:moveTo>
                  <a:cubicBezTo>
                    <a:pt x="426" y="169"/>
                    <a:pt x="424" y="168"/>
                    <a:pt x="423" y="166"/>
                  </a:cubicBezTo>
                  <a:cubicBezTo>
                    <a:pt x="421" y="164"/>
                    <a:pt x="422" y="160"/>
                    <a:pt x="424" y="158"/>
                  </a:cubicBezTo>
                  <a:cubicBezTo>
                    <a:pt x="431" y="154"/>
                    <a:pt x="438" y="149"/>
                    <a:pt x="445" y="145"/>
                  </a:cubicBezTo>
                  <a:cubicBezTo>
                    <a:pt x="448" y="143"/>
                    <a:pt x="451" y="144"/>
                    <a:pt x="453" y="147"/>
                  </a:cubicBezTo>
                  <a:cubicBezTo>
                    <a:pt x="455" y="150"/>
                    <a:pt x="454" y="153"/>
                    <a:pt x="451" y="155"/>
                  </a:cubicBezTo>
                  <a:cubicBezTo>
                    <a:pt x="444" y="159"/>
                    <a:pt x="438" y="164"/>
                    <a:pt x="431" y="168"/>
                  </a:cubicBezTo>
                  <a:cubicBezTo>
                    <a:pt x="430" y="169"/>
                    <a:pt x="429" y="169"/>
                    <a:pt x="428" y="169"/>
                  </a:cubicBezTo>
                  <a:close/>
                  <a:moveTo>
                    <a:pt x="1449" y="157"/>
                  </a:moveTo>
                  <a:cubicBezTo>
                    <a:pt x="1448" y="157"/>
                    <a:pt x="1447" y="156"/>
                    <a:pt x="1446" y="156"/>
                  </a:cubicBezTo>
                  <a:cubicBezTo>
                    <a:pt x="1439" y="151"/>
                    <a:pt x="1433" y="147"/>
                    <a:pt x="1426" y="143"/>
                  </a:cubicBezTo>
                  <a:cubicBezTo>
                    <a:pt x="1423" y="141"/>
                    <a:pt x="1422" y="138"/>
                    <a:pt x="1424" y="135"/>
                  </a:cubicBezTo>
                  <a:cubicBezTo>
                    <a:pt x="1425" y="132"/>
                    <a:pt x="1429" y="131"/>
                    <a:pt x="1432" y="133"/>
                  </a:cubicBezTo>
                  <a:cubicBezTo>
                    <a:pt x="1439" y="137"/>
                    <a:pt x="1446" y="141"/>
                    <a:pt x="1453" y="145"/>
                  </a:cubicBezTo>
                  <a:cubicBezTo>
                    <a:pt x="1455" y="147"/>
                    <a:pt x="1456" y="151"/>
                    <a:pt x="1454" y="154"/>
                  </a:cubicBezTo>
                  <a:cubicBezTo>
                    <a:pt x="1453" y="156"/>
                    <a:pt x="1451" y="157"/>
                    <a:pt x="1449" y="157"/>
                  </a:cubicBezTo>
                  <a:close/>
                  <a:moveTo>
                    <a:pt x="468" y="144"/>
                  </a:moveTo>
                  <a:cubicBezTo>
                    <a:pt x="466" y="144"/>
                    <a:pt x="464" y="143"/>
                    <a:pt x="463" y="141"/>
                  </a:cubicBezTo>
                  <a:cubicBezTo>
                    <a:pt x="462" y="138"/>
                    <a:pt x="462" y="134"/>
                    <a:pt x="465" y="133"/>
                  </a:cubicBezTo>
                  <a:cubicBezTo>
                    <a:pt x="472" y="128"/>
                    <a:pt x="479" y="124"/>
                    <a:pt x="486" y="120"/>
                  </a:cubicBezTo>
                  <a:cubicBezTo>
                    <a:pt x="489" y="119"/>
                    <a:pt x="493" y="120"/>
                    <a:pt x="494" y="123"/>
                  </a:cubicBezTo>
                  <a:cubicBezTo>
                    <a:pt x="496" y="126"/>
                    <a:pt x="495" y="129"/>
                    <a:pt x="492" y="131"/>
                  </a:cubicBezTo>
                  <a:cubicBezTo>
                    <a:pt x="485" y="135"/>
                    <a:pt x="478" y="139"/>
                    <a:pt x="471" y="143"/>
                  </a:cubicBezTo>
                  <a:cubicBezTo>
                    <a:pt x="470" y="143"/>
                    <a:pt x="469" y="144"/>
                    <a:pt x="468" y="144"/>
                  </a:cubicBezTo>
                  <a:close/>
                  <a:moveTo>
                    <a:pt x="1408" y="132"/>
                  </a:moveTo>
                  <a:cubicBezTo>
                    <a:pt x="1407" y="132"/>
                    <a:pt x="1406" y="132"/>
                    <a:pt x="1405" y="131"/>
                  </a:cubicBezTo>
                  <a:cubicBezTo>
                    <a:pt x="1398" y="127"/>
                    <a:pt x="1391" y="123"/>
                    <a:pt x="1384" y="120"/>
                  </a:cubicBezTo>
                  <a:cubicBezTo>
                    <a:pt x="1381" y="118"/>
                    <a:pt x="1380" y="115"/>
                    <a:pt x="1382" y="112"/>
                  </a:cubicBezTo>
                  <a:cubicBezTo>
                    <a:pt x="1383" y="109"/>
                    <a:pt x="1387" y="108"/>
                    <a:pt x="1390" y="109"/>
                  </a:cubicBezTo>
                  <a:cubicBezTo>
                    <a:pt x="1397" y="113"/>
                    <a:pt x="1404" y="117"/>
                    <a:pt x="1411" y="121"/>
                  </a:cubicBezTo>
                  <a:cubicBezTo>
                    <a:pt x="1414" y="122"/>
                    <a:pt x="1415" y="126"/>
                    <a:pt x="1413" y="129"/>
                  </a:cubicBezTo>
                  <a:cubicBezTo>
                    <a:pt x="1412" y="131"/>
                    <a:pt x="1410" y="132"/>
                    <a:pt x="1408" y="132"/>
                  </a:cubicBezTo>
                  <a:close/>
                  <a:moveTo>
                    <a:pt x="510" y="120"/>
                  </a:moveTo>
                  <a:cubicBezTo>
                    <a:pt x="508" y="120"/>
                    <a:pt x="506" y="119"/>
                    <a:pt x="505" y="117"/>
                  </a:cubicBezTo>
                  <a:cubicBezTo>
                    <a:pt x="503" y="114"/>
                    <a:pt x="504" y="111"/>
                    <a:pt x="507" y="109"/>
                  </a:cubicBezTo>
                  <a:cubicBezTo>
                    <a:pt x="514" y="105"/>
                    <a:pt x="522" y="102"/>
                    <a:pt x="529" y="98"/>
                  </a:cubicBezTo>
                  <a:cubicBezTo>
                    <a:pt x="532" y="97"/>
                    <a:pt x="535" y="98"/>
                    <a:pt x="537" y="101"/>
                  </a:cubicBezTo>
                  <a:cubicBezTo>
                    <a:pt x="538" y="104"/>
                    <a:pt x="537" y="107"/>
                    <a:pt x="534" y="109"/>
                  </a:cubicBezTo>
                  <a:cubicBezTo>
                    <a:pt x="527" y="112"/>
                    <a:pt x="520" y="116"/>
                    <a:pt x="513" y="120"/>
                  </a:cubicBezTo>
                  <a:cubicBezTo>
                    <a:pt x="512" y="120"/>
                    <a:pt x="511" y="120"/>
                    <a:pt x="510" y="120"/>
                  </a:cubicBezTo>
                  <a:close/>
                  <a:moveTo>
                    <a:pt x="1366" y="110"/>
                  </a:moveTo>
                  <a:cubicBezTo>
                    <a:pt x="1365" y="110"/>
                    <a:pt x="1364" y="109"/>
                    <a:pt x="1363" y="109"/>
                  </a:cubicBezTo>
                  <a:cubicBezTo>
                    <a:pt x="1356" y="105"/>
                    <a:pt x="1349" y="102"/>
                    <a:pt x="1341" y="99"/>
                  </a:cubicBezTo>
                  <a:cubicBezTo>
                    <a:pt x="1338" y="97"/>
                    <a:pt x="1337" y="94"/>
                    <a:pt x="1338" y="91"/>
                  </a:cubicBezTo>
                  <a:cubicBezTo>
                    <a:pt x="1340" y="88"/>
                    <a:pt x="1343" y="86"/>
                    <a:pt x="1346" y="88"/>
                  </a:cubicBezTo>
                  <a:cubicBezTo>
                    <a:pt x="1354" y="91"/>
                    <a:pt x="1361" y="95"/>
                    <a:pt x="1368" y="98"/>
                  </a:cubicBezTo>
                  <a:cubicBezTo>
                    <a:pt x="1371" y="100"/>
                    <a:pt x="1372" y="103"/>
                    <a:pt x="1371" y="106"/>
                  </a:cubicBezTo>
                  <a:cubicBezTo>
                    <a:pt x="1370" y="108"/>
                    <a:pt x="1368" y="110"/>
                    <a:pt x="1366" y="110"/>
                  </a:cubicBezTo>
                  <a:close/>
                  <a:moveTo>
                    <a:pt x="553" y="99"/>
                  </a:moveTo>
                  <a:cubicBezTo>
                    <a:pt x="551" y="99"/>
                    <a:pt x="549" y="98"/>
                    <a:pt x="548" y="96"/>
                  </a:cubicBezTo>
                  <a:cubicBezTo>
                    <a:pt x="546" y="93"/>
                    <a:pt x="548" y="89"/>
                    <a:pt x="551" y="88"/>
                  </a:cubicBezTo>
                  <a:cubicBezTo>
                    <a:pt x="558" y="84"/>
                    <a:pt x="565" y="81"/>
                    <a:pt x="572" y="78"/>
                  </a:cubicBezTo>
                  <a:cubicBezTo>
                    <a:pt x="576" y="76"/>
                    <a:pt x="579" y="78"/>
                    <a:pt x="580" y="81"/>
                  </a:cubicBezTo>
                  <a:cubicBezTo>
                    <a:pt x="582" y="84"/>
                    <a:pt x="580" y="87"/>
                    <a:pt x="577" y="89"/>
                  </a:cubicBezTo>
                  <a:cubicBezTo>
                    <a:pt x="570" y="92"/>
                    <a:pt x="563" y="95"/>
                    <a:pt x="556" y="99"/>
                  </a:cubicBezTo>
                  <a:cubicBezTo>
                    <a:pt x="555" y="99"/>
                    <a:pt x="554" y="99"/>
                    <a:pt x="553" y="99"/>
                  </a:cubicBezTo>
                  <a:close/>
                  <a:moveTo>
                    <a:pt x="1322" y="89"/>
                  </a:moveTo>
                  <a:cubicBezTo>
                    <a:pt x="1321" y="89"/>
                    <a:pt x="1320" y="89"/>
                    <a:pt x="1320" y="89"/>
                  </a:cubicBezTo>
                  <a:cubicBezTo>
                    <a:pt x="1312" y="86"/>
                    <a:pt x="1305" y="83"/>
                    <a:pt x="1297" y="80"/>
                  </a:cubicBezTo>
                  <a:cubicBezTo>
                    <a:pt x="1294" y="78"/>
                    <a:pt x="1293" y="75"/>
                    <a:pt x="1294" y="72"/>
                  </a:cubicBezTo>
                  <a:cubicBezTo>
                    <a:pt x="1295" y="69"/>
                    <a:pt x="1299" y="67"/>
                    <a:pt x="1302" y="68"/>
                  </a:cubicBezTo>
                  <a:cubicBezTo>
                    <a:pt x="1309" y="71"/>
                    <a:pt x="1317" y="75"/>
                    <a:pt x="1324" y="78"/>
                  </a:cubicBezTo>
                  <a:cubicBezTo>
                    <a:pt x="1327" y="79"/>
                    <a:pt x="1329" y="83"/>
                    <a:pt x="1327" y="86"/>
                  </a:cubicBezTo>
                  <a:cubicBezTo>
                    <a:pt x="1326" y="88"/>
                    <a:pt x="1324" y="89"/>
                    <a:pt x="1322" y="89"/>
                  </a:cubicBezTo>
                  <a:close/>
                  <a:moveTo>
                    <a:pt x="597" y="80"/>
                  </a:moveTo>
                  <a:cubicBezTo>
                    <a:pt x="595" y="80"/>
                    <a:pt x="592" y="79"/>
                    <a:pt x="591" y="76"/>
                  </a:cubicBezTo>
                  <a:cubicBezTo>
                    <a:pt x="590" y="73"/>
                    <a:pt x="592" y="70"/>
                    <a:pt x="595" y="69"/>
                  </a:cubicBezTo>
                  <a:cubicBezTo>
                    <a:pt x="602" y="66"/>
                    <a:pt x="610" y="63"/>
                    <a:pt x="617" y="60"/>
                  </a:cubicBezTo>
                  <a:cubicBezTo>
                    <a:pt x="620" y="59"/>
                    <a:pt x="624" y="60"/>
                    <a:pt x="625" y="63"/>
                  </a:cubicBezTo>
                  <a:cubicBezTo>
                    <a:pt x="626" y="66"/>
                    <a:pt x="625" y="70"/>
                    <a:pt x="621" y="71"/>
                  </a:cubicBezTo>
                  <a:cubicBezTo>
                    <a:pt x="614" y="74"/>
                    <a:pt x="606" y="77"/>
                    <a:pt x="599" y="80"/>
                  </a:cubicBezTo>
                  <a:cubicBezTo>
                    <a:pt x="598" y="80"/>
                    <a:pt x="598" y="80"/>
                    <a:pt x="597" y="80"/>
                  </a:cubicBezTo>
                  <a:close/>
                  <a:moveTo>
                    <a:pt x="1277" y="71"/>
                  </a:moveTo>
                  <a:cubicBezTo>
                    <a:pt x="1277" y="71"/>
                    <a:pt x="1276" y="71"/>
                    <a:pt x="1275" y="71"/>
                  </a:cubicBezTo>
                  <a:cubicBezTo>
                    <a:pt x="1268" y="68"/>
                    <a:pt x="1260" y="65"/>
                    <a:pt x="1253" y="63"/>
                  </a:cubicBezTo>
                  <a:cubicBezTo>
                    <a:pt x="1250" y="62"/>
                    <a:pt x="1248" y="58"/>
                    <a:pt x="1249" y="55"/>
                  </a:cubicBezTo>
                  <a:cubicBezTo>
                    <a:pt x="1250" y="52"/>
                    <a:pt x="1253" y="50"/>
                    <a:pt x="1257" y="52"/>
                  </a:cubicBezTo>
                  <a:cubicBezTo>
                    <a:pt x="1264" y="54"/>
                    <a:pt x="1272" y="57"/>
                    <a:pt x="1279" y="60"/>
                  </a:cubicBezTo>
                  <a:cubicBezTo>
                    <a:pt x="1282" y="61"/>
                    <a:pt x="1284" y="64"/>
                    <a:pt x="1283" y="67"/>
                  </a:cubicBezTo>
                  <a:cubicBezTo>
                    <a:pt x="1282" y="70"/>
                    <a:pt x="1280" y="71"/>
                    <a:pt x="1277" y="71"/>
                  </a:cubicBezTo>
                  <a:close/>
                  <a:moveTo>
                    <a:pt x="642" y="63"/>
                  </a:moveTo>
                  <a:cubicBezTo>
                    <a:pt x="639" y="63"/>
                    <a:pt x="637" y="62"/>
                    <a:pt x="636" y="59"/>
                  </a:cubicBezTo>
                  <a:cubicBezTo>
                    <a:pt x="635" y="56"/>
                    <a:pt x="637" y="53"/>
                    <a:pt x="640" y="52"/>
                  </a:cubicBezTo>
                  <a:cubicBezTo>
                    <a:pt x="648" y="49"/>
                    <a:pt x="655" y="47"/>
                    <a:pt x="663" y="44"/>
                  </a:cubicBezTo>
                  <a:cubicBezTo>
                    <a:pt x="666" y="43"/>
                    <a:pt x="669" y="45"/>
                    <a:pt x="670" y="48"/>
                  </a:cubicBezTo>
                  <a:cubicBezTo>
                    <a:pt x="671" y="51"/>
                    <a:pt x="670" y="55"/>
                    <a:pt x="666" y="56"/>
                  </a:cubicBezTo>
                  <a:cubicBezTo>
                    <a:pt x="659" y="58"/>
                    <a:pt x="651" y="60"/>
                    <a:pt x="644" y="63"/>
                  </a:cubicBezTo>
                  <a:cubicBezTo>
                    <a:pt x="643" y="63"/>
                    <a:pt x="643" y="63"/>
                    <a:pt x="642" y="63"/>
                  </a:cubicBezTo>
                  <a:close/>
                  <a:moveTo>
                    <a:pt x="1232" y="56"/>
                  </a:moveTo>
                  <a:cubicBezTo>
                    <a:pt x="1231" y="56"/>
                    <a:pt x="1231" y="56"/>
                    <a:pt x="1230" y="55"/>
                  </a:cubicBezTo>
                  <a:cubicBezTo>
                    <a:pt x="1222" y="53"/>
                    <a:pt x="1215" y="51"/>
                    <a:pt x="1207" y="49"/>
                  </a:cubicBezTo>
                  <a:cubicBezTo>
                    <a:pt x="1204" y="48"/>
                    <a:pt x="1202" y="44"/>
                    <a:pt x="1203" y="41"/>
                  </a:cubicBezTo>
                  <a:cubicBezTo>
                    <a:pt x="1204" y="38"/>
                    <a:pt x="1207" y="36"/>
                    <a:pt x="1210" y="37"/>
                  </a:cubicBezTo>
                  <a:cubicBezTo>
                    <a:pt x="1218" y="39"/>
                    <a:pt x="1226" y="42"/>
                    <a:pt x="1234" y="44"/>
                  </a:cubicBezTo>
                  <a:cubicBezTo>
                    <a:pt x="1237" y="45"/>
                    <a:pt x="1238" y="48"/>
                    <a:pt x="1237" y="52"/>
                  </a:cubicBezTo>
                  <a:cubicBezTo>
                    <a:pt x="1237" y="54"/>
                    <a:pt x="1234" y="56"/>
                    <a:pt x="1232" y="56"/>
                  </a:cubicBezTo>
                  <a:close/>
                  <a:moveTo>
                    <a:pt x="688" y="49"/>
                  </a:moveTo>
                  <a:cubicBezTo>
                    <a:pt x="685" y="49"/>
                    <a:pt x="683" y="47"/>
                    <a:pt x="682" y="45"/>
                  </a:cubicBezTo>
                  <a:cubicBezTo>
                    <a:pt x="681" y="41"/>
                    <a:pt x="683" y="38"/>
                    <a:pt x="686" y="37"/>
                  </a:cubicBezTo>
                  <a:cubicBezTo>
                    <a:pt x="694" y="35"/>
                    <a:pt x="702" y="33"/>
                    <a:pt x="709" y="31"/>
                  </a:cubicBezTo>
                  <a:cubicBezTo>
                    <a:pt x="713" y="30"/>
                    <a:pt x="716" y="32"/>
                    <a:pt x="717" y="35"/>
                  </a:cubicBezTo>
                  <a:cubicBezTo>
                    <a:pt x="717" y="38"/>
                    <a:pt x="716" y="42"/>
                    <a:pt x="712" y="42"/>
                  </a:cubicBezTo>
                  <a:cubicBezTo>
                    <a:pt x="705" y="44"/>
                    <a:pt x="697" y="46"/>
                    <a:pt x="689" y="49"/>
                  </a:cubicBezTo>
                  <a:cubicBezTo>
                    <a:pt x="689" y="49"/>
                    <a:pt x="688" y="49"/>
                    <a:pt x="688" y="49"/>
                  </a:cubicBezTo>
                  <a:close/>
                  <a:moveTo>
                    <a:pt x="1186" y="42"/>
                  </a:moveTo>
                  <a:cubicBezTo>
                    <a:pt x="1185" y="42"/>
                    <a:pt x="1185" y="42"/>
                    <a:pt x="1184" y="42"/>
                  </a:cubicBezTo>
                  <a:cubicBezTo>
                    <a:pt x="1176" y="40"/>
                    <a:pt x="1169" y="38"/>
                    <a:pt x="1161" y="37"/>
                  </a:cubicBezTo>
                  <a:cubicBezTo>
                    <a:pt x="1158" y="36"/>
                    <a:pt x="1156" y="33"/>
                    <a:pt x="1156" y="29"/>
                  </a:cubicBezTo>
                  <a:cubicBezTo>
                    <a:pt x="1157" y="26"/>
                    <a:pt x="1160" y="24"/>
                    <a:pt x="1164" y="25"/>
                  </a:cubicBezTo>
                  <a:cubicBezTo>
                    <a:pt x="1171" y="27"/>
                    <a:pt x="1179" y="29"/>
                    <a:pt x="1187" y="31"/>
                  </a:cubicBezTo>
                  <a:cubicBezTo>
                    <a:pt x="1190" y="31"/>
                    <a:pt x="1192" y="35"/>
                    <a:pt x="1191" y="38"/>
                  </a:cubicBezTo>
                  <a:cubicBezTo>
                    <a:pt x="1191" y="41"/>
                    <a:pt x="1188" y="42"/>
                    <a:pt x="1186" y="42"/>
                  </a:cubicBezTo>
                  <a:close/>
                  <a:moveTo>
                    <a:pt x="734" y="37"/>
                  </a:moveTo>
                  <a:cubicBezTo>
                    <a:pt x="731" y="37"/>
                    <a:pt x="729" y="35"/>
                    <a:pt x="728" y="32"/>
                  </a:cubicBezTo>
                  <a:cubicBezTo>
                    <a:pt x="728" y="29"/>
                    <a:pt x="730" y="26"/>
                    <a:pt x="733" y="25"/>
                  </a:cubicBezTo>
                  <a:cubicBezTo>
                    <a:pt x="741" y="23"/>
                    <a:pt x="748" y="21"/>
                    <a:pt x="756" y="20"/>
                  </a:cubicBezTo>
                  <a:cubicBezTo>
                    <a:pt x="760" y="19"/>
                    <a:pt x="763" y="21"/>
                    <a:pt x="763" y="24"/>
                  </a:cubicBezTo>
                  <a:cubicBezTo>
                    <a:pt x="764" y="28"/>
                    <a:pt x="762" y="31"/>
                    <a:pt x="759" y="32"/>
                  </a:cubicBezTo>
                  <a:cubicBezTo>
                    <a:pt x="751" y="33"/>
                    <a:pt x="743" y="35"/>
                    <a:pt x="735" y="37"/>
                  </a:cubicBezTo>
                  <a:cubicBezTo>
                    <a:pt x="735" y="37"/>
                    <a:pt x="735" y="37"/>
                    <a:pt x="734" y="37"/>
                  </a:cubicBezTo>
                  <a:close/>
                  <a:moveTo>
                    <a:pt x="1139" y="32"/>
                  </a:moveTo>
                  <a:cubicBezTo>
                    <a:pt x="1138" y="32"/>
                    <a:pt x="1138" y="32"/>
                    <a:pt x="1138" y="31"/>
                  </a:cubicBezTo>
                  <a:cubicBezTo>
                    <a:pt x="1130" y="30"/>
                    <a:pt x="1122" y="28"/>
                    <a:pt x="1114" y="27"/>
                  </a:cubicBezTo>
                  <a:cubicBezTo>
                    <a:pt x="1111" y="26"/>
                    <a:pt x="1109" y="23"/>
                    <a:pt x="1109" y="20"/>
                  </a:cubicBezTo>
                  <a:cubicBezTo>
                    <a:pt x="1110" y="17"/>
                    <a:pt x="1113" y="15"/>
                    <a:pt x="1116" y="15"/>
                  </a:cubicBezTo>
                  <a:cubicBezTo>
                    <a:pt x="1124" y="17"/>
                    <a:pt x="1132" y="18"/>
                    <a:pt x="1140" y="20"/>
                  </a:cubicBezTo>
                  <a:cubicBezTo>
                    <a:pt x="1143" y="20"/>
                    <a:pt x="1145" y="24"/>
                    <a:pt x="1145" y="27"/>
                  </a:cubicBezTo>
                  <a:cubicBezTo>
                    <a:pt x="1144" y="30"/>
                    <a:pt x="1142" y="32"/>
                    <a:pt x="1139" y="32"/>
                  </a:cubicBezTo>
                  <a:close/>
                  <a:moveTo>
                    <a:pt x="781" y="27"/>
                  </a:moveTo>
                  <a:cubicBezTo>
                    <a:pt x="778" y="27"/>
                    <a:pt x="776" y="25"/>
                    <a:pt x="775" y="22"/>
                  </a:cubicBezTo>
                  <a:cubicBezTo>
                    <a:pt x="775" y="19"/>
                    <a:pt x="777" y="16"/>
                    <a:pt x="780" y="15"/>
                  </a:cubicBezTo>
                  <a:cubicBezTo>
                    <a:pt x="788" y="14"/>
                    <a:pt x="796" y="13"/>
                    <a:pt x="804" y="11"/>
                  </a:cubicBezTo>
                  <a:cubicBezTo>
                    <a:pt x="807" y="11"/>
                    <a:pt x="810" y="13"/>
                    <a:pt x="811" y="16"/>
                  </a:cubicBezTo>
                  <a:cubicBezTo>
                    <a:pt x="811" y="20"/>
                    <a:pt x="809" y="23"/>
                    <a:pt x="806" y="23"/>
                  </a:cubicBezTo>
                  <a:cubicBezTo>
                    <a:pt x="798" y="24"/>
                    <a:pt x="790" y="26"/>
                    <a:pt x="782" y="27"/>
                  </a:cubicBezTo>
                  <a:cubicBezTo>
                    <a:pt x="782" y="27"/>
                    <a:pt x="781" y="27"/>
                    <a:pt x="781" y="27"/>
                  </a:cubicBezTo>
                  <a:close/>
                  <a:moveTo>
                    <a:pt x="1092" y="23"/>
                  </a:moveTo>
                  <a:cubicBezTo>
                    <a:pt x="1091" y="23"/>
                    <a:pt x="1091" y="23"/>
                    <a:pt x="1091" y="23"/>
                  </a:cubicBezTo>
                  <a:cubicBezTo>
                    <a:pt x="1083" y="22"/>
                    <a:pt x="1075" y="21"/>
                    <a:pt x="1067" y="20"/>
                  </a:cubicBezTo>
                  <a:cubicBezTo>
                    <a:pt x="1064" y="19"/>
                    <a:pt x="1061" y="16"/>
                    <a:pt x="1062" y="13"/>
                  </a:cubicBezTo>
                  <a:cubicBezTo>
                    <a:pt x="1062" y="10"/>
                    <a:pt x="1065" y="8"/>
                    <a:pt x="1069" y="8"/>
                  </a:cubicBezTo>
                  <a:cubicBezTo>
                    <a:pt x="1077" y="9"/>
                    <a:pt x="1085" y="10"/>
                    <a:pt x="1093" y="11"/>
                  </a:cubicBezTo>
                  <a:cubicBezTo>
                    <a:pt x="1096" y="12"/>
                    <a:pt x="1098" y="15"/>
                    <a:pt x="1098" y="18"/>
                  </a:cubicBezTo>
                  <a:cubicBezTo>
                    <a:pt x="1097" y="21"/>
                    <a:pt x="1095" y="23"/>
                    <a:pt x="1092" y="23"/>
                  </a:cubicBezTo>
                  <a:close/>
                  <a:moveTo>
                    <a:pt x="829" y="20"/>
                  </a:moveTo>
                  <a:cubicBezTo>
                    <a:pt x="826" y="20"/>
                    <a:pt x="823" y="18"/>
                    <a:pt x="823" y="15"/>
                  </a:cubicBezTo>
                  <a:cubicBezTo>
                    <a:pt x="822" y="11"/>
                    <a:pt x="824" y="8"/>
                    <a:pt x="828" y="8"/>
                  </a:cubicBezTo>
                  <a:cubicBezTo>
                    <a:pt x="836" y="7"/>
                    <a:pt x="844" y="6"/>
                    <a:pt x="852" y="5"/>
                  </a:cubicBezTo>
                  <a:cubicBezTo>
                    <a:pt x="855" y="5"/>
                    <a:pt x="858" y="7"/>
                    <a:pt x="858" y="11"/>
                  </a:cubicBezTo>
                  <a:cubicBezTo>
                    <a:pt x="859" y="14"/>
                    <a:pt x="856" y="17"/>
                    <a:pt x="853" y="17"/>
                  </a:cubicBezTo>
                  <a:cubicBezTo>
                    <a:pt x="845" y="18"/>
                    <a:pt x="837" y="19"/>
                    <a:pt x="829" y="20"/>
                  </a:cubicBezTo>
                  <a:cubicBezTo>
                    <a:pt x="829" y="20"/>
                    <a:pt x="829" y="20"/>
                    <a:pt x="829" y="20"/>
                  </a:cubicBezTo>
                  <a:close/>
                  <a:moveTo>
                    <a:pt x="1044" y="17"/>
                  </a:moveTo>
                  <a:cubicBezTo>
                    <a:pt x="1044" y="17"/>
                    <a:pt x="1044" y="17"/>
                    <a:pt x="1043" y="17"/>
                  </a:cubicBezTo>
                  <a:cubicBezTo>
                    <a:pt x="1036" y="16"/>
                    <a:pt x="1028" y="16"/>
                    <a:pt x="1020" y="15"/>
                  </a:cubicBezTo>
                  <a:cubicBezTo>
                    <a:pt x="1016" y="15"/>
                    <a:pt x="1014" y="12"/>
                    <a:pt x="1014" y="9"/>
                  </a:cubicBezTo>
                  <a:cubicBezTo>
                    <a:pt x="1014" y="5"/>
                    <a:pt x="1017" y="3"/>
                    <a:pt x="1021" y="3"/>
                  </a:cubicBezTo>
                  <a:cubicBezTo>
                    <a:pt x="1029" y="4"/>
                    <a:pt x="1037" y="4"/>
                    <a:pt x="1045" y="5"/>
                  </a:cubicBezTo>
                  <a:cubicBezTo>
                    <a:pt x="1048" y="6"/>
                    <a:pt x="1050" y="8"/>
                    <a:pt x="1050" y="12"/>
                  </a:cubicBezTo>
                  <a:cubicBezTo>
                    <a:pt x="1050" y="15"/>
                    <a:pt x="1047" y="17"/>
                    <a:pt x="1044" y="17"/>
                  </a:cubicBezTo>
                  <a:close/>
                  <a:moveTo>
                    <a:pt x="876" y="15"/>
                  </a:moveTo>
                  <a:cubicBezTo>
                    <a:pt x="873" y="15"/>
                    <a:pt x="871" y="13"/>
                    <a:pt x="870" y="10"/>
                  </a:cubicBezTo>
                  <a:cubicBezTo>
                    <a:pt x="870" y="6"/>
                    <a:pt x="873" y="3"/>
                    <a:pt x="876" y="3"/>
                  </a:cubicBezTo>
                  <a:cubicBezTo>
                    <a:pt x="884" y="2"/>
                    <a:pt x="892" y="2"/>
                    <a:pt x="900" y="2"/>
                  </a:cubicBezTo>
                  <a:cubicBezTo>
                    <a:pt x="903" y="1"/>
                    <a:pt x="906" y="4"/>
                    <a:pt x="906" y="7"/>
                  </a:cubicBezTo>
                  <a:cubicBezTo>
                    <a:pt x="906" y="11"/>
                    <a:pt x="904" y="13"/>
                    <a:pt x="901" y="14"/>
                  </a:cubicBezTo>
                  <a:cubicBezTo>
                    <a:pt x="893" y="14"/>
                    <a:pt x="885" y="14"/>
                    <a:pt x="877" y="15"/>
                  </a:cubicBezTo>
                  <a:cubicBezTo>
                    <a:pt x="877" y="15"/>
                    <a:pt x="876" y="15"/>
                    <a:pt x="876" y="15"/>
                  </a:cubicBezTo>
                  <a:close/>
                  <a:moveTo>
                    <a:pt x="996" y="14"/>
                  </a:moveTo>
                  <a:cubicBezTo>
                    <a:pt x="996" y="14"/>
                    <a:pt x="996" y="14"/>
                    <a:pt x="996" y="14"/>
                  </a:cubicBezTo>
                  <a:cubicBezTo>
                    <a:pt x="988" y="13"/>
                    <a:pt x="980" y="13"/>
                    <a:pt x="972" y="13"/>
                  </a:cubicBezTo>
                  <a:cubicBezTo>
                    <a:pt x="969" y="13"/>
                    <a:pt x="966" y="10"/>
                    <a:pt x="966" y="6"/>
                  </a:cubicBezTo>
                  <a:cubicBezTo>
                    <a:pt x="966" y="3"/>
                    <a:pt x="969" y="0"/>
                    <a:pt x="972" y="1"/>
                  </a:cubicBezTo>
                  <a:cubicBezTo>
                    <a:pt x="980" y="1"/>
                    <a:pt x="988" y="1"/>
                    <a:pt x="996" y="2"/>
                  </a:cubicBezTo>
                  <a:cubicBezTo>
                    <a:pt x="1000" y="2"/>
                    <a:pt x="1002" y="5"/>
                    <a:pt x="1002" y="8"/>
                  </a:cubicBezTo>
                  <a:cubicBezTo>
                    <a:pt x="1002" y="11"/>
                    <a:pt x="999" y="14"/>
                    <a:pt x="996" y="14"/>
                  </a:cubicBezTo>
                  <a:close/>
                  <a:moveTo>
                    <a:pt x="924" y="13"/>
                  </a:moveTo>
                  <a:cubicBezTo>
                    <a:pt x="921" y="13"/>
                    <a:pt x="918" y="10"/>
                    <a:pt x="918" y="7"/>
                  </a:cubicBezTo>
                  <a:cubicBezTo>
                    <a:pt x="918" y="3"/>
                    <a:pt x="921" y="1"/>
                    <a:pt x="924" y="1"/>
                  </a:cubicBezTo>
                  <a:cubicBezTo>
                    <a:pt x="932" y="0"/>
                    <a:pt x="940" y="0"/>
                    <a:pt x="948" y="0"/>
                  </a:cubicBezTo>
                  <a:cubicBezTo>
                    <a:pt x="952" y="0"/>
                    <a:pt x="954" y="3"/>
                    <a:pt x="954" y="6"/>
                  </a:cubicBezTo>
                  <a:cubicBezTo>
                    <a:pt x="954" y="10"/>
                    <a:pt x="952" y="12"/>
                    <a:pt x="948" y="12"/>
                  </a:cubicBezTo>
                  <a:cubicBezTo>
                    <a:pt x="940" y="12"/>
                    <a:pt x="932" y="12"/>
                    <a:pt x="924" y="13"/>
                  </a:cubicBezTo>
                  <a:cubicBezTo>
                    <a:pt x="924" y="13"/>
                    <a:pt x="924" y="13"/>
                    <a:pt x="924" y="13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4" name="Oval 532">
              <a:extLst>
                <a:ext uri="{FF2B5EF4-FFF2-40B4-BE49-F238E27FC236}">
                  <a16:creationId xmlns:a16="http://schemas.microsoft.com/office/drawing/2014/main" id="{FC0929F0-6AAB-48FA-97D0-137FE4B8D7A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5020519" y="5469266"/>
              <a:ext cx="156143" cy="156894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335" name="Group 334">
              <a:extLst>
                <a:ext uri="{FF2B5EF4-FFF2-40B4-BE49-F238E27FC236}">
                  <a16:creationId xmlns:a16="http://schemas.microsoft.com/office/drawing/2014/main" id="{6A725E24-9608-427E-8FD2-02D8E0A00CE8}"/>
                </a:ext>
              </a:extLst>
            </p:cNvPr>
            <p:cNvGrpSpPr/>
            <p:nvPr/>
          </p:nvGrpSpPr>
          <p:grpSpPr>
            <a:xfrm flipH="1" flipV="1">
              <a:off x="5564018" y="2950704"/>
              <a:ext cx="1318960" cy="1520896"/>
              <a:chOff x="8363008" y="2950704"/>
              <a:chExt cx="1318960" cy="1520896"/>
            </a:xfrm>
            <a:solidFill>
              <a:schemeClr val="tx2">
                <a:lumMod val="75000"/>
              </a:schemeClr>
            </a:solidFill>
          </p:grpSpPr>
          <p:sp>
            <p:nvSpPr>
              <p:cNvPr id="529" name="Freeform 533">
                <a:extLst>
                  <a:ext uri="{FF2B5EF4-FFF2-40B4-BE49-F238E27FC236}">
                    <a16:creationId xmlns:a16="http://schemas.microsoft.com/office/drawing/2014/main" id="{DF20761C-8FBC-48BD-ABE6-3DB87F64FA0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363008" y="2950704"/>
                <a:ext cx="1318960" cy="1520896"/>
              </a:xfrm>
              <a:custGeom>
                <a:avLst/>
                <a:gdLst>
                  <a:gd name="T0" fmla="*/ 1757 w 1757"/>
                  <a:gd name="T1" fmla="*/ 1520 h 2026"/>
                  <a:gd name="T2" fmla="*/ 880 w 1757"/>
                  <a:gd name="T3" fmla="*/ 2026 h 2026"/>
                  <a:gd name="T4" fmla="*/ 0 w 1757"/>
                  <a:gd name="T5" fmla="*/ 1520 h 2026"/>
                  <a:gd name="T6" fmla="*/ 0 w 1757"/>
                  <a:gd name="T7" fmla="*/ 506 h 2026"/>
                  <a:gd name="T8" fmla="*/ 880 w 1757"/>
                  <a:gd name="T9" fmla="*/ 0 h 2026"/>
                  <a:gd name="T10" fmla="*/ 1757 w 1757"/>
                  <a:gd name="T11" fmla="*/ 506 h 2026"/>
                  <a:gd name="T12" fmla="*/ 1757 w 1757"/>
                  <a:gd name="T13" fmla="*/ 1520 h 2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57" h="2026">
                    <a:moveTo>
                      <a:pt x="1757" y="1520"/>
                    </a:moveTo>
                    <a:lnTo>
                      <a:pt x="880" y="2026"/>
                    </a:lnTo>
                    <a:lnTo>
                      <a:pt x="0" y="1520"/>
                    </a:lnTo>
                    <a:lnTo>
                      <a:pt x="0" y="506"/>
                    </a:lnTo>
                    <a:lnTo>
                      <a:pt x="880" y="0"/>
                    </a:lnTo>
                    <a:lnTo>
                      <a:pt x="1757" y="506"/>
                    </a:lnTo>
                    <a:lnTo>
                      <a:pt x="1757" y="15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30" name="Oval 537">
                <a:extLst>
                  <a:ext uri="{FF2B5EF4-FFF2-40B4-BE49-F238E27FC236}">
                    <a16:creationId xmlns:a16="http://schemas.microsoft.com/office/drawing/2014/main" id="{8F9A7CAF-659B-4B40-8CC3-E8604B4447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001844" y="3946118"/>
                <a:ext cx="24773" cy="2477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339" name="Freeform 538">
              <a:extLst>
                <a:ext uri="{FF2B5EF4-FFF2-40B4-BE49-F238E27FC236}">
                  <a16:creationId xmlns:a16="http://schemas.microsoft.com/office/drawing/2014/main" id="{862395AC-9CB6-4A16-B1AE-353A701A2B39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5496456" y="2883142"/>
              <a:ext cx="1454084" cy="1659773"/>
            </a:xfrm>
            <a:custGeom>
              <a:avLst/>
              <a:gdLst>
                <a:gd name="T0" fmla="*/ 418 w 819"/>
                <a:gd name="T1" fmla="*/ 935 h 935"/>
                <a:gd name="T2" fmla="*/ 397 w 819"/>
                <a:gd name="T3" fmla="*/ 933 h 935"/>
                <a:gd name="T4" fmla="*/ 460 w 819"/>
                <a:gd name="T5" fmla="*/ 911 h 935"/>
                <a:gd name="T6" fmla="*/ 356 w 819"/>
                <a:gd name="T7" fmla="*/ 909 h 935"/>
                <a:gd name="T8" fmla="*/ 501 w 819"/>
                <a:gd name="T9" fmla="*/ 887 h 935"/>
                <a:gd name="T10" fmla="*/ 314 w 819"/>
                <a:gd name="T11" fmla="*/ 885 h 935"/>
                <a:gd name="T12" fmla="*/ 543 w 819"/>
                <a:gd name="T13" fmla="*/ 863 h 935"/>
                <a:gd name="T14" fmla="*/ 273 w 819"/>
                <a:gd name="T15" fmla="*/ 861 h 935"/>
                <a:gd name="T16" fmla="*/ 584 w 819"/>
                <a:gd name="T17" fmla="*/ 839 h 935"/>
                <a:gd name="T18" fmla="*/ 231 w 819"/>
                <a:gd name="T19" fmla="*/ 837 h 935"/>
                <a:gd name="T20" fmla="*/ 626 w 819"/>
                <a:gd name="T21" fmla="*/ 815 h 935"/>
                <a:gd name="T22" fmla="*/ 190 w 819"/>
                <a:gd name="T23" fmla="*/ 813 h 935"/>
                <a:gd name="T24" fmla="*/ 668 w 819"/>
                <a:gd name="T25" fmla="*/ 791 h 935"/>
                <a:gd name="T26" fmla="*/ 148 w 819"/>
                <a:gd name="T27" fmla="*/ 789 h 935"/>
                <a:gd name="T28" fmla="*/ 709 w 819"/>
                <a:gd name="T29" fmla="*/ 767 h 935"/>
                <a:gd name="T30" fmla="*/ 106 w 819"/>
                <a:gd name="T31" fmla="*/ 765 h 935"/>
                <a:gd name="T32" fmla="*/ 751 w 819"/>
                <a:gd name="T33" fmla="*/ 743 h 935"/>
                <a:gd name="T34" fmla="*/ 65 w 819"/>
                <a:gd name="T35" fmla="*/ 741 h 935"/>
                <a:gd name="T36" fmla="*/ 819 w 819"/>
                <a:gd name="T37" fmla="*/ 705 h 935"/>
                <a:gd name="T38" fmla="*/ 12 w 819"/>
                <a:gd name="T39" fmla="*/ 697 h 935"/>
                <a:gd name="T40" fmla="*/ 6 w 819"/>
                <a:gd name="T41" fmla="*/ 643 h 935"/>
                <a:gd name="T42" fmla="*/ 819 w 819"/>
                <a:gd name="T43" fmla="*/ 641 h 935"/>
                <a:gd name="T44" fmla="*/ 12 w 819"/>
                <a:gd name="T45" fmla="*/ 625 h 935"/>
                <a:gd name="T46" fmla="*/ 813 w 819"/>
                <a:gd name="T47" fmla="*/ 623 h 935"/>
                <a:gd name="T48" fmla="*/ 813 w 819"/>
                <a:gd name="T49" fmla="*/ 575 h 935"/>
                <a:gd name="T50" fmla="*/ 0 w 819"/>
                <a:gd name="T51" fmla="*/ 529 h 935"/>
                <a:gd name="T52" fmla="*/ 807 w 819"/>
                <a:gd name="T53" fmla="*/ 497 h 935"/>
                <a:gd name="T54" fmla="*/ 6 w 819"/>
                <a:gd name="T55" fmla="*/ 451 h 935"/>
                <a:gd name="T56" fmla="*/ 819 w 819"/>
                <a:gd name="T57" fmla="*/ 449 h 935"/>
                <a:gd name="T58" fmla="*/ 12 w 819"/>
                <a:gd name="T59" fmla="*/ 433 h 935"/>
                <a:gd name="T60" fmla="*/ 813 w 819"/>
                <a:gd name="T61" fmla="*/ 431 h 935"/>
                <a:gd name="T62" fmla="*/ 813 w 819"/>
                <a:gd name="T63" fmla="*/ 383 h 935"/>
                <a:gd name="T64" fmla="*/ 0 w 819"/>
                <a:gd name="T65" fmla="*/ 337 h 935"/>
                <a:gd name="T66" fmla="*/ 807 w 819"/>
                <a:gd name="T67" fmla="*/ 305 h 935"/>
                <a:gd name="T68" fmla="*/ 6 w 819"/>
                <a:gd name="T69" fmla="*/ 259 h 935"/>
                <a:gd name="T70" fmla="*/ 819 w 819"/>
                <a:gd name="T71" fmla="*/ 257 h 935"/>
                <a:gd name="T72" fmla="*/ 25 w 819"/>
                <a:gd name="T73" fmla="*/ 232 h 935"/>
                <a:gd name="T74" fmla="*/ 794 w 819"/>
                <a:gd name="T75" fmla="*/ 217 h 935"/>
                <a:gd name="T76" fmla="*/ 68 w 819"/>
                <a:gd name="T77" fmla="*/ 199 h 935"/>
                <a:gd name="T78" fmla="*/ 752 w 819"/>
                <a:gd name="T79" fmla="*/ 193 h 935"/>
                <a:gd name="T80" fmla="*/ 110 w 819"/>
                <a:gd name="T81" fmla="*/ 175 h 935"/>
                <a:gd name="T82" fmla="*/ 710 w 819"/>
                <a:gd name="T83" fmla="*/ 169 h 935"/>
                <a:gd name="T84" fmla="*/ 151 w 819"/>
                <a:gd name="T85" fmla="*/ 151 h 935"/>
                <a:gd name="T86" fmla="*/ 669 w 819"/>
                <a:gd name="T87" fmla="*/ 145 h 935"/>
                <a:gd name="T88" fmla="*/ 193 w 819"/>
                <a:gd name="T89" fmla="*/ 127 h 935"/>
                <a:gd name="T90" fmla="*/ 627 w 819"/>
                <a:gd name="T91" fmla="*/ 121 h 935"/>
                <a:gd name="T92" fmla="*/ 235 w 819"/>
                <a:gd name="T93" fmla="*/ 103 h 935"/>
                <a:gd name="T94" fmla="*/ 586 w 819"/>
                <a:gd name="T95" fmla="*/ 97 h 935"/>
                <a:gd name="T96" fmla="*/ 276 w 819"/>
                <a:gd name="T97" fmla="*/ 79 h 935"/>
                <a:gd name="T98" fmla="*/ 544 w 819"/>
                <a:gd name="T99" fmla="*/ 73 h 935"/>
                <a:gd name="T100" fmla="*/ 318 w 819"/>
                <a:gd name="T101" fmla="*/ 55 h 935"/>
                <a:gd name="T102" fmla="*/ 503 w 819"/>
                <a:gd name="T103" fmla="*/ 49 h 935"/>
                <a:gd name="T104" fmla="*/ 359 w 819"/>
                <a:gd name="T105" fmla="*/ 31 h 935"/>
                <a:gd name="T106" fmla="*/ 461 w 819"/>
                <a:gd name="T107" fmla="*/ 25 h 935"/>
                <a:gd name="T108" fmla="*/ 401 w 819"/>
                <a:gd name="T109" fmla="*/ 7 h 935"/>
                <a:gd name="T110" fmla="*/ 420 w 819"/>
                <a:gd name="T111" fmla="*/ 1 h 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19" h="935">
                  <a:moveTo>
                    <a:pt x="418" y="935"/>
                  </a:moveTo>
                  <a:cubicBezTo>
                    <a:pt x="416" y="935"/>
                    <a:pt x="414" y="934"/>
                    <a:pt x="413" y="932"/>
                  </a:cubicBezTo>
                  <a:cubicBezTo>
                    <a:pt x="411" y="929"/>
                    <a:pt x="412" y="926"/>
                    <a:pt x="415" y="924"/>
                  </a:cubicBezTo>
                  <a:cubicBezTo>
                    <a:pt x="436" y="912"/>
                    <a:pt x="436" y="912"/>
                    <a:pt x="436" y="912"/>
                  </a:cubicBezTo>
                  <a:cubicBezTo>
                    <a:pt x="439" y="911"/>
                    <a:pt x="442" y="911"/>
                    <a:pt x="444" y="914"/>
                  </a:cubicBezTo>
                  <a:cubicBezTo>
                    <a:pt x="446" y="917"/>
                    <a:pt x="445" y="921"/>
                    <a:pt x="442" y="923"/>
                  </a:cubicBezTo>
                  <a:cubicBezTo>
                    <a:pt x="421" y="935"/>
                    <a:pt x="421" y="935"/>
                    <a:pt x="421" y="935"/>
                  </a:cubicBezTo>
                  <a:cubicBezTo>
                    <a:pt x="420" y="935"/>
                    <a:pt x="419" y="935"/>
                    <a:pt x="418" y="935"/>
                  </a:cubicBezTo>
                  <a:close/>
                  <a:moveTo>
                    <a:pt x="397" y="933"/>
                  </a:moveTo>
                  <a:cubicBezTo>
                    <a:pt x="396" y="933"/>
                    <a:pt x="395" y="933"/>
                    <a:pt x="394" y="933"/>
                  </a:cubicBezTo>
                  <a:cubicBezTo>
                    <a:pt x="374" y="921"/>
                    <a:pt x="374" y="921"/>
                    <a:pt x="374" y="921"/>
                  </a:cubicBezTo>
                  <a:cubicBezTo>
                    <a:pt x="371" y="919"/>
                    <a:pt x="370" y="915"/>
                    <a:pt x="371" y="912"/>
                  </a:cubicBezTo>
                  <a:cubicBezTo>
                    <a:pt x="373" y="909"/>
                    <a:pt x="377" y="908"/>
                    <a:pt x="380" y="910"/>
                  </a:cubicBezTo>
                  <a:cubicBezTo>
                    <a:pt x="400" y="922"/>
                    <a:pt x="400" y="922"/>
                    <a:pt x="400" y="922"/>
                  </a:cubicBezTo>
                  <a:cubicBezTo>
                    <a:pt x="403" y="924"/>
                    <a:pt x="404" y="927"/>
                    <a:pt x="403" y="930"/>
                  </a:cubicBezTo>
                  <a:cubicBezTo>
                    <a:pt x="401" y="932"/>
                    <a:pt x="399" y="933"/>
                    <a:pt x="397" y="933"/>
                  </a:cubicBezTo>
                  <a:close/>
                  <a:moveTo>
                    <a:pt x="460" y="911"/>
                  </a:moveTo>
                  <a:cubicBezTo>
                    <a:pt x="458" y="911"/>
                    <a:pt x="456" y="910"/>
                    <a:pt x="455" y="908"/>
                  </a:cubicBezTo>
                  <a:cubicBezTo>
                    <a:pt x="453" y="905"/>
                    <a:pt x="454" y="902"/>
                    <a:pt x="457" y="900"/>
                  </a:cubicBezTo>
                  <a:cubicBezTo>
                    <a:pt x="478" y="888"/>
                    <a:pt x="478" y="888"/>
                    <a:pt x="478" y="888"/>
                  </a:cubicBezTo>
                  <a:cubicBezTo>
                    <a:pt x="480" y="887"/>
                    <a:pt x="484" y="887"/>
                    <a:pt x="486" y="890"/>
                  </a:cubicBezTo>
                  <a:cubicBezTo>
                    <a:pt x="487" y="893"/>
                    <a:pt x="486" y="897"/>
                    <a:pt x="484" y="899"/>
                  </a:cubicBezTo>
                  <a:cubicBezTo>
                    <a:pt x="463" y="911"/>
                    <a:pt x="463" y="911"/>
                    <a:pt x="463" y="911"/>
                  </a:cubicBezTo>
                  <a:cubicBezTo>
                    <a:pt x="462" y="911"/>
                    <a:pt x="461" y="911"/>
                    <a:pt x="460" y="911"/>
                  </a:cubicBezTo>
                  <a:close/>
                  <a:moveTo>
                    <a:pt x="356" y="909"/>
                  </a:moveTo>
                  <a:cubicBezTo>
                    <a:pt x="355" y="909"/>
                    <a:pt x="354" y="909"/>
                    <a:pt x="353" y="909"/>
                  </a:cubicBezTo>
                  <a:cubicBezTo>
                    <a:pt x="332" y="897"/>
                    <a:pt x="332" y="897"/>
                    <a:pt x="332" y="897"/>
                  </a:cubicBezTo>
                  <a:cubicBezTo>
                    <a:pt x="329" y="895"/>
                    <a:pt x="328" y="891"/>
                    <a:pt x="330" y="888"/>
                  </a:cubicBezTo>
                  <a:cubicBezTo>
                    <a:pt x="331" y="885"/>
                    <a:pt x="335" y="884"/>
                    <a:pt x="338" y="886"/>
                  </a:cubicBezTo>
                  <a:cubicBezTo>
                    <a:pt x="359" y="898"/>
                    <a:pt x="359" y="898"/>
                    <a:pt x="359" y="898"/>
                  </a:cubicBezTo>
                  <a:cubicBezTo>
                    <a:pt x="362" y="900"/>
                    <a:pt x="363" y="903"/>
                    <a:pt x="361" y="906"/>
                  </a:cubicBezTo>
                  <a:cubicBezTo>
                    <a:pt x="360" y="908"/>
                    <a:pt x="358" y="909"/>
                    <a:pt x="356" y="909"/>
                  </a:cubicBezTo>
                  <a:close/>
                  <a:moveTo>
                    <a:pt x="501" y="887"/>
                  </a:moveTo>
                  <a:cubicBezTo>
                    <a:pt x="499" y="887"/>
                    <a:pt x="497" y="886"/>
                    <a:pt x="496" y="884"/>
                  </a:cubicBezTo>
                  <a:cubicBezTo>
                    <a:pt x="494" y="881"/>
                    <a:pt x="495" y="878"/>
                    <a:pt x="498" y="876"/>
                  </a:cubicBezTo>
                  <a:cubicBezTo>
                    <a:pt x="519" y="864"/>
                    <a:pt x="519" y="864"/>
                    <a:pt x="519" y="864"/>
                  </a:cubicBezTo>
                  <a:cubicBezTo>
                    <a:pt x="522" y="862"/>
                    <a:pt x="526" y="863"/>
                    <a:pt x="527" y="866"/>
                  </a:cubicBezTo>
                  <a:cubicBezTo>
                    <a:pt x="529" y="869"/>
                    <a:pt x="528" y="873"/>
                    <a:pt x="525" y="875"/>
                  </a:cubicBezTo>
                  <a:cubicBezTo>
                    <a:pt x="504" y="887"/>
                    <a:pt x="504" y="887"/>
                    <a:pt x="504" y="887"/>
                  </a:cubicBezTo>
                  <a:cubicBezTo>
                    <a:pt x="503" y="887"/>
                    <a:pt x="502" y="887"/>
                    <a:pt x="501" y="887"/>
                  </a:cubicBezTo>
                  <a:close/>
                  <a:moveTo>
                    <a:pt x="314" y="885"/>
                  </a:moveTo>
                  <a:cubicBezTo>
                    <a:pt x="313" y="885"/>
                    <a:pt x="312" y="885"/>
                    <a:pt x="311" y="885"/>
                  </a:cubicBezTo>
                  <a:cubicBezTo>
                    <a:pt x="290" y="873"/>
                    <a:pt x="290" y="873"/>
                    <a:pt x="290" y="873"/>
                  </a:cubicBezTo>
                  <a:cubicBezTo>
                    <a:pt x="288" y="871"/>
                    <a:pt x="287" y="867"/>
                    <a:pt x="288" y="864"/>
                  </a:cubicBezTo>
                  <a:cubicBezTo>
                    <a:pt x="290" y="861"/>
                    <a:pt x="294" y="860"/>
                    <a:pt x="296" y="862"/>
                  </a:cubicBezTo>
                  <a:cubicBezTo>
                    <a:pt x="317" y="874"/>
                    <a:pt x="317" y="874"/>
                    <a:pt x="317" y="874"/>
                  </a:cubicBezTo>
                  <a:cubicBezTo>
                    <a:pt x="320" y="876"/>
                    <a:pt x="321" y="879"/>
                    <a:pt x="319" y="882"/>
                  </a:cubicBezTo>
                  <a:cubicBezTo>
                    <a:pt x="318" y="884"/>
                    <a:pt x="316" y="885"/>
                    <a:pt x="314" y="885"/>
                  </a:cubicBezTo>
                  <a:close/>
                  <a:moveTo>
                    <a:pt x="543" y="863"/>
                  </a:moveTo>
                  <a:cubicBezTo>
                    <a:pt x="541" y="863"/>
                    <a:pt x="539" y="862"/>
                    <a:pt x="538" y="860"/>
                  </a:cubicBezTo>
                  <a:cubicBezTo>
                    <a:pt x="536" y="857"/>
                    <a:pt x="537" y="854"/>
                    <a:pt x="540" y="852"/>
                  </a:cubicBezTo>
                  <a:cubicBezTo>
                    <a:pt x="561" y="840"/>
                    <a:pt x="561" y="840"/>
                    <a:pt x="561" y="840"/>
                  </a:cubicBezTo>
                  <a:cubicBezTo>
                    <a:pt x="564" y="838"/>
                    <a:pt x="567" y="839"/>
                    <a:pt x="569" y="842"/>
                  </a:cubicBezTo>
                  <a:cubicBezTo>
                    <a:pt x="570" y="845"/>
                    <a:pt x="570" y="849"/>
                    <a:pt x="567" y="851"/>
                  </a:cubicBezTo>
                  <a:cubicBezTo>
                    <a:pt x="546" y="863"/>
                    <a:pt x="546" y="863"/>
                    <a:pt x="546" y="863"/>
                  </a:cubicBezTo>
                  <a:cubicBezTo>
                    <a:pt x="545" y="863"/>
                    <a:pt x="544" y="863"/>
                    <a:pt x="543" y="863"/>
                  </a:cubicBezTo>
                  <a:close/>
                  <a:moveTo>
                    <a:pt x="273" y="861"/>
                  </a:moveTo>
                  <a:cubicBezTo>
                    <a:pt x="272" y="861"/>
                    <a:pt x="271" y="861"/>
                    <a:pt x="270" y="861"/>
                  </a:cubicBezTo>
                  <a:cubicBezTo>
                    <a:pt x="249" y="849"/>
                    <a:pt x="249" y="849"/>
                    <a:pt x="249" y="849"/>
                  </a:cubicBezTo>
                  <a:cubicBezTo>
                    <a:pt x="246" y="847"/>
                    <a:pt x="245" y="843"/>
                    <a:pt x="247" y="840"/>
                  </a:cubicBezTo>
                  <a:cubicBezTo>
                    <a:pt x="248" y="837"/>
                    <a:pt x="252" y="836"/>
                    <a:pt x="255" y="838"/>
                  </a:cubicBezTo>
                  <a:cubicBezTo>
                    <a:pt x="276" y="850"/>
                    <a:pt x="276" y="850"/>
                    <a:pt x="276" y="850"/>
                  </a:cubicBezTo>
                  <a:cubicBezTo>
                    <a:pt x="279" y="852"/>
                    <a:pt x="280" y="855"/>
                    <a:pt x="278" y="858"/>
                  </a:cubicBezTo>
                  <a:cubicBezTo>
                    <a:pt x="277" y="860"/>
                    <a:pt x="275" y="861"/>
                    <a:pt x="273" y="861"/>
                  </a:cubicBezTo>
                  <a:close/>
                  <a:moveTo>
                    <a:pt x="584" y="839"/>
                  </a:moveTo>
                  <a:cubicBezTo>
                    <a:pt x="582" y="839"/>
                    <a:pt x="580" y="838"/>
                    <a:pt x="579" y="836"/>
                  </a:cubicBezTo>
                  <a:cubicBezTo>
                    <a:pt x="578" y="833"/>
                    <a:pt x="579" y="830"/>
                    <a:pt x="581" y="828"/>
                  </a:cubicBezTo>
                  <a:cubicBezTo>
                    <a:pt x="602" y="816"/>
                    <a:pt x="602" y="816"/>
                    <a:pt x="602" y="816"/>
                  </a:cubicBezTo>
                  <a:cubicBezTo>
                    <a:pt x="605" y="814"/>
                    <a:pt x="609" y="815"/>
                    <a:pt x="610" y="818"/>
                  </a:cubicBezTo>
                  <a:cubicBezTo>
                    <a:pt x="612" y="821"/>
                    <a:pt x="611" y="825"/>
                    <a:pt x="608" y="827"/>
                  </a:cubicBezTo>
                  <a:cubicBezTo>
                    <a:pt x="587" y="839"/>
                    <a:pt x="587" y="839"/>
                    <a:pt x="587" y="839"/>
                  </a:cubicBezTo>
                  <a:cubicBezTo>
                    <a:pt x="586" y="839"/>
                    <a:pt x="585" y="839"/>
                    <a:pt x="584" y="839"/>
                  </a:cubicBezTo>
                  <a:close/>
                  <a:moveTo>
                    <a:pt x="231" y="837"/>
                  </a:moveTo>
                  <a:cubicBezTo>
                    <a:pt x="230" y="837"/>
                    <a:pt x="229" y="837"/>
                    <a:pt x="228" y="837"/>
                  </a:cubicBezTo>
                  <a:cubicBezTo>
                    <a:pt x="207" y="825"/>
                    <a:pt x="207" y="825"/>
                    <a:pt x="207" y="825"/>
                  </a:cubicBezTo>
                  <a:cubicBezTo>
                    <a:pt x="204" y="823"/>
                    <a:pt x="203" y="819"/>
                    <a:pt x="205" y="816"/>
                  </a:cubicBezTo>
                  <a:cubicBezTo>
                    <a:pt x="207" y="813"/>
                    <a:pt x="210" y="812"/>
                    <a:pt x="213" y="814"/>
                  </a:cubicBezTo>
                  <a:cubicBezTo>
                    <a:pt x="234" y="826"/>
                    <a:pt x="234" y="826"/>
                    <a:pt x="234" y="826"/>
                  </a:cubicBezTo>
                  <a:cubicBezTo>
                    <a:pt x="237" y="828"/>
                    <a:pt x="238" y="831"/>
                    <a:pt x="236" y="834"/>
                  </a:cubicBezTo>
                  <a:cubicBezTo>
                    <a:pt x="235" y="836"/>
                    <a:pt x="233" y="837"/>
                    <a:pt x="231" y="837"/>
                  </a:cubicBezTo>
                  <a:close/>
                  <a:moveTo>
                    <a:pt x="626" y="815"/>
                  </a:moveTo>
                  <a:cubicBezTo>
                    <a:pt x="624" y="815"/>
                    <a:pt x="622" y="814"/>
                    <a:pt x="621" y="812"/>
                  </a:cubicBezTo>
                  <a:cubicBezTo>
                    <a:pt x="619" y="809"/>
                    <a:pt x="620" y="806"/>
                    <a:pt x="623" y="804"/>
                  </a:cubicBezTo>
                  <a:cubicBezTo>
                    <a:pt x="644" y="792"/>
                    <a:pt x="644" y="792"/>
                    <a:pt x="644" y="792"/>
                  </a:cubicBezTo>
                  <a:cubicBezTo>
                    <a:pt x="647" y="790"/>
                    <a:pt x="650" y="791"/>
                    <a:pt x="652" y="794"/>
                  </a:cubicBezTo>
                  <a:cubicBezTo>
                    <a:pt x="654" y="797"/>
                    <a:pt x="653" y="801"/>
                    <a:pt x="650" y="803"/>
                  </a:cubicBezTo>
                  <a:cubicBezTo>
                    <a:pt x="629" y="815"/>
                    <a:pt x="629" y="815"/>
                    <a:pt x="629" y="815"/>
                  </a:cubicBezTo>
                  <a:cubicBezTo>
                    <a:pt x="628" y="815"/>
                    <a:pt x="627" y="815"/>
                    <a:pt x="626" y="815"/>
                  </a:cubicBezTo>
                  <a:close/>
                  <a:moveTo>
                    <a:pt x="190" y="813"/>
                  </a:moveTo>
                  <a:cubicBezTo>
                    <a:pt x="188" y="813"/>
                    <a:pt x="187" y="813"/>
                    <a:pt x="187" y="813"/>
                  </a:cubicBezTo>
                  <a:cubicBezTo>
                    <a:pt x="166" y="801"/>
                    <a:pt x="166" y="801"/>
                    <a:pt x="166" y="801"/>
                  </a:cubicBezTo>
                  <a:cubicBezTo>
                    <a:pt x="163" y="799"/>
                    <a:pt x="162" y="795"/>
                    <a:pt x="164" y="792"/>
                  </a:cubicBezTo>
                  <a:cubicBezTo>
                    <a:pt x="165" y="789"/>
                    <a:pt x="169" y="788"/>
                    <a:pt x="172" y="790"/>
                  </a:cubicBezTo>
                  <a:cubicBezTo>
                    <a:pt x="193" y="802"/>
                    <a:pt x="193" y="802"/>
                    <a:pt x="193" y="802"/>
                  </a:cubicBezTo>
                  <a:cubicBezTo>
                    <a:pt x="195" y="804"/>
                    <a:pt x="196" y="807"/>
                    <a:pt x="195" y="810"/>
                  </a:cubicBezTo>
                  <a:cubicBezTo>
                    <a:pt x="194" y="812"/>
                    <a:pt x="192" y="813"/>
                    <a:pt x="190" y="813"/>
                  </a:cubicBezTo>
                  <a:close/>
                  <a:moveTo>
                    <a:pt x="668" y="791"/>
                  </a:moveTo>
                  <a:cubicBezTo>
                    <a:pt x="665" y="791"/>
                    <a:pt x="663" y="790"/>
                    <a:pt x="662" y="788"/>
                  </a:cubicBezTo>
                  <a:cubicBezTo>
                    <a:pt x="661" y="785"/>
                    <a:pt x="662" y="782"/>
                    <a:pt x="665" y="780"/>
                  </a:cubicBezTo>
                  <a:cubicBezTo>
                    <a:pt x="685" y="768"/>
                    <a:pt x="685" y="768"/>
                    <a:pt x="685" y="768"/>
                  </a:cubicBezTo>
                  <a:cubicBezTo>
                    <a:pt x="688" y="766"/>
                    <a:pt x="692" y="767"/>
                    <a:pt x="694" y="770"/>
                  </a:cubicBezTo>
                  <a:cubicBezTo>
                    <a:pt x="695" y="773"/>
                    <a:pt x="694" y="777"/>
                    <a:pt x="691" y="779"/>
                  </a:cubicBezTo>
                  <a:cubicBezTo>
                    <a:pt x="671" y="791"/>
                    <a:pt x="671" y="791"/>
                    <a:pt x="671" y="791"/>
                  </a:cubicBezTo>
                  <a:cubicBezTo>
                    <a:pt x="670" y="791"/>
                    <a:pt x="669" y="791"/>
                    <a:pt x="668" y="791"/>
                  </a:cubicBezTo>
                  <a:close/>
                  <a:moveTo>
                    <a:pt x="148" y="789"/>
                  </a:moveTo>
                  <a:cubicBezTo>
                    <a:pt x="147" y="789"/>
                    <a:pt x="146" y="789"/>
                    <a:pt x="145" y="789"/>
                  </a:cubicBezTo>
                  <a:cubicBezTo>
                    <a:pt x="124" y="777"/>
                    <a:pt x="124" y="777"/>
                    <a:pt x="124" y="777"/>
                  </a:cubicBezTo>
                  <a:cubicBezTo>
                    <a:pt x="121" y="775"/>
                    <a:pt x="120" y="771"/>
                    <a:pt x="122" y="768"/>
                  </a:cubicBezTo>
                  <a:cubicBezTo>
                    <a:pt x="124" y="765"/>
                    <a:pt x="127" y="764"/>
                    <a:pt x="130" y="766"/>
                  </a:cubicBezTo>
                  <a:cubicBezTo>
                    <a:pt x="151" y="778"/>
                    <a:pt x="151" y="778"/>
                    <a:pt x="151" y="778"/>
                  </a:cubicBezTo>
                  <a:cubicBezTo>
                    <a:pt x="154" y="780"/>
                    <a:pt x="155" y="783"/>
                    <a:pt x="153" y="786"/>
                  </a:cubicBezTo>
                  <a:cubicBezTo>
                    <a:pt x="152" y="788"/>
                    <a:pt x="150" y="789"/>
                    <a:pt x="148" y="789"/>
                  </a:cubicBezTo>
                  <a:close/>
                  <a:moveTo>
                    <a:pt x="709" y="767"/>
                  </a:moveTo>
                  <a:cubicBezTo>
                    <a:pt x="707" y="767"/>
                    <a:pt x="705" y="766"/>
                    <a:pt x="704" y="764"/>
                  </a:cubicBezTo>
                  <a:cubicBezTo>
                    <a:pt x="702" y="761"/>
                    <a:pt x="703" y="758"/>
                    <a:pt x="706" y="756"/>
                  </a:cubicBezTo>
                  <a:cubicBezTo>
                    <a:pt x="727" y="744"/>
                    <a:pt x="727" y="744"/>
                    <a:pt x="727" y="744"/>
                  </a:cubicBezTo>
                  <a:cubicBezTo>
                    <a:pt x="730" y="742"/>
                    <a:pt x="733" y="743"/>
                    <a:pt x="735" y="746"/>
                  </a:cubicBezTo>
                  <a:cubicBezTo>
                    <a:pt x="737" y="749"/>
                    <a:pt x="736" y="753"/>
                    <a:pt x="733" y="755"/>
                  </a:cubicBezTo>
                  <a:cubicBezTo>
                    <a:pt x="712" y="767"/>
                    <a:pt x="712" y="767"/>
                    <a:pt x="712" y="767"/>
                  </a:cubicBezTo>
                  <a:cubicBezTo>
                    <a:pt x="711" y="767"/>
                    <a:pt x="710" y="767"/>
                    <a:pt x="709" y="767"/>
                  </a:cubicBezTo>
                  <a:close/>
                  <a:moveTo>
                    <a:pt x="106" y="765"/>
                  </a:moveTo>
                  <a:cubicBezTo>
                    <a:pt x="105" y="765"/>
                    <a:pt x="104" y="765"/>
                    <a:pt x="103" y="765"/>
                  </a:cubicBezTo>
                  <a:cubicBezTo>
                    <a:pt x="83" y="753"/>
                    <a:pt x="83" y="753"/>
                    <a:pt x="83" y="753"/>
                  </a:cubicBezTo>
                  <a:cubicBezTo>
                    <a:pt x="80" y="751"/>
                    <a:pt x="79" y="747"/>
                    <a:pt x="80" y="744"/>
                  </a:cubicBezTo>
                  <a:cubicBezTo>
                    <a:pt x="82" y="741"/>
                    <a:pt x="86" y="740"/>
                    <a:pt x="89" y="742"/>
                  </a:cubicBezTo>
                  <a:cubicBezTo>
                    <a:pt x="109" y="754"/>
                    <a:pt x="109" y="754"/>
                    <a:pt x="109" y="754"/>
                  </a:cubicBezTo>
                  <a:cubicBezTo>
                    <a:pt x="112" y="756"/>
                    <a:pt x="113" y="759"/>
                    <a:pt x="112" y="762"/>
                  </a:cubicBezTo>
                  <a:cubicBezTo>
                    <a:pt x="110" y="764"/>
                    <a:pt x="108" y="765"/>
                    <a:pt x="106" y="765"/>
                  </a:cubicBezTo>
                  <a:close/>
                  <a:moveTo>
                    <a:pt x="751" y="743"/>
                  </a:moveTo>
                  <a:cubicBezTo>
                    <a:pt x="749" y="743"/>
                    <a:pt x="747" y="742"/>
                    <a:pt x="746" y="740"/>
                  </a:cubicBezTo>
                  <a:cubicBezTo>
                    <a:pt x="744" y="737"/>
                    <a:pt x="745" y="734"/>
                    <a:pt x="748" y="732"/>
                  </a:cubicBezTo>
                  <a:cubicBezTo>
                    <a:pt x="768" y="720"/>
                    <a:pt x="768" y="720"/>
                    <a:pt x="768" y="720"/>
                  </a:cubicBezTo>
                  <a:cubicBezTo>
                    <a:pt x="771" y="718"/>
                    <a:pt x="775" y="719"/>
                    <a:pt x="777" y="722"/>
                  </a:cubicBezTo>
                  <a:cubicBezTo>
                    <a:pt x="778" y="725"/>
                    <a:pt x="777" y="729"/>
                    <a:pt x="774" y="731"/>
                  </a:cubicBezTo>
                  <a:cubicBezTo>
                    <a:pt x="754" y="743"/>
                    <a:pt x="754" y="743"/>
                    <a:pt x="754" y="743"/>
                  </a:cubicBezTo>
                  <a:cubicBezTo>
                    <a:pt x="753" y="743"/>
                    <a:pt x="752" y="743"/>
                    <a:pt x="751" y="743"/>
                  </a:cubicBezTo>
                  <a:close/>
                  <a:moveTo>
                    <a:pt x="65" y="741"/>
                  </a:moveTo>
                  <a:cubicBezTo>
                    <a:pt x="64" y="741"/>
                    <a:pt x="63" y="741"/>
                    <a:pt x="62" y="741"/>
                  </a:cubicBezTo>
                  <a:cubicBezTo>
                    <a:pt x="41" y="729"/>
                    <a:pt x="41" y="729"/>
                    <a:pt x="41" y="729"/>
                  </a:cubicBezTo>
                  <a:cubicBezTo>
                    <a:pt x="38" y="727"/>
                    <a:pt x="37" y="723"/>
                    <a:pt x="39" y="720"/>
                  </a:cubicBezTo>
                  <a:cubicBezTo>
                    <a:pt x="40" y="717"/>
                    <a:pt x="44" y="716"/>
                    <a:pt x="47" y="718"/>
                  </a:cubicBezTo>
                  <a:cubicBezTo>
                    <a:pt x="68" y="730"/>
                    <a:pt x="68" y="730"/>
                    <a:pt x="68" y="730"/>
                  </a:cubicBezTo>
                  <a:cubicBezTo>
                    <a:pt x="71" y="732"/>
                    <a:pt x="72" y="735"/>
                    <a:pt x="70" y="738"/>
                  </a:cubicBezTo>
                  <a:cubicBezTo>
                    <a:pt x="69" y="740"/>
                    <a:pt x="67" y="741"/>
                    <a:pt x="65" y="741"/>
                  </a:cubicBezTo>
                  <a:close/>
                  <a:moveTo>
                    <a:pt x="792" y="719"/>
                  </a:moveTo>
                  <a:cubicBezTo>
                    <a:pt x="790" y="719"/>
                    <a:pt x="788" y="718"/>
                    <a:pt x="787" y="716"/>
                  </a:cubicBezTo>
                  <a:cubicBezTo>
                    <a:pt x="785" y="713"/>
                    <a:pt x="786" y="710"/>
                    <a:pt x="789" y="708"/>
                  </a:cubicBezTo>
                  <a:cubicBezTo>
                    <a:pt x="807" y="698"/>
                    <a:pt x="807" y="698"/>
                    <a:pt x="807" y="698"/>
                  </a:cubicBezTo>
                  <a:cubicBezTo>
                    <a:pt x="807" y="689"/>
                    <a:pt x="807" y="689"/>
                    <a:pt x="807" y="689"/>
                  </a:cubicBezTo>
                  <a:cubicBezTo>
                    <a:pt x="807" y="686"/>
                    <a:pt x="810" y="683"/>
                    <a:pt x="813" y="683"/>
                  </a:cubicBezTo>
                  <a:cubicBezTo>
                    <a:pt x="816" y="683"/>
                    <a:pt x="819" y="686"/>
                    <a:pt x="819" y="689"/>
                  </a:cubicBezTo>
                  <a:cubicBezTo>
                    <a:pt x="819" y="705"/>
                    <a:pt x="819" y="705"/>
                    <a:pt x="819" y="705"/>
                  </a:cubicBezTo>
                  <a:cubicBezTo>
                    <a:pt x="795" y="719"/>
                    <a:pt x="795" y="719"/>
                    <a:pt x="795" y="719"/>
                  </a:cubicBezTo>
                  <a:cubicBezTo>
                    <a:pt x="794" y="719"/>
                    <a:pt x="793" y="719"/>
                    <a:pt x="792" y="719"/>
                  </a:cubicBezTo>
                  <a:close/>
                  <a:moveTo>
                    <a:pt x="23" y="717"/>
                  </a:moveTo>
                  <a:cubicBezTo>
                    <a:pt x="22" y="717"/>
                    <a:pt x="21" y="717"/>
                    <a:pt x="20" y="717"/>
                  </a:cubicBezTo>
                  <a:cubicBezTo>
                    <a:pt x="0" y="705"/>
                    <a:pt x="0" y="705"/>
                    <a:pt x="0" y="705"/>
                  </a:cubicBezTo>
                  <a:cubicBezTo>
                    <a:pt x="0" y="697"/>
                    <a:pt x="0" y="697"/>
                    <a:pt x="0" y="697"/>
                  </a:cubicBezTo>
                  <a:cubicBezTo>
                    <a:pt x="0" y="694"/>
                    <a:pt x="3" y="691"/>
                    <a:pt x="6" y="691"/>
                  </a:cubicBezTo>
                  <a:cubicBezTo>
                    <a:pt x="9" y="691"/>
                    <a:pt x="12" y="694"/>
                    <a:pt x="12" y="697"/>
                  </a:cubicBezTo>
                  <a:cubicBezTo>
                    <a:pt x="12" y="698"/>
                    <a:pt x="12" y="698"/>
                    <a:pt x="12" y="698"/>
                  </a:cubicBezTo>
                  <a:cubicBezTo>
                    <a:pt x="26" y="706"/>
                    <a:pt x="26" y="706"/>
                    <a:pt x="26" y="706"/>
                  </a:cubicBezTo>
                  <a:cubicBezTo>
                    <a:pt x="29" y="708"/>
                    <a:pt x="30" y="711"/>
                    <a:pt x="28" y="714"/>
                  </a:cubicBezTo>
                  <a:cubicBezTo>
                    <a:pt x="27" y="716"/>
                    <a:pt x="25" y="717"/>
                    <a:pt x="23" y="717"/>
                  </a:cubicBezTo>
                  <a:close/>
                  <a:moveTo>
                    <a:pt x="6" y="679"/>
                  </a:moveTo>
                  <a:cubicBezTo>
                    <a:pt x="3" y="679"/>
                    <a:pt x="0" y="677"/>
                    <a:pt x="0" y="673"/>
                  </a:cubicBezTo>
                  <a:cubicBezTo>
                    <a:pt x="0" y="649"/>
                    <a:pt x="0" y="649"/>
                    <a:pt x="0" y="649"/>
                  </a:cubicBezTo>
                  <a:cubicBezTo>
                    <a:pt x="0" y="646"/>
                    <a:pt x="3" y="643"/>
                    <a:pt x="6" y="643"/>
                  </a:cubicBezTo>
                  <a:cubicBezTo>
                    <a:pt x="9" y="643"/>
                    <a:pt x="12" y="646"/>
                    <a:pt x="12" y="649"/>
                  </a:cubicBezTo>
                  <a:cubicBezTo>
                    <a:pt x="12" y="673"/>
                    <a:pt x="12" y="673"/>
                    <a:pt x="12" y="673"/>
                  </a:cubicBezTo>
                  <a:cubicBezTo>
                    <a:pt x="12" y="677"/>
                    <a:pt x="9" y="679"/>
                    <a:pt x="6" y="679"/>
                  </a:cubicBezTo>
                  <a:close/>
                  <a:moveTo>
                    <a:pt x="813" y="671"/>
                  </a:moveTo>
                  <a:cubicBezTo>
                    <a:pt x="810" y="671"/>
                    <a:pt x="807" y="669"/>
                    <a:pt x="807" y="665"/>
                  </a:cubicBezTo>
                  <a:cubicBezTo>
                    <a:pt x="807" y="641"/>
                    <a:pt x="807" y="641"/>
                    <a:pt x="807" y="641"/>
                  </a:cubicBezTo>
                  <a:cubicBezTo>
                    <a:pt x="807" y="638"/>
                    <a:pt x="810" y="635"/>
                    <a:pt x="813" y="635"/>
                  </a:cubicBezTo>
                  <a:cubicBezTo>
                    <a:pt x="816" y="635"/>
                    <a:pt x="819" y="638"/>
                    <a:pt x="819" y="641"/>
                  </a:cubicBezTo>
                  <a:cubicBezTo>
                    <a:pt x="819" y="665"/>
                    <a:pt x="819" y="665"/>
                    <a:pt x="819" y="665"/>
                  </a:cubicBezTo>
                  <a:cubicBezTo>
                    <a:pt x="819" y="669"/>
                    <a:pt x="816" y="671"/>
                    <a:pt x="813" y="671"/>
                  </a:cubicBezTo>
                  <a:close/>
                  <a:moveTo>
                    <a:pt x="6" y="631"/>
                  </a:moveTo>
                  <a:cubicBezTo>
                    <a:pt x="3" y="631"/>
                    <a:pt x="0" y="629"/>
                    <a:pt x="0" y="625"/>
                  </a:cubicBezTo>
                  <a:cubicBezTo>
                    <a:pt x="0" y="601"/>
                    <a:pt x="0" y="601"/>
                    <a:pt x="0" y="601"/>
                  </a:cubicBezTo>
                  <a:cubicBezTo>
                    <a:pt x="0" y="598"/>
                    <a:pt x="3" y="595"/>
                    <a:pt x="6" y="595"/>
                  </a:cubicBezTo>
                  <a:cubicBezTo>
                    <a:pt x="9" y="595"/>
                    <a:pt x="12" y="598"/>
                    <a:pt x="12" y="601"/>
                  </a:cubicBezTo>
                  <a:cubicBezTo>
                    <a:pt x="12" y="625"/>
                    <a:pt x="12" y="625"/>
                    <a:pt x="12" y="625"/>
                  </a:cubicBezTo>
                  <a:cubicBezTo>
                    <a:pt x="12" y="629"/>
                    <a:pt x="9" y="631"/>
                    <a:pt x="6" y="631"/>
                  </a:cubicBezTo>
                  <a:close/>
                  <a:moveTo>
                    <a:pt x="813" y="623"/>
                  </a:moveTo>
                  <a:cubicBezTo>
                    <a:pt x="810" y="623"/>
                    <a:pt x="807" y="621"/>
                    <a:pt x="807" y="617"/>
                  </a:cubicBezTo>
                  <a:cubicBezTo>
                    <a:pt x="807" y="593"/>
                    <a:pt x="807" y="593"/>
                    <a:pt x="807" y="593"/>
                  </a:cubicBezTo>
                  <a:cubicBezTo>
                    <a:pt x="807" y="590"/>
                    <a:pt x="810" y="587"/>
                    <a:pt x="813" y="587"/>
                  </a:cubicBezTo>
                  <a:cubicBezTo>
                    <a:pt x="816" y="587"/>
                    <a:pt x="819" y="590"/>
                    <a:pt x="819" y="593"/>
                  </a:cubicBezTo>
                  <a:cubicBezTo>
                    <a:pt x="819" y="617"/>
                    <a:pt x="819" y="617"/>
                    <a:pt x="819" y="617"/>
                  </a:cubicBezTo>
                  <a:cubicBezTo>
                    <a:pt x="819" y="621"/>
                    <a:pt x="816" y="623"/>
                    <a:pt x="813" y="623"/>
                  </a:cubicBezTo>
                  <a:close/>
                  <a:moveTo>
                    <a:pt x="6" y="583"/>
                  </a:moveTo>
                  <a:cubicBezTo>
                    <a:pt x="3" y="583"/>
                    <a:pt x="0" y="581"/>
                    <a:pt x="0" y="577"/>
                  </a:cubicBezTo>
                  <a:cubicBezTo>
                    <a:pt x="0" y="553"/>
                    <a:pt x="0" y="553"/>
                    <a:pt x="0" y="553"/>
                  </a:cubicBezTo>
                  <a:cubicBezTo>
                    <a:pt x="0" y="550"/>
                    <a:pt x="3" y="547"/>
                    <a:pt x="6" y="547"/>
                  </a:cubicBezTo>
                  <a:cubicBezTo>
                    <a:pt x="9" y="547"/>
                    <a:pt x="12" y="550"/>
                    <a:pt x="12" y="553"/>
                  </a:cubicBezTo>
                  <a:cubicBezTo>
                    <a:pt x="12" y="577"/>
                    <a:pt x="12" y="577"/>
                    <a:pt x="12" y="577"/>
                  </a:cubicBezTo>
                  <a:cubicBezTo>
                    <a:pt x="12" y="581"/>
                    <a:pt x="9" y="583"/>
                    <a:pt x="6" y="583"/>
                  </a:cubicBezTo>
                  <a:close/>
                  <a:moveTo>
                    <a:pt x="813" y="575"/>
                  </a:moveTo>
                  <a:cubicBezTo>
                    <a:pt x="810" y="575"/>
                    <a:pt x="807" y="573"/>
                    <a:pt x="807" y="569"/>
                  </a:cubicBezTo>
                  <a:cubicBezTo>
                    <a:pt x="807" y="545"/>
                    <a:pt x="807" y="545"/>
                    <a:pt x="807" y="545"/>
                  </a:cubicBezTo>
                  <a:cubicBezTo>
                    <a:pt x="807" y="542"/>
                    <a:pt x="810" y="539"/>
                    <a:pt x="813" y="539"/>
                  </a:cubicBezTo>
                  <a:cubicBezTo>
                    <a:pt x="816" y="539"/>
                    <a:pt x="819" y="542"/>
                    <a:pt x="819" y="545"/>
                  </a:cubicBezTo>
                  <a:cubicBezTo>
                    <a:pt x="819" y="569"/>
                    <a:pt x="819" y="569"/>
                    <a:pt x="819" y="569"/>
                  </a:cubicBezTo>
                  <a:cubicBezTo>
                    <a:pt x="819" y="573"/>
                    <a:pt x="816" y="575"/>
                    <a:pt x="813" y="575"/>
                  </a:cubicBezTo>
                  <a:close/>
                  <a:moveTo>
                    <a:pt x="6" y="535"/>
                  </a:moveTo>
                  <a:cubicBezTo>
                    <a:pt x="3" y="535"/>
                    <a:pt x="0" y="533"/>
                    <a:pt x="0" y="529"/>
                  </a:cubicBezTo>
                  <a:cubicBezTo>
                    <a:pt x="0" y="505"/>
                    <a:pt x="0" y="505"/>
                    <a:pt x="0" y="505"/>
                  </a:cubicBezTo>
                  <a:cubicBezTo>
                    <a:pt x="0" y="502"/>
                    <a:pt x="3" y="499"/>
                    <a:pt x="6" y="499"/>
                  </a:cubicBezTo>
                  <a:cubicBezTo>
                    <a:pt x="9" y="499"/>
                    <a:pt x="12" y="502"/>
                    <a:pt x="12" y="505"/>
                  </a:cubicBezTo>
                  <a:cubicBezTo>
                    <a:pt x="12" y="529"/>
                    <a:pt x="12" y="529"/>
                    <a:pt x="12" y="529"/>
                  </a:cubicBezTo>
                  <a:cubicBezTo>
                    <a:pt x="12" y="533"/>
                    <a:pt x="9" y="535"/>
                    <a:pt x="6" y="535"/>
                  </a:cubicBezTo>
                  <a:close/>
                  <a:moveTo>
                    <a:pt x="813" y="527"/>
                  </a:moveTo>
                  <a:cubicBezTo>
                    <a:pt x="810" y="527"/>
                    <a:pt x="807" y="525"/>
                    <a:pt x="807" y="521"/>
                  </a:cubicBezTo>
                  <a:cubicBezTo>
                    <a:pt x="807" y="497"/>
                    <a:pt x="807" y="497"/>
                    <a:pt x="807" y="497"/>
                  </a:cubicBezTo>
                  <a:cubicBezTo>
                    <a:pt x="807" y="494"/>
                    <a:pt x="810" y="491"/>
                    <a:pt x="813" y="491"/>
                  </a:cubicBezTo>
                  <a:cubicBezTo>
                    <a:pt x="816" y="491"/>
                    <a:pt x="819" y="494"/>
                    <a:pt x="819" y="497"/>
                  </a:cubicBezTo>
                  <a:cubicBezTo>
                    <a:pt x="819" y="521"/>
                    <a:pt x="819" y="521"/>
                    <a:pt x="819" y="521"/>
                  </a:cubicBezTo>
                  <a:cubicBezTo>
                    <a:pt x="819" y="525"/>
                    <a:pt x="816" y="527"/>
                    <a:pt x="813" y="527"/>
                  </a:cubicBezTo>
                  <a:close/>
                  <a:moveTo>
                    <a:pt x="6" y="487"/>
                  </a:moveTo>
                  <a:cubicBezTo>
                    <a:pt x="3" y="487"/>
                    <a:pt x="0" y="485"/>
                    <a:pt x="0" y="481"/>
                  </a:cubicBezTo>
                  <a:cubicBezTo>
                    <a:pt x="0" y="457"/>
                    <a:pt x="0" y="457"/>
                    <a:pt x="0" y="457"/>
                  </a:cubicBezTo>
                  <a:cubicBezTo>
                    <a:pt x="0" y="454"/>
                    <a:pt x="3" y="451"/>
                    <a:pt x="6" y="451"/>
                  </a:cubicBezTo>
                  <a:cubicBezTo>
                    <a:pt x="9" y="451"/>
                    <a:pt x="12" y="454"/>
                    <a:pt x="12" y="457"/>
                  </a:cubicBezTo>
                  <a:cubicBezTo>
                    <a:pt x="12" y="481"/>
                    <a:pt x="12" y="481"/>
                    <a:pt x="12" y="481"/>
                  </a:cubicBezTo>
                  <a:cubicBezTo>
                    <a:pt x="12" y="485"/>
                    <a:pt x="9" y="487"/>
                    <a:pt x="6" y="487"/>
                  </a:cubicBezTo>
                  <a:close/>
                  <a:moveTo>
                    <a:pt x="813" y="479"/>
                  </a:moveTo>
                  <a:cubicBezTo>
                    <a:pt x="810" y="479"/>
                    <a:pt x="807" y="477"/>
                    <a:pt x="807" y="473"/>
                  </a:cubicBezTo>
                  <a:cubicBezTo>
                    <a:pt x="807" y="449"/>
                    <a:pt x="807" y="449"/>
                    <a:pt x="807" y="449"/>
                  </a:cubicBezTo>
                  <a:cubicBezTo>
                    <a:pt x="807" y="446"/>
                    <a:pt x="810" y="443"/>
                    <a:pt x="813" y="443"/>
                  </a:cubicBezTo>
                  <a:cubicBezTo>
                    <a:pt x="816" y="443"/>
                    <a:pt x="819" y="446"/>
                    <a:pt x="819" y="449"/>
                  </a:cubicBezTo>
                  <a:cubicBezTo>
                    <a:pt x="819" y="473"/>
                    <a:pt x="819" y="473"/>
                    <a:pt x="819" y="473"/>
                  </a:cubicBezTo>
                  <a:cubicBezTo>
                    <a:pt x="819" y="477"/>
                    <a:pt x="816" y="479"/>
                    <a:pt x="813" y="479"/>
                  </a:cubicBezTo>
                  <a:close/>
                  <a:moveTo>
                    <a:pt x="6" y="439"/>
                  </a:moveTo>
                  <a:cubicBezTo>
                    <a:pt x="3" y="439"/>
                    <a:pt x="0" y="437"/>
                    <a:pt x="0" y="433"/>
                  </a:cubicBezTo>
                  <a:cubicBezTo>
                    <a:pt x="0" y="409"/>
                    <a:pt x="0" y="409"/>
                    <a:pt x="0" y="409"/>
                  </a:cubicBezTo>
                  <a:cubicBezTo>
                    <a:pt x="0" y="406"/>
                    <a:pt x="3" y="403"/>
                    <a:pt x="6" y="403"/>
                  </a:cubicBezTo>
                  <a:cubicBezTo>
                    <a:pt x="9" y="403"/>
                    <a:pt x="12" y="406"/>
                    <a:pt x="12" y="409"/>
                  </a:cubicBezTo>
                  <a:cubicBezTo>
                    <a:pt x="12" y="433"/>
                    <a:pt x="12" y="433"/>
                    <a:pt x="12" y="433"/>
                  </a:cubicBezTo>
                  <a:cubicBezTo>
                    <a:pt x="12" y="437"/>
                    <a:pt x="9" y="439"/>
                    <a:pt x="6" y="439"/>
                  </a:cubicBezTo>
                  <a:close/>
                  <a:moveTo>
                    <a:pt x="813" y="431"/>
                  </a:moveTo>
                  <a:cubicBezTo>
                    <a:pt x="810" y="431"/>
                    <a:pt x="807" y="429"/>
                    <a:pt x="807" y="425"/>
                  </a:cubicBezTo>
                  <a:cubicBezTo>
                    <a:pt x="807" y="401"/>
                    <a:pt x="807" y="401"/>
                    <a:pt x="807" y="401"/>
                  </a:cubicBezTo>
                  <a:cubicBezTo>
                    <a:pt x="807" y="398"/>
                    <a:pt x="810" y="395"/>
                    <a:pt x="813" y="395"/>
                  </a:cubicBezTo>
                  <a:cubicBezTo>
                    <a:pt x="816" y="395"/>
                    <a:pt x="819" y="398"/>
                    <a:pt x="819" y="401"/>
                  </a:cubicBezTo>
                  <a:cubicBezTo>
                    <a:pt x="819" y="425"/>
                    <a:pt x="819" y="425"/>
                    <a:pt x="819" y="425"/>
                  </a:cubicBezTo>
                  <a:cubicBezTo>
                    <a:pt x="819" y="429"/>
                    <a:pt x="816" y="431"/>
                    <a:pt x="813" y="431"/>
                  </a:cubicBezTo>
                  <a:close/>
                  <a:moveTo>
                    <a:pt x="6" y="391"/>
                  </a:moveTo>
                  <a:cubicBezTo>
                    <a:pt x="3" y="391"/>
                    <a:pt x="0" y="389"/>
                    <a:pt x="0" y="385"/>
                  </a:cubicBezTo>
                  <a:cubicBezTo>
                    <a:pt x="0" y="361"/>
                    <a:pt x="0" y="361"/>
                    <a:pt x="0" y="361"/>
                  </a:cubicBezTo>
                  <a:cubicBezTo>
                    <a:pt x="0" y="358"/>
                    <a:pt x="3" y="355"/>
                    <a:pt x="6" y="355"/>
                  </a:cubicBezTo>
                  <a:cubicBezTo>
                    <a:pt x="9" y="355"/>
                    <a:pt x="12" y="358"/>
                    <a:pt x="12" y="361"/>
                  </a:cubicBezTo>
                  <a:cubicBezTo>
                    <a:pt x="12" y="385"/>
                    <a:pt x="12" y="385"/>
                    <a:pt x="12" y="385"/>
                  </a:cubicBezTo>
                  <a:cubicBezTo>
                    <a:pt x="12" y="389"/>
                    <a:pt x="9" y="391"/>
                    <a:pt x="6" y="391"/>
                  </a:cubicBezTo>
                  <a:close/>
                  <a:moveTo>
                    <a:pt x="813" y="383"/>
                  </a:moveTo>
                  <a:cubicBezTo>
                    <a:pt x="810" y="383"/>
                    <a:pt x="807" y="381"/>
                    <a:pt x="807" y="377"/>
                  </a:cubicBezTo>
                  <a:cubicBezTo>
                    <a:pt x="807" y="353"/>
                    <a:pt x="807" y="353"/>
                    <a:pt x="807" y="353"/>
                  </a:cubicBezTo>
                  <a:cubicBezTo>
                    <a:pt x="807" y="350"/>
                    <a:pt x="810" y="347"/>
                    <a:pt x="813" y="347"/>
                  </a:cubicBezTo>
                  <a:cubicBezTo>
                    <a:pt x="816" y="347"/>
                    <a:pt x="819" y="350"/>
                    <a:pt x="819" y="353"/>
                  </a:cubicBezTo>
                  <a:cubicBezTo>
                    <a:pt x="819" y="377"/>
                    <a:pt x="819" y="377"/>
                    <a:pt x="819" y="377"/>
                  </a:cubicBezTo>
                  <a:cubicBezTo>
                    <a:pt x="819" y="381"/>
                    <a:pt x="816" y="383"/>
                    <a:pt x="813" y="383"/>
                  </a:cubicBezTo>
                  <a:close/>
                  <a:moveTo>
                    <a:pt x="6" y="343"/>
                  </a:moveTo>
                  <a:cubicBezTo>
                    <a:pt x="3" y="343"/>
                    <a:pt x="0" y="341"/>
                    <a:pt x="0" y="337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0" y="310"/>
                    <a:pt x="3" y="307"/>
                    <a:pt x="6" y="307"/>
                  </a:cubicBezTo>
                  <a:cubicBezTo>
                    <a:pt x="9" y="307"/>
                    <a:pt x="12" y="310"/>
                    <a:pt x="12" y="313"/>
                  </a:cubicBezTo>
                  <a:cubicBezTo>
                    <a:pt x="12" y="337"/>
                    <a:pt x="12" y="337"/>
                    <a:pt x="12" y="337"/>
                  </a:cubicBezTo>
                  <a:cubicBezTo>
                    <a:pt x="12" y="341"/>
                    <a:pt x="9" y="343"/>
                    <a:pt x="6" y="343"/>
                  </a:cubicBezTo>
                  <a:close/>
                  <a:moveTo>
                    <a:pt x="813" y="335"/>
                  </a:moveTo>
                  <a:cubicBezTo>
                    <a:pt x="810" y="335"/>
                    <a:pt x="807" y="333"/>
                    <a:pt x="807" y="329"/>
                  </a:cubicBezTo>
                  <a:cubicBezTo>
                    <a:pt x="807" y="305"/>
                    <a:pt x="807" y="305"/>
                    <a:pt x="807" y="305"/>
                  </a:cubicBezTo>
                  <a:cubicBezTo>
                    <a:pt x="807" y="302"/>
                    <a:pt x="810" y="299"/>
                    <a:pt x="813" y="299"/>
                  </a:cubicBezTo>
                  <a:cubicBezTo>
                    <a:pt x="816" y="299"/>
                    <a:pt x="819" y="302"/>
                    <a:pt x="819" y="305"/>
                  </a:cubicBezTo>
                  <a:cubicBezTo>
                    <a:pt x="819" y="329"/>
                    <a:pt x="819" y="329"/>
                    <a:pt x="819" y="329"/>
                  </a:cubicBezTo>
                  <a:cubicBezTo>
                    <a:pt x="819" y="333"/>
                    <a:pt x="816" y="335"/>
                    <a:pt x="813" y="335"/>
                  </a:cubicBezTo>
                  <a:close/>
                  <a:moveTo>
                    <a:pt x="6" y="295"/>
                  </a:moveTo>
                  <a:cubicBezTo>
                    <a:pt x="3" y="295"/>
                    <a:pt x="0" y="293"/>
                    <a:pt x="0" y="289"/>
                  </a:cubicBezTo>
                  <a:cubicBezTo>
                    <a:pt x="0" y="265"/>
                    <a:pt x="0" y="265"/>
                    <a:pt x="0" y="265"/>
                  </a:cubicBezTo>
                  <a:cubicBezTo>
                    <a:pt x="0" y="262"/>
                    <a:pt x="3" y="259"/>
                    <a:pt x="6" y="259"/>
                  </a:cubicBezTo>
                  <a:cubicBezTo>
                    <a:pt x="9" y="259"/>
                    <a:pt x="12" y="262"/>
                    <a:pt x="12" y="265"/>
                  </a:cubicBezTo>
                  <a:cubicBezTo>
                    <a:pt x="12" y="289"/>
                    <a:pt x="12" y="289"/>
                    <a:pt x="12" y="289"/>
                  </a:cubicBezTo>
                  <a:cubicBezTo>
                    <a:pt x="12" y="293"/>
                    <a:pt x="9" y="295"/>
                    <a:pt x="6" y="295"/>
                  </a:cubicBezTo>
                  <a:close/>
                  <a:moveTo>
                    <a:pt x="813" y="287"/>
                  </a:moveTo>
                  <a:cubicBezTo>
                    <a:pt x="810" y="287"/>
                    <a:pt x="807" y="285"/>
                    <a:pt x="807" y="281"/>
                  </a:cubicBezTo>
                  <a:cubicBezTo>
                    <a:pt x="807" y="257"/>
                    <a:pt x="807" y="257"/>
                    <a:pt x="807" y="257"/>
                  </a:cubicBezTo>
                  <a:cubicBezTo>
                    <a:pt x="807" y="254"/>
                    <a:pt x="810" y="251"/>
                    <a:pt x="813" y="251"/>
                  </a:cubicBezTo>
                  <a:cubicBezTo>
                    <a:pt x="816" y="251"/>
                    <a:pt x="819" y="254"/>
                    <a:pt x="819" y="257"/>
                  </a:cubicBezTo>
                  <a:cubicBezTo>
                    <a:pt x="819" y="281"/>
                    <a:pt x="819" y="281"/>
                    <a:pt x="819" y="281"/>
                  </a:cubicBezTo>
                  <a:cubicBezTo>
                    <a:pt x="819" y="285"/>
                    <a:pt x="816" y="287"/>
                    <a:pt x="813" y="287"/>
                  </a:cubicBezTo>
                  <a:close/>
                  <a:moveTo>
                    <a:pt x="6" y="247"/>
                  </a:moveTo>
                  <a:cubicBezTo>
                    <a:pt x="3" y="247"/>
                    <a:pt x="0" y="245"/>
                    <a:pt x="0" y="241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21" y="219"/>
                    <a:pt x="25" y="220"/>
                    <a:pt x="27" y="223"/>
                  </a:cubicBezTo>
                  <a:cubicBezTo>
                    <a:pt x="28" y="226"/>
                    <a:pt x="27" y="230"/>
                    <a:pt x="25" y="232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5"/>
                    <a:pt x="9" y="247"/>
                    <a:pt x="6" y="247"/>
                  </a:cubicBezTo>
                  <a:close/>
                  <a:moveTo>
                    <a:pt x="811" y="240"/>
                  </a:moveTo>
                  <a:cubicBezTo>
                    <a:pt x="810" y="240"/>
                    <a:pt x="809" y="240"/>
                    <a:pt x="808" y="240"/>
                  </a:cubicBezTo>
                  <a:cubicBezTo>
                    <a:pt x="788" y="228"/>
                    <a:pt x="788" y="228"/>
                    <a:pt x="788" y="228"/>
                  </a:cubicBezTo>
                  <a:cubicBezTo>
                    <a:pt x="785" y="226"/>
                    <a:pt x="784" y="222"/>
                    <a:pt x="785" y="219"/>
                  </a:cubicBezTo>
                  <a:cubicBezTo>
                    <a:pt x="787" y="217"/>
                    <a:pt x="791" y="216"/>
                    <a:pt x="794" y="217"/>
                  </a:cubicBezTo>
                  <a:cubicBezTo>
                    <a:pt x="814" y="229"/>
                    <a:pt x="814" y="229"/>
                    <a:pt x="814" y="229"/>
                  </a:cubicBezTo>
                  <a:cubicBezTo>
                    <a:pt x="817" y="231"/>
                    <a:pt x="818" y="235"/>
                    <a:pt x="817" y="237"/>
                  </a:cubicBezTo>
                  <a:cubicBezTo>
                    <a:pt x="815" y="239"/>
                    <a:pt x="813" y="240"/>
                    <a:pt x="811" y="240"/>
                  </a:cubicBezTo>
                  <a:close/>
                  <a:moveTo>
                    <a:pt x="42" y="220"/>
                  </a:moveTo>
                  <a:cubicBezTo>
                    <a:pt x="40" y="220"/>
                    <a:pt x="38" y="219"/>
                    <a:pt x="37" y="217"/>
                  </a:cubicBezTo>
                  <a:cubicBezTo>
                    <a:pt x="36" y="214"/>
                    <a:pt x="37" y="211"/>
                    <a:pt x="39" y="209"/>
                  </a:cubicBezTo>
                  <a:cubicBezTo>
                    <a:pt x="60" y="197"/>
                    <a:pt x="60" y="197"/>
                    <a:pt x="60" y="197"/>
                  </a:cubicBezTo>
                  <a:cubicBezTo>
                    <a:pt x="63" y="195"/>
                    <a:pt x="67" y="196"/>
                    <a:pt x="68" y="199"/>
                  </a:cubicBezTo>
                  <a:cubicBezTo>
                    <a:pt x="70" y="202"/>
                    <a:pt x="69" y="206"/>
                    <a:pt x="66" y="208"/>
                  </a:cubicBezTo>
                  <a:cubicBezTo>
                    <a:pt x="45" y="220"/>
                    <a:pt x="45" y="220"/>
                    <a:pt x="45" y="220"/>
                  </a:cubicBezTo>
                  <a:cubicBezTo>
                    <a:pt x="44" y="220"/>
                    <a:pt x="43" y="220"/>
                    <a:pt x="42" y="220"/>
                  </a:cubicBezTo>
                  <a:close/>
                  <a:moveTo>
                    <a:pt x="770" y="216"/>
                  </a:moveTo>
                  <a:cubicBezTo>
                    <a:pt x="769" y="216"/>
                    <a:pt x="768" y="216"/>
                    <a:pt x="767" y="216"/>
                  </a:cubicBezTo>
                  <a:cubicBezTo>
                    <a:pt x="746" y="204"/>
                    <a:pt x="746" y="204"/>
                    <a:pt x="746" y="204"/>
                  </a:cubicBezTo>
                  <a:cubicBezTo>
                    <a:pt x="743" y="202"/>
                    <a:pt x="742" y="198"/>
                    <a:pt x="744" y="195"/>
                  </a:cubicBezTo>
                  <a:cubicBezTo>
                    <a:pt x="746" y="193"/>
                    <a:pt x="749" y="192"/>
                    <a:pt x="752" y="193"/>
                  </a:cubicBezTo>
                  <a:cubicBezTo>
                    <a:pt x="773" y="205"/>
                    <a:pt x="773" y="205"/>
                    <a:pt x="773" y="205"/>
                  </a:cubicBezTo>
                  <a:cubicBezTo>
                    <a:pt x="776" y="207"/>
                    <a:pt x="777" y="211"/>
                    <a:pt x="775" y="213"/>
                  </a:cubicBezTo>
                  <a:cubicBezTo>
                    <a:pt x="774" y="215"/>
                    <a:pt x="772" y="216"/>
                    <a:pt x="770" y="216"/>
                  </a:cubicBezTo>
                  <a:close/>
                  <a:moveTo>
                    <a:pt x="84" y="196"/>
                  </a:moveTo>
                  <a:cubicBezTo>
                    <a:pt x="82" y="196"/>
                    <a:pt x="80" y="195"/>
                    <a:pt x="79" y="193"/>
                  </a:cubicBezTo>
                  <a:cubicBezTo>
                    <a:pt x="77" y="190"/>
                    <a:pt x="78" y="187"/>
                    <a:pt x="81" y="185"/>
                  </a:cubicBezTo>
                  <a:cubicBezTo>
                    <a:pt x="102" y="173"/>
                    <a:pt x="102" y="173"/>
                    <a:pt x="102" y="173"/>
                  </a:cubicBezTo>
                  <a:cubicBezTo>
                    <a:pt x="105" y="171"/>
                    <a:pt x="108" y="172"/>
                    <a:pt x="110" y="175"/>
                  </a:cubicBezTo>
                  <a:cubicBezTo>
                    <a:pt x="112" y="178"/>
                    <a:pt x="111" y="182"/>
                    <a:pt x="108" y="184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6" y="196"/>
                    <a:pt x="85" y="196"/>
                    <a:pt x="84" y="196"/>
                  </a:cubicBezTo>
                  <a:close/>
                  <a:moveTo>
                    <a:pt x="728" y="192"/>
                  </a:moveTo>
                  <a:cubicBezTo>
                    <a:pt x="727" y="192"/>
                    <a:pt x="726" y="192"/>
                    <a:pt x="725" y="192"/>
                  </a:cubicBezTo>
                  <a:cubicBezTo>
                    <a:pt x="704" y="180"/>
                    <a:pt x="704" y="180"/>
                    <a:pt x="704" y="180"/>
                  </a:cubicBezTo>
                  <a:cubicBezTo>
                    <a:pt x="702" y="178"/>
                    <a:pt x="701" y="174"/>
                    <a:pt x="702" y="171"/>
                  </a:cubicBezTo>
                  <a:cubicBezTo>
                    <a:pt x="704" y="169"/>
                    <a:pt x="708" y="168"/>
                    <a:pt x="710" y="169"/>
                  </a:cubicBezTo>
                  <a:cubicBezTo>
                    <a:pt x="731" y="181"/>
                    <a:pt x="731" y="181"/>
                    <a:pt x="731" y="181"/>
                  </a:cubicBezTo>
                  <a:cubicBezTo>
                    <a:pt x="734" y="183"/>
                    <a:pt x="735" y="187"/>
                    <a:pt x="733" y="189"/>
                  </a:cubicBezTo>
                  <a:cubicBezTo>
                    <a:pt x="732" y="191"/>
                    <a:pt x="730" y="192"/>
                    <a:pt x="728" y="192"/>
                  </a:cubicBezTo>
                  <a:close/>
                  <a:moveTo>
                    <a:pt x="126" y="172"/>
                  </a:moveTo>
                  <a:cubicBezTo>
                    <a:pt x="123" y="172"/>
                    <a:pt x="121" y="171"/>
                    <a:pt x="120" y="169"/>
                  </a:cubicBezTo>
                  <a:cubicBezTo>
                    <a:pt x="119" y="166"/>
                    <a:pt x="120" y="163"/>
                    <a:pt x="123" y="161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6" y="147"/>
                    <a:pt x="150" y="148"/>
                    <a:pt x="151" y="151"/>
                  </a:cubicBezTo>
                  <a:cubicBezTo>
                    <a:pt x="153" y="154"/>
                    <a:pt x="152" y="158"/>
                    <a:pt x="149" y="160"/>
                  </a:cubicBezTo>
                  <a:cubicBezTo>
                    <a:pt x="129" y="172"/>
                    <a:pt x="129" y="172"/>
                    <a:pt x="129" y="172"/>
                  </a:cubicBezTo>
                  <a:cubicBezTo>
                    <a:pt x="128" y="172"/>
                    <a:pt x="127" y="172"/>
                    <a:pt x="126" y="172"/>
                  </a:cubicBezTo>
                  <a:close/>
                  <a:moveTo>
                    <a:pt x="687" y="168"/>
                  </a:moveTo>
                  <a:cubicBezTo>
                    <a:pt x="686" y="168"/>
                    <a:pt x="685" y="168"/>
                    <a:pt x="684" y="168"/>
                  </a:cubicBezTo>
                  <a:cubicBezTo>
                    <a:pt x="663" y="156"/>
                    <a:pt x="663" y="156"/>
                    <a:pt x="663" y="156"/>
                  </a:cubicBezTo>
                  <a:cubicBezTo>
                    <a:pt x="660" y="154"/>
                    <a:pt x="659" y="150"/>
                    <a:pt x="661" y="147"/>
                  </a:cubicBezTo>
                  <a:cubicBezTo>
                    <a:pt x="662" y="145"/>
                    <a:pt x="666" y="144"/>
                    <a:pt x="669" y="145"/>
                  </a:cubicBezTo>
                  <a:cubicBezTo>
                    <a:pt x="690" y="157"/>
                    <a:pt x="690" y="157"/>
                    <a:pt x="690" y="157"/>
                  </a:cubicBezTo>
                  <a:cubicBezTo>
                    <a:pt x="693" y="159"/>
                    <a:pt x="694" y="163"/>
                    <a:pt x="692" y="165"/>
                  </a:cubicBezTo>
                  <a:cubicBezTo>
                    <a:pt x="691" y="167"/>
                    <a:pt x="689" y="168"/>
                    <a:pt x="687" y="168"/>
                  </a:cubicBezTo>
                  <a:close/>
                  <a:moveTo>
                    <a:pt x="167" y="148"/>
                  </a:moveTo>
                  <a:cubicBezTo>
                    <a:pt x="165" y="148"/>
                    <a:pt x="163" y="147"/>
                    <a:pt x="162" y="145"/>
                  </a:cubicBezTo>
                  <a:cubicBezTo>
                    <a:pt x="160" y="142"/>
                    <a:pt x="161" y="139"/>
                    <a:pt x="164" y="137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8" y="123"/>
                    <a:pt x="191" y="124"/>
                    <a:pt x="193" y="127"/>
                  </a:cubicBezTo>
                  <a:cubicBezTo>
                    <a:pt x="195" y="130"/>
                    <a:pt x="194" y="134"/>
                    <a:pt x="191" y="136"/>
                  </a:cubicBezTo>
                  <a:cubicBezTo>
                    <a:pt x="170" y="148"/>
                    <a:pt x="170" y="148"/>
                    <a:pt x="170" y="148"/>
                  </a:cubicBezTo>
                  <a:cubicBezTo>
                    <a:pt x="169" y="148"/>
                    <a:pt x="168" y="148"/>
                    <a:pt x="167" y="148"/>
                  </a:cubicBezTo>
                  <a:close/>
                  <a:moveTo>
                    <a:pt x="645" y="144"/>
                  </a:moveTo>
                  <a:cubicBezTo>
                    <a:pt x="644" y="144"/>
                    <a:pt x="643" y="144"/>
                    <a:pt x="642" y="144"/>
                  </a:cubicBezTo>
                  <a:cubicBezTo>
                    <a:pt x="621" y="132"/>
                    <a:pt x="621" y="132"/>
                    <a:pt x="621" y="132"/>
                  </a:cubicBezTo>
                  <a:cubicBezTo>
                    <a:pt x="618" y="130"/>
                    <a:pt x="617" y="126"/>
                    <a:pt x="619" y="123"/>
                  </a:cubicBezTo>
                  <a:cubicBezTo>
                    <a:pt x="621" y="121"/>
                    <a:pt x="624" y="120"/>
                    <a:pt x="627" y="121"/>
                  </a:cubicBezTo>
                  <a:cubicBezTo>
                    <a:pt x="648" y="133"/>
                    <a:pt x="648" y="133"/>
                    <a:pt x="648" y="133"/>
                  </a:cubicBezTo>
                  <a:cubicBezTo>
                    <a:pt x="651" y="135"/>
                    <a:pt x="652" y="139"/>
                    <a:pt x="650" y="141"/>
                  </a:cubicBezTo>
                  <a:cubicBezTo>
                    <a:pt x="649" y="143"/>
                    <a:pt x="647" y="144"/>
                    <a:pt x="645" y="144"/>
                  </a:cubicBezTo>
                  <a:close/>
                  <a:moveTo>
                    <a:pt x="209" y="124"/>
                  </a:moveTo>
                  <a:cubicBezTo>
                    <a:pt x="207" y="124"/>
                    <a:pt x="205" y="123"/>
                    <a:pt x="203" y="121"/>
                  </a:cubicBezTo>
                  <a:cubicBezTo>
                    <a:pt x="202" y="118"/>
                    <a:pt x="203" y="115"/>
                    <a:pt x="206" y="113"/>
                  </a:cubicBezTo>
                  <a:cubicBezTo>
                    <a:pt x="226" y="101"/>
                    <a:pt x="226" y="101"/>
                    <a:pt x="226" y="101"/>
                  </a:cubicBezTo>
                  <a:cubicBezTo>
                    <a:pt x="229" y="99"/>
                    <a:pt x="233" y="100"/>
                    <a:pt x="235" y="103"/>
                  </a:cubicBezTo>
                  <a:cubicBezTo>
                    <a:pt x="236" y="106"/>
                    <a:pt x="235" y="110"/>
                    <a:pt x="232" y="112"/>
                  </a:cubicBezTo>
                  <a:cubicBezTo>
                    <a:pt x="212" y="124"/>
                    <a:pt x="212" y="124"/>
                    <a:pt x="212" y="124"/>
                  </a:cubicBezTo>
                  <a:cubicBezTo>
                    <a:pt x="211" y="124"/>
                    <a:pt x="210" y="124"/>
                    <a:pt x="209" y="124"/>
                  </a:cubicBezTo>
                  <a:close/>
                  <a:moveTo>
                    <a:pt x="604" y="120"/>
                  </a:moveTo>
                  <a:cubicBezTo>
                    <a:pt x="603" y="120"/>
                    <a:pt x="602" y="120"/>
                    <a:pt x="601" y="120"/>
                  </a:cubicBezTo>
                  <a:cubicBezTo>
                    <a:pt x="580" y="108"/>
                    <a:pt x="580" y="108"/>
                    <a:pt x="580" y="108"/>
                  </a:cubicBezTo>
                  <a:cubicBezTo>
                    <a:pt x="577" y="106"/>
                    <a:pt x="576" y="102"/>
                    <a:pt x="578" y="99"/>
                  </a:cubicBezTo>
                  <a:cubicBezTo>
                    <a:pt x="579" y="97"/>
                    <a:pt x="583" y="96"/>
                    <a:pt x="586" y="97"/>
                  </a:cubicBezTo>
                  <a:cubicBezTo>
                    <a:pt x="607" y="109"/>
                    <a:pt x="607" y="109"/>
                    <a:pt x="607" y="109"/>
                  </a:cubicBezTo>
                  <a:cubicBezTo>
                    <a:pt x="609" y="111"/>
                    <a:pt x="610" y="115"/>
                    <a:pt x="609" y="117"/>
                  </a:cubicBezTo>
                  <a:cubicBezTo>
                    <a:pt x="608" y="119"/>
                    <a:pt x="606" y="120"/>
                    <a:pt x="604" y="120"/>
                  </a:cubicBezTo>
                  <a:close/>
                  <a:moveTo>
                    <a:pt x="250" y="100"/>
                  </a:moveTo>
                  <a:cubicBezTo>
                    <a:pt x="248" y="100"/>
                    <a:pt x="246" y="99"/>
                    <a:pt x="245" y="97"/>
                  </a:cubicBezTo>
                  <a:cubicBezTo>
                    <a:pt x="243" y="94"/>
                    <a:pt x="244" y="91"/>
                    <a:pt x="247" y="89"/>
                  </a:cubicBezTo>
                  <a:cubicBezTo>
                    <a:pt x="268" y="77"/>
                    <a:pt x="268" y="77"/>
                    <a:pt x="268" y="77"/>
                  </a:cubicBezTo>
                  <a:cubicBezTo>
                    <a:pt x="271" y="75"/>
                    <a:pt x="275" y="76"/>
                    <a:pt x="276" y="79"/>
                  </a:cubicBezTo>
                  <a:cubicBezTo>
                    <a:pt x="278" y="82"/>
                    <a:pt x="277" y="86"/>
                    <a:pt x="274" y="88"/>
                  </a:cubicBezTo>
                  <a:cubicBezTo>
                    <a:pt x="253" y="100"/>
                    <a:pt x="253" y="100"/>
                    <a:pt x="253" y="100"/>
                  </a:cubicBezTo>
                  <a:cubicBezTo>
                    <a:pt x="252" y="100"/>
                    <a:pt x="251" y="100"/>
                    <a:pt x="250" y="100"/>
                  </a:cubicBezTo>
                  <a:close/>
                  <a:moveTo>
                    <a:pt x="562" y="96"/>
                  </a:moveTo>
                  <a:cubicBezTo>
                    <a:pt x="561" y="96"/>
                    <a:pt x="560" y="96"/>
                    <a:pt x="559" y="96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35" y="82"/>
                    <a:pt x="534" y="78"/>
                    <a:pt x="536" y="75"/>
                  </a:cubicBezTo>
                  <a:cubicBezTo>
                    <a:pt x="538" y="73"/>
                    <a:pt x="541" y="72"/>
                    <a:pt x="544" y="73"/>
                  </a:cubicBezTo>
                  <a:cubicBezTo>
                    <a:pt x="565" y="85"/>
                    <a:pt x="565" y="85"/>
                    <a:pt x="565" y="85"/>
                  </a:cubicBezTo>
                  <a:cubicBezTo>
                    <a:pt x="568" y="87"/>
                    <a:pt x="569" y="91"/>
                    <a:pt x="567" y="93"/>
                  </a:cubicBezTo>
                  <a:cubicBezTo>
                    <a:pt x="566" y="95"/>
                    <a:pt x="564" y="96"/>
                    <a:pt x="562" y="96"/>
                  </a:cubicBezTo>
                  <a:close/>
                  <a:moveTo>
                    <a:pt x="292" y="76"/>
                  </a:moveTo>
                  <a:cubicBezTo>
                    <a:pt x="290" y="76"/>
                    <a:pt x="288" y="75"/>
                    <a:pt x="287" y="73"/>
                  </a:cubicBezTo>
                  <a:cubicBezTo>
                    <a:pt x="285" y="70"/>
                    <a:pt x="286" y="67"/>
                    <a:pt x="289" y="65"/>
                  </a:cubicBezTo>
                  <a:cubicBezTo>
                    <a:pt x="310" y="53"/>
                    <a:pt x="310" y="53"/>
                    <a:pt x="310" y="53"/>
                  </a:cubicBezTo>
                  <a:cubicBezTo>
                    <a:pt x="312" y="51"/>
                    <a:pt x="316" y="52"/>
                    <a:pt x="318" y="55"/>
                  </a:cubicBezTo>
                  <a:cubicBezTo>
                    <a:pt x="319" y="58"/>
                    <a:pt x="318" y="62"/>
                    <a:pt x="316" y="64"/>
                  </a:cubicBezTo>
                  <a:cubicBezTo>
                    <a:pt x="295" y="76"/>
                    <a:pt x="295" y="76"/>
                    <a:pt x="295" y="76"/>
                  </a:cubicBezTo>
                  <a:cubicBezTo>
                    <a:pt x="294" y="76"/>
                    <a:pt x="293" y="76"/>
                    <a:pt x="292" y="76"/>
                  </a:cubicBezTo>
                  <a:close/>
                  <a:moveTo>
                    <a:pt x="520" y="72"/>
                  </a:moveTo>
                  <a:cubicBezTo>
                    <a:pt x="519" y="72"/>
                    <a:pt x="518" y="72"/>
                    <a:pt x="517" y="72"/>
                  </a:cubicBezTo>
                  <a:cubicBezTo>
                    <a:pt x="497" y="60"/>
                    <a:pt x="497" y="60"/>
                    <a:pt x="497" y="60"/>
                  </a:cubicBezTo>
                  <a:cubicBezTo>
                    <a:pt x="494" y="58"/>
                    <a:pt x="493" y="54"/>
                    <a:pt x="494" y="51"/>
                  </a:cubicBezTo>
                  <a:cubicBezTo>
                    <a:pt x="496" y="49"/>
                    <a:pt x="500" y="48"/>
                    <a:pt x="503" y="49"/>
                  </a:cubicBezTo>
                  <a:cubicBezTo>
                    <a:pt x="523" y="61"/>
                    <a:pt x="523" y="61"/>
                    <a:pt x="523" y="61"/>
                  </a:cubicBezTo>
                  <a:cubicBezTo>
                    <a:pt x="526" y="63"/>
                    <a:pt x="527" y="67"/>
                    <a:pt x="526" y="69"/>
                  </a:cubicBezTo>
                  <a:cubicBezTo>
                    <a:pt x="525" y="71"/>
                    <a:pt x="522" y="72"/>
                    <a:pt x="520" y="72"/>
                  </a:cubicBezTo>
                  <a:close/>
                  <a:moveTo>
                    <a:pt x="333" y="52"/>
                  </a:moveTo>
                  <a:cubicBezTo>
                    <a:pt x="331" y="52"/>
                    <a:pt x="329" y="51"/>
                    <a:pt x="328" y="49"/>
                  </a:cubicBezTo>
                  <a:cubicBezTo>
                    <a:pt x="327" y="46"/>
                    <a:pt x="327" y="43"/>
                    <a:pt x="330" y="41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4" y="27"/>
                    <a:pt x="358" y="28"/>
                    <a:pt x="359" y="31"/>
                  </a:cubicBezTo>
                  <a:cubicBezTo>
                    <a:pt x="361" y="34"/>
                    <a:pt x="360" y="38"/>
                    <a:pt x="357" y="40"/>
                  </a:cubicBezTo>
                  <a:cubicBezTo>
                    <a:pt x="336" y="52"/>
                    <a:pt x="336" y="52"/>
                    <a:pt x="336" y="52"/>
                  </a:cubicBezTo>
                  <a:cubicBezTo>
                    <a:pt x="335" y="52"/>
                    <a:pt x="334" y="52"/>
                    <a:pt x="333" y="52"/>
                  </a:cubicBezTo>
                  <a:close/>
                  <a:moveTo>
                    <a:pt x="479" y="48"/>
                  </a:moveTo>
                  <a:cubicBezTo>
                    <a:pt x="478" y="48"/>
                    <a:pt x="477" y="48"/>
                    <a:pt x="476" y="48"/>
                  </a:cubicBezTo>
                  <a:cubicBezTo>
                    <a:pt x="455" y="36"/>
                    <a:pt x="455" y="36"/>
                    <a:pt x="455" y="36"/>
                  </a:cubicBezTo>
                  <a:cubicBezTo>
                    <a:pt x="452" y="34"/>
                    <a:pt x="451" y="30"/>
                    <a:pt x="453" y="27"/>
                  </a:cubicBezTo>
                  <a:cubicBezTo>
                    <a:pt x="455" y="25"/>
                    <a:pt x="458" y="24"/>
                    <a:pt x="461" y="25"/>
                  </a:cubicBezTo>
                  <a:cubicBezTo>
                    <a:pt x="482" y="37"/>
                    <a:pt x="482" y="37"/>
                    <a:pt x="482" y="37"/>
                  </a:cubicBezTo>
                  <a:cubicBezTo>
                    <a:pt x="485" y="39"/>
                    <a:pt x="486" y="43"/>
                    <a:pt x="484" y="45"/>
                  </a:cubicBezTo>
                  <a:cubicBezTo>
                    <a:pt x="483" y="47"/>
                    <a:pt x="481" y="48"/>
                    <a:pt x="479" y="48"/>
                  </a:cubicBezTo>
                  <a:close/>
                  <a:moveTo>
                    <a:pt x="375" y="28"/>
                  </a:moveTo>
                  <a:cubicBezTo>
                    <a:pt x="373" y="28"/>
                    <a:pt x="371" y="27"/>
                    <a:pt x="370" y="25"/>
                  </a:cubicBezTo>
                  <a:cubicBezTo>
                    <a:pt x="368" y="22"/>
                    <a:pt x="369" y="19"/>
                    <a:pt x="372" y="17"/>
                  </a:cubicBezTo>
                  <a:cubicBezTo>
                    <a:pt x="393" y="5"/>
                    <a:pt x="393" y="5"/>
                    <a:pt x="393" y="5"/>
                  </a:cubicBezTo>
                  <a:cubicBezTo>
                    <a:pt x="396" y="3"/>
                    <a:pt x="399" y="4"/>
                    <a:pt x="401" y="7"/>
                  </a:cubicBezTo>
                  <a:cubicBezTo>
                    <a:pt x="403" y="10"/>
                    <a:pt x="402" y="14"/>
                    <a:pt x="399" y="16"/>
                  </a:cubicBezTo>
                  <a:cubicBezTo>
                    <a:pt x="378" y="28"/>
                    <a:pt x="378" y="28"/>
                    <a:pt x="378" y="28"/>
                  </a:cubicBezTo>
                  <a:cubicBezTo>
                    <a:pt x="377" y="28"/>
                    <a:pt x="376" y="28"/>
                    <a:pt x="375" y="28"/>
                  </a:cubicBezTo>
                  <a:close/>
                  <a:moveTo>
                    <a:pt x="437" y="24"/>
                  </a:moveTo>
                  <a:cubicBezTo>
                    <a:pt x="436" y="24"/>
                    <a:pt x="435" y="24"/>
                    <a:pt x="434" y="24"/>
                  </a:cubicBezTo>
                  <a:cubicBezTo>
                    <a:pt x="414" y="12"/>
                    <a:pt x="414" y="12"/>
                    <a:pt x="414" y="12"/>
                  </a:cubicBezTo>
                  <a:cubicBezTo>
                    <a:pt x="411" y="10"/>
                    <a:pt x="410" y="6"/>
                    <a:pt x="411" y="3"/>
                  </a:cubicBezTo>
                  <a:cubicBezTo>
                    <a:pt x="413" y="1"/>
                    <a:pt x="417" y="0"/>
                    <a:pt x="420" y="1"/>
                  </a:cubicBezTo>
                  <a:cubicBezTo>
                    <a:pt x="440" y="13"/>
                    <a:pt x="440" y="13"/>
                    <a:pt x="440" y="13"/>
                  </a:cubicBezTo>
                  <a:cubicBezTo>
                    <a:pt x="443" y="15"/>
                    <a:pt x="444" y="19"/>
                    <a:pt x="442" y="21"/>
                  </a:cubicBezTo>
                  <a:cubicBezTo>
                    <a:pt x="441" y="23"/>
                    <a:pt x="439" y="24"/>
                    <a:pt x="437" y="24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340" name="Group 339">
              <a:extLst>
                <a:ext uri="{FF2B5EF4-FFF2-40B4-BE49-F238E27FC236}">
                  <a16:creationId xmlns:a16="http://schemas.microsoft.com/office/drawing/2014/main" id="{01CFBF2D-2F13-4B9F-8189-58C40CC979DE}"/>
                </a:ext>
              </a:extLst>
            </p:cNvPr>
            <p:cNvGrpSpPr/>
            <p:nvPr/>
          </p:nvGrpSpPr>
          <p:grpSpPr>
            <a:xfrm flipH="1" flipV="1">
              <a:off x="7451250" y="3953625"/>
              <a:ext cx="719160" cy="828761"/>
              <a:chOff x="10250240" y="3953625"/>
              <a:chExt cx="719160" cy="828761"/>
            </a:xfrm>
          </p:grpSpPr>
          <p:sp>
            <p:nvSpPr>
              <p:cNvPr id="428" name="Freeform 539">
                <a:extLst>
                  <a:ext uri="{FF2B5EF4-FFF2-40B4-BE49-F238E27FC236}">
                    <a16:creationId xmlns:a16="http://schemas.microsoft.com/office/drawing/2014/main" id="{97F85BF5-60F9-47E7-9938-900D1424044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250240" y="3953625"/>
                <a:ext cx="719160" cy="828761"/>
              </a:xfrm>
              <a:custGeom>
                <a:avLst/>
                <a:gdLst>
                  <a:gd name="T0" fmla="*/ 958 w 958"/>
                  <a:gd name="T1" fmla="*/ 827 h 1104"/>
                  <a:gd name="T2" fmla="*/ 478 w 958"/>
                  <a:gd name="T3" fmla="*/ 1104 h 1104"/>
                  <a:gd name="T4" fmla="*/ 0 w 958"/>
                  <a:gd name="T5" fmla="*/ 827 h 1104"/>
                  <a:gd name="T6" fmla="*/ 0 w 958"/>
                  <a:gd name="T7" fmla="*/ 274 h 1104"/>
                  <a:gd name="T8" fmla="*/ 478 w 958"/>
                  <a:gd name="T9" fmla="*/ 0 h 1104"/>
                  <a:gd name="T10" fmla="*/ 958 w 958"/>
                  <a:gd name="T11" fmla="*/ 274 h 1104"/>
                  <a:gd name="T12" fmla="*/ 958 w 958"/>
                  <a:gd name="T13" fmla="*/ 827 h 1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58" h="1104">
                    <a:moveTo>
                      <a:pt x="958" y="827"/>
                    </a:moveTo>
                    <a:lnTo>
                      <a:pt x="478" y="1104"/>
                    </a:lnTo>
                    <a:lnTo>
                      <a:pt x="0" y="827"/>
                    </a:lnTo>
                    <a:lnTo>
                      <a:pt x="0" y="274"/>
                    </a:lnTo>
                    <a:lnTo>
                      <a:pt x="478" y="0"/>
                    </a:lnTo>
                    <a:lnTo>
                      <a:pt x="958" y="274"/>
                    </a:lnTo>
                    <a:lnTo>
                      <a:pt x="958" y="82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29" name="Freeform 540">
                <a:extLst>
                  <a:ext uri="{FF2B5EF4-FFF2-40B4-BE49-F238E27FC236}">
                    <a16:creationId xmlns:a16="http://schemas.microsoft.com/office/drawing/2014/main" id="{EBA0885E-7CC1-4A7F-9074-72D6CE525E1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329813" y="3953625"/>
                <a:ext cx="554008" cy="355076"/>
              </a:xfrm>
              <a:custGeom>
                <a:avLst/>
                <a:gdLst>
                  <a:gd name="T0" fmla="*/ 302 w 312"/>
                  <a:gd name="T1" fmla="*/ 92 h 200"/>
                  <a:gd name="T2" fmla="*/ 208 w 312"/>
                  <a:gd name="T3" fmla="*/ 45 h 200"/>
                  <a:gd name="T4" fmla="*/ 207 w 312"/>
                  <a:gd name="T5" fmla="*/ 45 h 200"/>
                  <a:gd name="T6" fmla="*/ 206 w 312"/>
                  <a:gd name="T7" fmla="*/ 45 h 200"/>
                  <a:gd name="T8" fmla="*/ 197 w 312"/>
                  <a:gd name="T9" fmla="*/ 32 h 200"/>
                  <a:gd name="T10" fmla="*/ 191 w 312"/>
                  <a:gd name="T11" fmla="*/ 6 h 200"/>
                  <a:gd name="T12" fmla="*/ 191 w 312"/>
                  <a:gd name="T13" fmla="*/ 0 h 200"/>
                  <a:gd name="T14" fmla="*/ 121 w 312"/>
                  <a:gd name="T15" fmla="*/ 0 h 200"/>
                  <a:gd name="T16" fmla="*/ 121 w 312"/>
                  <a:gd name="T17" fmla="*/ 6 h 200"/>
                  <a:gd name="T18" fmla="*/ 116 w 312"/>
                  <a:gd name="T19" fmla="*/ 32 h 200"/>
                  <a:gd name="T20" fmla="*/ 106 w 312"/>
                  <a:gd name="T21" fmla="*/ 45 h 200"/>
                  <a:gd name="T22" fmla="*/ 106 w 312"/>
                  <a:gd name="T23" fmla="*/ 45 h 200"/>
                  <a:gd name="T24" fmla="*/ 104 w 312"/>
                  <a:gd name="T25" fmla="*/ 45 h 200"/>
                  <a:gd name="T26" fmla="*/ 11 w 312"/>
                  <a:gd name="T27" fmla="*/ 92 h 200"/>
                  <a:gd name="T28" fmla="*/ 0 w 312"/>
                  <a:gd name="T29" fmla="*/ 111 h 200"/>
                  <a:gd name="T30" fmla="*/ 154 w 312"/>
                  <a:gd name="T31" fmla="*/ 200 h 200"/>
                  <a:gd name="T32" fmla="*/ 312 w 312"/>
                  <a:gd name="T33" fmla="*/ 109 h 200"/>
                  <a:gd name="T34" fmla="*/ 302 w 312"/>
                  <a:gd name="T35" fmla="*/ 92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200">
                    <a:moveTo>
                      <a:pt x="302" y="92"/>
                    </a:moveTo>
                    <a:cubicBezTo>
                      <a:pt x="290" y="81"/>
                      <a:pt x="258" y="58"/>
                      <a:pt x="208" y="45"/>
                    </a:cubicBezTo>
                    <a:cubicBezTo>
                      <a:pt x="207" y="45"/>
                      <a:pt x="207" y="45"/>
                      <a:pt x="207" y="45"/>
                    </a:cubicBezTo>
                    <a:cubicBezTo>
                      <a:pt x="206" y="45"/>
                      <a:pt x="206" y="45"/>
                      <a:pt x="206" y="45"/>
                    </a:cubicBezTo>
                    <a:cubicBezTo>
                      <a:pt x="203" y="41"/>
                      <a:pt x="199" y="37"/>
                      <a:pt x="197" y="32"/>
                    </a:cubicBezTo>
                    <a:cubicBezTo>
                      <a:pt x="193" y="24"/>
                      <a:pt x="191" y="15"/>
                      <a:pt x="191" y="6"/>
                    </a:cubicBezTo>
                    <a:cubicBezTo>
                      <a:pt x="191" y="0"/>
                      <a:pt x="191" y="0"/>
                      <a:pt x="191" y="0"/>
                    </a:cubicBezTo>
                    <a:cubicBezTo>
                      <a:pt x="121" y="0"/>
                      <a:pt x="121" y="0"/>
                      <a:pt x="121" y="0"/>
                    </a:cubicBezTo>
                    <a:cubicBezTo>
                      <a:pt x="121" y="6"/>
                      <a:pt x="121" y="6"/>
                      <a:pt x="121" y="6"/>
                    </a:cubicBezTo>
                    <a:cubicBezTo>
                      <a:pt x="121" y="15"/>
                      <a:pt x="119" y="24"/>
                      <a:pt x="116" y="32"/>
                    </a:cubicBezTo>
                    <a:cubicBezTo>
                      <a:pt x="113" y="37"/>
                      <a:pt x="110" y="41"/>
                      <a:pt x="106" y="45"/>
                    </a:cubicBezTo>
                    <a:cubicBezTo>
                      <a:pt x="106" y="45"/>
                      <a:pt x="106" y="45"/>
                      <a:pt x="106" y="45"/>
                    </a:cubicBezTo>
                    <a:cubicBezTo>
                      <a:pt x="104" y="45"/>
                      <a:pt x="104" y="45"/>
                      <a:pt x="104" y="45"/>
                    </a:cubicBezTo>
                    <a:cubicBezTo>
                      <a:pt x="55" y="58"/>
                      <a:pt x="22" y="81"/>
                      <a:pt x="11" y="92"/>
                    </a:cubicBezTo>
                    <a:cubicBezTo>
                      <a:pt x="6" y="97"/>
                      <a:pt x="2" y="103"/>
                      <a:pt x="0" y="111"/>
                    </a:cubicBezTo>
                    <a:cubicBezTo>
                      <a:pt x="154" y="200"/>
                      <a:pt x="154" y="200"/>
                      <a:pt x="154" y="200"/>
                    </a:cubicBezTo>
                    <a:cubicBezTo>
                      <a:pt x="312" y="109"/>
                      <a:pt x="312" y="109"/>
                      <a:pt x="312" y="109"/>
                    </a:cubicBezTo>
                    <a:cubicBezTo>
                      <a:pt x="310" y="102"/>
                      <a:pt x="306" y="96"/>
                      <a:pt x="302" y="92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30" name="Freeform 541">
                <a:extLst>
                  <a:ext uri="{FF2B5EF4-FFF2-40B4-BE49-F238E27FC236}">
                    <a16:creationId xmlns:a16="http://schemas.microsoft.com/office/drawing/2014/main" id="{72FCF703-020C-4EB6-A950-2CE4822F425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329813" y="3953625"/>
                <a:ext cx="554008" cy="274752"/>
              </a:xfrm>
              <a:custGeom>
                <a:avLst/>
                <a:gdLst>
                  <a:gd name="T0" fmla="*/ 302 w 312"/>
                  <a:gd name="T1" fmla="*/ 47 h 155"/>
                  <a:gd name="T2" fmla="*/ 208 w 312"/>
                  <a:gd name="T3" fmla="*/ 0 h 155"/>
                  <a:gd name="T4" fmla="*/ 207 w 312"/>
                  <a:gd name="T5" fmla="*/ 0 h 155"/>
                  <a:gd name="T6" fmla="*/ 155 w 312"/>
                  <a:gd name="T7" fmla="*/ 57 h 155"/>
                  <a:gd name="T8" fmla="*/ 106 w 312"/>
                  <a:gd name="T9" fmla="*/ 0 h 155"/>
                  <a:gd name="T10" fmla="*/ 104 w 312"/>
                  <a:gd name="T11" fmla="*/ 0 h 155"/>
                  <a:gd name="T12" fmla="*/ 11 w 312"/>
                  <a:gd name="T13" fmla="*/ 47 h 155"/>
                  <a:gd name="T14" fmla="*/ 0 w 312"/>
                  <a:gd name="T15" fmla="*/ 66 h 155"/>
                  <a:gd name="T16" fmla="*/ 154 w 312"/>
                  <a:gd name="T17" fmla="*/ 155 h 155"/>
                  <a:gd name="T18" fmla="*/ 312 w 312"/>
                  <a:gd name="T19" fmla="*/ 64 h 155"/>
                  <a:gd name="T20" fmla="*/ 302 w 312"/>
                  <a:gd name="T21" fmla="*/ 47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2" h="155">
                    <a:moveTo>
                      <a:pt x="302" y="47"/>
                    </a:moveTo>
                    <a:cubicBezTo>
                      <a:pt x="290" y="36"/>
                      <a:pt x="258" y="13"/>
                      <a:pt x="208" y="0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155" y="57"/>
                      <a:pt x="155" y="57"/>
                      <a:pt x="155" y="57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55" y="13"/>
                      <a:pt x="22" y="36"/>
                      <a:pt x="11" y="47"/>
                    </a:cubicBezTo>
                    <a:cubicBezTo>
                      <a:pt x="6" y="52"/>
                      <a:pt x="2" y="58"/>
                      <a:pt x="0" y="66"/>
                    </a:cubicBezTo>
                    <a:cubicBezTo>
                      <a:pt x="154" y="155"/>
                      <a:pt x="154" y="155"/>
                      <a:pt x="154" y="155"/>
                    </a:cubicBezTo>
                    <a:cubicBezTo>
                      <a:pt x="312" y="64"/>
                      <a:pt x="312" y="64"/>
                      <a:pt x="312" y="64"/>
                    </a:cubicBezTo>
                    <a:cubicBezTo>
                      <a:pt x="310" y="57"/>
                      <a:pt x="306" y="51"/>
                      <a:pt x="302" y="47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31" name="Freeform 542">
                <a:extLst>
                  <a:ext uri="{FF2B5EF4-FFF2-40B4-BE49-F238E27FC236}">
                    <a16:creationId xmlns:a16="http://schemas.microsoft.com/office/drawing/2014/main" id="{76404DF5-1576-4786-9586-40354FE6425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441666" y="4225374"/>
                <a:ext cx="330303" cy="335558"/>
              </a:xfrm>
              <a:custGeom>
                <a:avLst/>
                <a:gdLst>
                  <a:gd name="T0" fmla="*/ 184 w 186"/>
                  <a:gd name="T1" fmla="*/ 89 h 189"/>
                  <a:gd name="T2" fmla="*/ 178 w 186"/>
                  <a:gd name="T3" fmla="*/ 82 h 189"/>
                  <a:gd name="T4" fmla="*/ 178 w 186"/>
                  <a:gd name="T5" fmla="*/ 80 h 189"/>
                  <a:gd name="T6" fmla="*/ 178 w 186"/>
                  <a:gd name="T7" fmla="*/ 72 h 189"/>
                  <a:gd name="T8" fmla="*/ 171 w 186"/>
                  <a:gd name="T9" fmla="*/ 46 h 189"/>
                  <a:gd name="T10" fmla="*/ 159 w 186"/>
                  <a:gd name="T11" fmla="*/ 26 h 189"/>
                  <a:gd name="T12" fmla="*/ 143 w 186"/>
                  <a:gd name="T13" fmla="*/ 13 h 189"/>
                  <a:gd name="T14" fmla="*/ 133 w 186"/>
                  <a:gd name="T15" fmla="*/ 7 h 189"/>
                  <a:gd name="T16" fmla="*/ 129 w 186"/>
                  <a:gd name="T17" fmla="*/ 6 h 189"/>
                  <a:gd name="T18" fmla="*/ 127 w 186"/>
                  <a:gd name="T19" fmla="*/ 5 h 189"/>
                  <a:gd name="T20" fmla="*/ 105 w 186"/>
                  <a:gd name="T21" fmla="*/ 0 h 189"/>
                  <a:gd name="T22" fmla="*/ 93 w 186"/>
                  <a:gd name="T23" fmla="*/ 0 h 189"/>
                  <a:gd name="T24" fmla="*/ 89 w 186"/>
                  <a:gd name="T25" fmla="*/ 0 h 189"/>
                  <a:gd name="T26" fmla="*/ 64 w 186"/>
                  <a:gd name="T27" fmla="*/ 4 h 189"/>
                  <a:gd name="T28" fmla="*/ 14 w 186"/>
                  <a:gd name="T29" fmla="*/ 48 h 189"/>
                  <a:gd name="T30" fmla="*/ 9 w 186"/>
                  <a:gd name="T31" fmla="*/ 73 h 189"/>
                  <a:gd name="T32" fmla="*/ 8 w 186"/>
                  <a:gd name="T33" fmla="*/ 80 h 189"/>
                  <a:gd name="T34" fmla="*/ 8 w 186"/>
                  <a:gd name="T35" fmla="*/ 82 h 189"/>
                  <a:gd name="T36" fmla="*/ 2 w 186"/>
                  <a:gd name="T37" fmla="*/ 89 h 189"/>
                  <a:gd name="T38" fmla="*/ 0 w 186"/>
                  <a:gd name="T39" fmla="*/ 99 h 189"/>
                  <a:gd name="T40" fmla="*/ 2 w 186"/>
                  <a:gd name="T41" fmla="*/ 108 h 189"/>
                  <a:gd name="T42" fmla="*/ 10 w 186"/>
                  <a:gd name="T43" fmla="*/ 118 h 189"/>
                  <a:gd name="T44" fmla="*/ 15 w 186"/>
                  <a:gd name="T45" fmla="*/ 119 h 189"/>
                  <a:gd name="T46" fmla="*/ 15 w 186"/>
                  <a:gd name="T47" fmla="*/ 119 h 189"/>
                  <a:gd name="T48" fmla="*/ 53 w 186"/>
                  <a:gd name="T49" fmla="*/ 174 h 189"/>
                  <a:gd name="T50" fmla="*/ 93 w 186"/>
                  <a:gd name="T51" fmla="*/ 189 h 189"/>
                  <a:gd name="T52" fmla="*/ 134 w 186"/>
                  <a:gd name="T53" fmla="*/ 174 h 189"/>
                  <a:gd name="T54" fmla="*/ 171 w 186"/>
                  <a:gd name="T55" fmla="*/ 119 h 189"/>
                  <a:gd name="T56" fmla="*/ 172 w 186"/>
                  <a:gd name="T57" fmla="*/ 119 h 189"/>
                  <a:gd name="T58" fmla="*/ 186 w 186"/>
                  <a:gd name="T59" fmla="*/ 99 h 189"/>
                  <a:gd name="T60" fmla="*/ 184 w 186"/>
                  <a:gd name="T61" fmla="*/ 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86" h="189">
                    <a:moveTo>
                      <a:pt x="184" y="89"/>
                    </a:moveTo>
                    <a:cubicBezTo>
                      <a:pt x="183" y="86"/>
                      <a:pt x="181" y="83"/>
                      <a:pt x="178" y="82"/>
                    </a:cubicBezTo>
                    <a:cubicBezTo>
                      <a:pt x="178" y="81"/>
                      <a:pt x="178" y="80"/>
                      <a:pt x="178" y="80"/>
                    </a:cubicBezTo>
                    <a:cubicBezTo>
                      <a:pt x="178" y="77"/>
                      <a:pt x="178" y="75"/>
                      <a:pt x="178" y="72"/>
                    </a:cubicBezTo>
                    <a:cubicBezTo>
                      <a:pt x="177" y="63"/>
                      <a:pt x="175" y="54"/>
                      <a:pt x="171" y="46"/>
                    </a:cubicBezTo>
                    <a:cubicBezTo>
                      <a:pt x="168" y="38"/>
                      <a:pt x="164" y="32"/>
                      <a:pt x="159" y="26"/>
                    </a:cubicBezTo>
                    <a:cubicBezTo>
                      <a:pt x="154" y="21"/>
                      <a:pt x="149" y="17"/>
                      <a:pt x="143" y="13"/>
                    </a:cubicBezTo>
                    <a:cubicBezTo>
                      <a:pt x="140" y="11"/>
                      <a:pt x="137" y="9"/>
                      <a:pt x="133" y="7"/>
                    </a:cubicBezTo>
                    <a:cubicBezTo>
                      <a:pt x="132" y="7"/>
                      <a:pt x="130" y="6"/>
                      <a:pt x="129" y="6"/>
                    </a:cubicBezTo>
                    <a:cubicBezTo>
                      <a:pt x="128" y="6"/>
                      <a:pt x="127" y="5"/>
                      <a:pt x="127" y="5"/>
                    </a:cubicBezTo>
                    <a:cubicBezTo>
                      <a:pt x="120" y="3"/>
                      <a:pt x="113" y="1"/>
                      <a:pt x="105" y="0"/>
                    </a:cubicBezTo>
                    <a:cubicBezTo>
                      <a:pt x="101" y="0"/>
                      <a:pt x="97" y="0"/>
                      <a:pt x="93" y="0"/>
                    </a:cubicBezTo>
                    <a:cubicBezTo>
                      <a:pt x="92" y="0"/>
                      <a:pt x="90" y="0"/>
                      <a:pt x="89" y="0"/>
                    </a:cubicBezTo>
                    <a:cubicBezTo>
                      <a:pt x="80" y="0"/>
                      <a:pt x="72" y="1"/>
                      <a:pt x="64" y="4"/>
                    </a:cubicBezTo>
                    <a:cubicBezTo>
                      <a:pt x="40" y="11"/>
                      <a:pt x="23" y="26"/>
                      <a:pt x="14" y="48"/>
                    </a:cubicBezTo>
                    <a:cubicBezTo>
                      <a:pt x="11" y="55"/>
                      <a:pt x="9" y="64"/>
                      <a:pt x="9" y="73"/>
                    </a:cubicBezTo>
                    <a:cubicBezTo>
                      <a:pt x="8" y="75"/>
                      <a:pt x="8" y="77"/>
                      <a:pt x="8" y="80"/>
                    </a:cubicBezTo>
                    <a:cubicBezTo>
                      <a:pt x="8" y="80"/>
                      <a:pt x="8" y="81"/>
                      <a:pt x="8" y="82"/>
                    </a:cubicBezTo>
                    <a:cubicBezTo>
                      <a:pt x="6" y="83"/>
                      <a:pt x="4" y="86"/>
                      <a:pt x="2" y="89"/>
                    </a:cubicBezTo>
                    <a:cubicBezTo>
                      <a:pt x="1" y="92"/>
                      <a:pt x="0" y="96"/>
                      <a:pt x="0" y="99"/>
                    </a:cubicBezTo>
                    <a:cubicBezTo>
                      <a:pt x="0" y="102"/>
                      <a:pt x="1" y="106"/>
                      <a:pt x="2" y="108"/>
                    </a:cubicBezTo>
                    <a:cubicBezTo>
                      <a:pt x="3" y="113"/>
                      <a:pt x="6" y="116"/>
                      <a:pt x="10" y="118"/>
                    </a:cubicBezTo>
                    <a:cubicBezTo>
                      <a:pt x="12" y="119"/>
                      <a:pt x="13" y="119"/>
                      <a:pt x="15" y="119"/>
                    </a:cubicBezTo>
                    <a:cubicBezTo>
                      <a:pt x="15" y="119"/>
                      <a:pt x="15" y="119"/>
                      <a:pt x="15" y="119"/>
                    </a:cubicBezTo>
                    <a:cubicBezTo>
                      <a:pt x="22" y="139"/>
                      <a:pt x="35" y="160"/>
                      <a:pt x="53" y="174"/>
                    </a:cubicBezTo>
                    <a:cubicBezTo>
                      <a:pt x="64" y="183"/>
                      <a:pt x="78" y="189"/>
                      <a:pt x="93" y="189"/>
                    </a:cubicBezTo>
                    <a:cubicBezTo>
                      <a:pt x="108" y="189"/>
                      <a:pt x="122" y="183"/>
                      <a:pt x="134" y="174"/>
                    </a:cubicBezTo>
                    <a:cubicBezTo>
                      <a:pt x="151" y="160"/>
                      <a:pt x="165" y="139"/>
                      <a:pt x="171" y="119"/>
                    </a:cubicBezTo>
                    <a:cubicBezTo>
                      <a:pt x="172" y="119"/>
                      <a:pt x="172" y="119"/>
                      <a:pt x="172" y="119"/>
                    </a:cubicBezTo>
                    <a:cubicBezTo>
                      <a:pt x="180" y="119"/>
                      <a:pt x="186" y="110"/>
                      <a:pt x="186" y="99"/>
                    </a:cubicBezTo>
                    <a:cubicBezTo>
                      <a:pt x="186" y="96"/>
                      <a:pt x="186" y="92"/>
                      <a:pt x="184" y="89"/>
                    </a:cubicBezTo>
                    <a:close/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33" name="Freeform 543">
                <a:extLst>
                  <a:ext uri="{FF2B5EF4-FFF2-40B4-BE49-F238E27FC236}">
                    <a16:creationId xmlns:a16="http://schemas.microsoft.com/office/drawing/2014/main" id="{3C89C41F-0FAC-4B52-AAD9-C12FB1B58C3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510729" y="4468597"/>
                <a:ext cx="240220" cy="127617"/>
              </a:xfrm>
              <a:custGeom>
                <a:avLst/>
                <a:gdLst>
                  <a:gd name="T0" fmla="*/ 0 w 135"/>
                  <a:gd name="T1" fmla="*/ 68 h 72"/>
                  <a:gd name="T2" fmla="*/ 135 w 135"/>
                  <a:gd name="T3" fmla="*/ 9 h 72"/>
                  <a:gd name="T4" fmla="*/ 73 w 135"/>
                  <a:gd name="T5" fmla="*/ 0 h 72"/>
                  <a:gd name="T6" fmla="*/ 0 w 135"/>
                  <a:gd name="T7" fmla="*/ 6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5" h="72">
                    <a:moveTo>
                      <a:pt x="0" y="68"/>
                    </a:moveTo>
                    <a:cubicBezTo>
                      <a:pt x="0" y="68"/>
                      <a:pt x="76" y="72"/>
                      <a:pt x="135" y="9"/>
                    </a:cubicBezTo>
                    <a:cubicBezTo>
                      <a:pt x="135" y="9"/>
                      <a:pt x="131" y="0"/>
                      <a:pt x="73" y="0"/>
                    </a:cubicBezTo>
                    <a:cubicBezTo>
                      <a:pt x="1" y="0"/>
                      <a:pt x="0" y="68"/>
                      <a:pt x="0" y="68"/>
                    </a:cubicBezTo>
                    <a:close/>
                  </a:path>
                </a:pathLst>
              </a:custGeom>
              <a:solidFill>
                <a:srgbClr val="FF8B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34" name="Freeform 544">
                <a:extLst>
                  <a:ext uri="{FF2B5EF4-FFF2-40B4-BE49-F238E27FC236}">
                    <a16:creationId xmlns:a16="http://schemas.microsoft.com/office/drawing/2014/main" id="{9A64FBCA-4183-4594-B88A-60B4921D039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422148" y="4306449"/>
                <a:ext cx="367838" cy="313037"/>
              </a:xfrm>
              <a:custGeom>
                <a:avLst/>
                <a:gdLst>
                  <a:gd name="T0" fmla="*/ 195 w 207"/>
                  <a:gd name="T1" fmla="*/ 93 h 176"/>
                  <a:gd name="T2" fmla="*/ 102 w 207"/>
                  <a:gd name="T3" fmla="*/ 0 h 176"/>
                  <a:gd name="T4" fmla="*/ 11 w 207"/>
                  <a:gd name="T5" fmla="*/ 93 h 176"/>
                  <a:gd name="T6" fmla="*/ 103 w 207"/>
                  <a:gd name="T7" fmla="*/ 69 h 176"/>
                  <a:gd name="T8" fmla="*/ 195 w 207"/>
                  <a:gd name="T9" fmla="*/ 93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7" h="176">
                    <a:moveTo>
                      <a:pt x="195" y="93"/>
                    </a:moveTo>
                    <a:cubicBezTo>
                      <a:pt x="186" y="27"/>
                      <a:pt x="165" y="0"/>
                      <a:pt x="102" y="0"/>
                    </a:cubicBezTo>
                    <a:cubicBezTo>
                      <a:pt x="50" y="0"/>
                      <a:pt x="20" y="27"/>
                      <a:pt x="11" y="93"/>
                    </a:cubicBezTo>
                    <a:cubicBezTo>
                      <a:pt x="0" y="176"/>
                      <a:pt x="61" y="69"/>
                      <a:pt x="103" y="69"/>
                    </a:cubicBezTo>
                    <a:cubicBezTo>
                      <a:pt x="147" y="69"/>
                      <a:pt x="207" y="176"/>
                      <a:pt x="195" y="93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35" name="Freeform 545">
                <a:extLst>
                  <a:ext uri="{FF2B5EF4-FFF2-40B4-BE49-F238E27FC236}">
                    <a16:creationId xmlns:a16="http://schemas.microsoft.com/office/drawing/2014/main" id="{A513C47F-3635-42D7-A17F-E26E06DA667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510729" y="4468597"/>
                <a:ext cx="240220" cy="127617"/>
              </a:xfrm>
              <a:custGeom>
                <a:avLst/>
                <a:gdLst>
                  <a:gd name="T0" fmla="*/ 0 w 135"/>
                  <a:gd name="T1" fmla="*/ 68 h 72"/>
                  <a:gd name="T2" fmla="*/ 135 w 135"/>
                  <a:gd name="T3" fmla="*/ 9 h 72"/>
                  <a:gd name="T4" fmla="*/ 73 w 135"/>
                  <a:gd name="T5" fmla="*/ 0 h 72"/>
                  <a:gd name="T6" fmla="*/ 0 w 135"/>
                  <a:gd name="T7" fmla="*/ 6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5" h="72">
                    <a:moveTo>
                      <a:pt x="0" y="68"/>
                    </a:moveTo>
                    <a:cubicBezTo>
                      <a:pt x="0" y="68"/>
                      <a:pt x="76" y="72"/>
                      <a:pt x="135" y="9"/>
                    </a:cubicBezTo>
                    <a:cubicBezTo>
                      <a:pt x="135" y="9"/>
                      <a:pt x="131" y="0"/>
                      <a:pt x="73" y="0"/>
                    </a:cubicBezTo>
                    <a:cubicBezTo>
                      <a:pt x="1" y="0"/>
                      <a:pt x="0" y="68"/>
                      <a:pt x="0" y="68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36" name="Freeform 546">
                <a:extLst>
                  <a:ext uri="{FF2B5EF4-FFF2-40B4-BE49-F238E27FC236}">
                    <a16:creationId xmlns:a16="http://schemas.microsoft.com/office/drawing/2014/main" id="{C1E84BB6-B590-4E8B-9C45-A48DDE57CEF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502471" y="4468597"/>
                <a:ext cx="187672" cy="180916"/>
              </a:xfrm>
              <a:custGeom>
                <a:avLst/>
                <a:gdLst>
                  <a:gd name="T0" fmla="*/ 73 w 106"/>
                  <a:gd name="T1" fmla="*/ 100 h 102"/>
                  <a:gd name="T2" fmla="*/ 71 w 106"/>
                  <a:gd name="T3" fmla="*/ 23 h 102"/>
                  <a:gd name="T4" fmla="*/ 1 w 106"/>
                  <a:gd name="T5" fmla="*/ 0 h 102"/>
                  <a:gd name="T6" fmla="*/ 26 w 106"/>
                  <a:gd name="T7" fmla="*/ 65 h 102"/>
                  <a:gd name="T8" fmla="*/ 73 w 106"/>
                  <a:gd name="T9" fmla="*/ 10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02">
                    <a:moveTo>
                      <a:pt x="73" y="100"/>
                    </a:moveTo>
                    <a:cubicBezTo>
                      <a:pt x="73" y="100"/>
                      <a:pt x="106" y="39"/>
                      <a:pt x="71" y="23"/>
                    </a:cubicBezTo>
                    <a:cubicBezTo>
                      <a:pt x="36" y="8"/>
                      <a:pt x="14" y="29"/>
                      <a:pt x="1" y="0"/>
                    </a:cubicBezTo>
                    <a:cubicBezTo>
                      <a:pt x="1" y="0"/>
                      <a:pt x="0" y="31"/>
                      <a:pt x="26" y="65"/>
                    </a:cubicBezTo>
                    <a:cubicBezTo>
                      <a:pt x="54" y="102"/>
                      <a:pt x="73" y="100"/>
                      <a:pt x="73" y="10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37" name="Freeform 547">
                <a:extLst>
                  <a:ext uri="{FF2B5EF4-FFF2-40B4-BE49-F238E27FC236}">
                    <a16:creationId xmlns:a16="http://schemas.microsoft.com/office/drawing/2014/main" id="{63451A57-E904-4094-A219-86C53A3353D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473945" y="4498625"/>
                <a:ext cx="188423" cy="180916"/>
              </a:xfrm>
              <a:custGeom>
                <a:avLst/>
                <a:gdLst>
                  <a:gd name="T0" fmla="*/ 73 w 106"/>
                  <a:gd name="T1" fmla="*/ 100 h 102"/>
                  <a:gd name="T2" fmla="*/ 71 w 106"/>
                  <a:gd name="T3" fmla="*/ 23 h 102"/>
                  <a:gd name="T4" fmla="*/ 1 w 106"/>
                  <a:gd name="T5" fmla="*/ 0 h 102"/>
                  <a:gd name="T6" fmla="*/ 26 w 106"/>
                  <a:gd name="T7" fmla="*/ 65 h 102"/>
                  <a:gd name="T8" fmla="*/ 73 w 106"/>
                  <a:gd name="T9" fmla="*/ 10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02">
                    <a:moveTo>
                      <a:pt x="73" y="100"/>
                    </a:moveTo>
                    <a:cubicBezTo>
                      <a:pt x="73" y="100"/>
                      <a:pt x="106" y="39"/>
                      <a:pt x="71" y="23"/>
                    </a:cubicBezTo>
                    <a:cubicBezTo>
                      <a:pt x="36" y="8"/>
                      <a:pt x="14" y="29"/>
                      <a:pt x="1" y="0"/>
                    </a:cubicBezTo>
                    <a:cubicBezTo>
                      <a:pt x="1" y="0"/>
                      <a:pt x="0" y="31"/>
                      <a:pt x="26" y="65"/>
                    </a:cubicBezTo>
                    <a:cubicBezTo>
                      <a:pt x="54" y="102"/>
                      <a:pt x="73" y="100"/>
                      <a:pt x="73" y="10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38" name="Freeform 548">
                <a:extLst>
                  <a:ext uri="{FF2B5EF4-FFF2-40B4-BE49-F238E27FC236}">
                    <a16:creationId xmlns:a16="http://schemas.microsoft.com/office/drawing/2014/main" id="{D63F71CF-E7ED-4CDB-B04C-6B26EB88BA8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445419" y="4470099"/>
                <a:ext cx="144132" cy="218450"/>
              </a:xfrm>
              <a:custGeom>
                <a:avLst/>
                <a:gdLst>
                  <a:gd name="T0" fmla="*/ 16 w 81"/>
                  <a:gd name="T1" fmla="*/ 123 h 123"/>
                  <a:gd name="T2" fmla="*/ 64 w 81"/>
                  <a:gd name="T3" fmla="*/ 63 h 123"/>
                  <a:gd name="T4" fmla="*/ 25 w 81"/>
                  <a:gd name="T5" fmla="*/ 0 h 123"/>
                  <a:gd name="T6" fmla="*/ 2 w 81"/>
                  <a:gd name="T7" fmla="*/ 66 h 123"/>
                  <a:gd name="T8" fmla="*/ 16 w 81"/>
                  <a:gd name="T9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123">
                    <a:moveTo>
                      <a:pt x="16" y="123"/>
                    </a:moveTo>
                    <a:cubicBezTo>
                      <a:pt x="16" y="123"/>
                      <a:pt x="81" y="98"/>
                      <a:pt x="64" y="63"/>
                    </a:cubicBezTo>
                    <a:cubicBezTo>
                      <a:pt x="47" y="29"/>
                      <a:pt x="17" y="31"/>
                      <a:pt x="25" y="0"/>
                    </a:cubicBezTo>
                    <a:cubicBezTo>
                      <a:pt x="25" y="0"/>
                      <a:pt x="4" y="23"/>
                      <a:pt x="2" y="66"/>
                    </a:cubicBezTo>
                    <a:cubicBezTo>
                      <a:pt x="0" y="113"/>
                      <a:pt x="16" y="123"/>
                      <a:pt x="16" y="123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39" name="Freeform 549">
                <a:extLst>
                  <a:ext uri="{FF2B5EF4-FFF2-40B4-BE49-F238E27FC236}">
                    <a16:creationId xmlns:a16="http://schemas.microsoft.com/office/drawing/2014/main" id="{1CD820F0-B82A-4603-BFCF-D7241319A4B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727678" y="4345484"/>
                <a:ext cx="53299" cy="89332"/>
              </a:xfrm>
              <a:custGeom>
                <a:avLst/>
                <a:gdLst>
                  <a:gd name="T0" fmla="*/ 27 w 30"/>
                  <a:gd name="T1" fmla="*/ 22 h 50"/>
                  <a:gd name="T2" fmla="*/ 21 w 30"/>
                  <a:gd name="T3" fmla="*/ 48 h 50"/>
                  <a:gd name="T4" fmla="*/ 3 w 30"/>
                  <a:gd name="T5" fmla="*/ 28 h 50"/>
                  <a:gd name="T6" fmla="*/ 9 w 30"/>
                  <a:gd name="T7" fmla="*/ 1 h 50"/>
                  <a:gd name="T8" fmla="*/ 27 w 30"/>
                  <a:gd name="T9" fmla="*/ 2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50">
                    <a:moveTo>
                      <a:pt x="27" y="22"/>
                    </a:moveTo>
                    <a:cubicBezTo>
                      <a:pt x="30" y="34"/>
                      <a:pt x="27" y="46"/>
                      <a:pt x="21" y="48"/>
                    </a:cubicBezTo>
                    <a:cubicBezTo>
                      <a:pt x="14" y="50"/>
                      <a:pt x="6" y="41"/>
                      <a:pt x="3" y="28"/>
                    </a:cubicBezTo>
                    <a:cubicBezTo>
                      <a:pt x="0" y="15"/>
                      <a:pt x="2" y="3"/>
                      <a:pt x="9" y="1"/>
                    </a:cubicBezTo>
                    <a:cubicBezTo>
                      <a:pt x="15" y="0"/>
                      <a:pt x="23" y="9"/>
                      <a:pt x="27" y="22"/>
                    </a:cubicBezTo>
                    <a:close/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40" name="Freeform 550">
                <a:extLst>
                  <a:ext uri="{FF2B5EF4-FFF2-40B4-BE49-F238E27FC236}">
                    <a16:creationId xmlns:a16="http://schemas.microsoft.com/office/drawing/2014/main" id="{690516B1-83EC-4A08-B197-6E6AD674E35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429655" y="4347736"/>
                <a:ext cx="53299" cy="88581"/>
              </a:xfrm>
              <a:custGeom>
                <a:avLst/>
                <a:gdLst>
                  <a:gd name="T0" fmla="*/ 3 w 30"/>
                  <a:gd name="T1" fmla="*/ 23 h 50"/>
                  <a:gd name="T2" fmla="*/ 20 w 30"/>
                  <a:gd name="T3" fmla="*/ 2 h 50"/>
                  <a:gd name="T4" fmla="*/ 27 w 30"/>
                  <a:gd name="T5" fmla="*/ 28 h 50"/>
                  <a:gd name="T6" fmla="*/ 10 w 30"/>
                  <a:gd name="T7" fmla="*/ 49 h 50"/>
                  <a:gd name="T8" fmla="*/ 3 w 30"/>
                  <a:gd name="T9" fmla="*/ 2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50">
                    <a:moveTo>
                      <a:pt x="3" y="23"/>
                    </a:moveTo>
                    <a:cubicBezTo>
                      <a:pt x="6" y="10"/>
                      <a:pt x="13" y="0"/>
                      <a:pt x="20" y="2"/>
                    </a:cubicBezTo>
                    <a:cubicBezTo>
                      <a:pt x="26" y="3"/>
                      <a:pt x="30" y="15"/>
                      <a:pt x="27" y="28"/>
                    </a:cubicBezTo>
                    <a:cubicBezTo>
                      <a:pt x="24" y="41"/>
                      <a:pt x="16" y="50"/>
                      <a:pt x="10" y="49"/>
                    </a:cubicBezTo>
                    <a:cubicBezTo>
                      <a:pt x="3" y="47"/>
                      <a:pt x="0" y="36"/>
                      <a:pt x="3" y="23"/>
                    </a:cubicBezTo>
                    <a:close/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41" name="Freeform 551">
                <a:extLst>
                  <a:ext uri="{FF2B5EF4-FFF2-40B4-BE49-F238E27FC236}">
                    <a16:creationId xmlns:a16="http://schemas.microsoft.com/office/drawing/2014/main" id="{030B5024-281C-422D-B7C9-4A462B56817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558773" y="4384520"/>
                <a:ext cx="202686" cy="181667"/>
              </a:xfrm>
              <a:custGeom>
                <a:avLst/>
                <a:gdLst>
                  <a:gd name="T0" fmla="*/ 114 w 114"/>
                  <a:gd name="T1" fmla="*/ 47 h 102"/>
                  <a:gd name="T2" fmla="*/ 39 w 114"/>
                  <a:gd name="T3" fmla="*/ 30 h 102"/>
                  <a:gd name="T4" fmla="*/ 0 w 114"/>
                  <a:gd name="T5" fmla="*/ 93 h 102"/>
                  <a:gd name="T6" fmla="*/ 70 w 114"/>
                  <a:gd name="T7" fmla="*/ 84 h 102"/>
                  <a:gd name="T8" fmla="*/ 114 w 114"/>
                  <a:gd name="T9" fmla="*/ 47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" h="102">
                    <a:moveTo>
                      <a:pt x="114" y="47"/>
                    </a:moveTo>
                    <a:cubicBezTo>
                      <a:pt x="114" y="47"/>
                      <a:pt x="63" y="0"/>
                      <a:pt x="39" y="30"/>
                    </a:cubicBezTo>
                    <a:cubicBezTo>
                      <a:pt x="16" y="61"/>
                      <a:pt x="31" y="87"/>
                      <a:pt x="0" y="93"/>
                    </a:cubicBezTo>
                    <a:cubicBezTo>
                      <a:pt x="0" y="93"/>
                      <a:pt x="30" y="102"/>
                      <a:pt x="70" y="84"/>
                    </a:cubicBezTo>
                    <a:cubicBezTo>
                      <a:pt x="112" y="65"/>
                      <a:pt x="114" y="47"/>
                      <a:pt x="114" y="47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28" name="Freeform 552">
                <a:extLst>
                  <a:ext uri="{FF2B5EF4-FFF2-40B4-BE49-F238E27FC236}">
                    <a16:creationId xmlns:a16="http://schemas.microsoft.com/office/drawing/2014/main" id="{6CD9351D-62BE-4B77-BCBC-7190FE523E7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459682" y="4363501"/>
                <a:ext cx="154642" cy="216949"/>
              </a:xfrm>
              <a:custGeom>
                <a:avLst/>
                <a:gdLst>
                  <a:gd name="T0" fmla="*/ 60 w 87"/>
                  <a:gd name="T1" fmla="*/ 0 h 122"/>
                  <a:gd name="T2" fmla="*/ 22 w 87"/>
                  <a:gd name="T3" fmla="*/ 66 h 122"/>
                  <a:gd name="T4" fmla="*/ 70 w 87"/>
                  <a:gd name="T5" fmla="*/ 122 h 122"/>
                  <a:gd name="T6" fmla="*/ 82 w 87"/>
                  <a:gd name="T7" fmla="*/ 54 h 122"/>
                  <a:gd name="T8" fmla="*/ 60 w 87"/>
                  <a:gd name="T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122">
                    <a:moveTo>
                      <a:pt x="60" y="0"/>
                    </a:moveTo>
                    <a:cubicBezTo>
                      <a:pt x="60" y="0"/>
                      <a:pt x="0" y="34"/>
                      <a:pt x="22" y="66"/>
                    </a:cubicBezTo>
                    <a:cubicBezTo>
                      <a:pt x="43" y="98"/>
                      <a:pt x="73" y="91"/>
                      <a:pt x="70" y="122"/>
                    </a:cubicBezTo>
                    <a:cubicBezTo>
                      <a:pt x="70" y="122"/>
                      <a:pt x="87" y="96"/>
                      <a:pt x="82" y="54"/>
                    </a:cubicBezTo>
                    <a:cubicBezTo>
                      <a:pt x="77" y="8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341" name="Freeform 553">
              <a:extLst>
                <a:ext uri="{FF2B5EF4-FFF2-40B4-BE49-F238E27FC236}">
                  <a16:creationId xmlns:a16="http://schemas.microsoft.com/office/drawing/2014/main" id="{C0D9B080-62A0-4EEF-B459-F33BBB65594A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7292855" y="3873301"/>
              <a:ext cx="1037452" cy="1037452"/>
            </a:xfrm>
            <a:custGeom>
              <a:avLst/>
              <a:gdLst>
                <a:gd name="T0" fmla="*/ 315 w 584"/>
                <a:gd name="T1" fmla="*/ 583 h 584"/>
                <a:gd name="T2" fmla="*/ 246 w 584"/>
                <a:gd name="T3" fmla="*/ 576 h 584"/>
                <a:gd name="T4" fmla="*/ 332 w 584"/>
                <a:gd name="T5" fmla="*/ 577 h 584"/>
                <a:gd name="T6" fmla="*/ 336 w 584"/>
                <a:gd name="T7" fmla="*/ 580 h 584"/>
                <a:gd name="T8" fmla="*/ 230 w 584"/>
                <a:gd name="T9" fmla="*/ 569 h 584"/>
                <a:gd name="T10" fmla="*/ 397 w 584"/>
                <a:gd name="T11" fmla="*/ 556 h 584"/>
                <a:gd name="T12" fmla="*/ 187 w 584"/>
                <a:gd name="T13" fmla="*/ 564 h 584"/>
                <a:gd name="T14" fmla="*/ 188 w 584"/>
                <a:gd name="T15" fmla="*/ 564 h 584"/>
                <a:gd name="T16" fmla="*/ 439 w 584"/>
                <a:gd name="T17" fmla="*/ 544 h 584"/>
                <a:gd name="T18" fmla="*/ 128 w 584"/>
                <a:gd name="T19" fmla="*/ 528 h 584"/>
                <a:gd name="T20" fmla="*/ 451 w 584"/>
                <a:gd name="T21" fmla="*/ 532 h 584"/>
                <a:gd name="T22" fmla="*/ 455 w 584"/>
                <a:gd name="T23" fmla="*/ 533 h 584"/>
                <a:gd name="T24" fmla="*/ 116 w 584"/>
                <a:gd name="T25" fmla="*/ 515 h 584"/>
                <a:gd name="T26" fmla="*/ 500 w 584"/>
                <a:gd name="T27" fmla="*/ 484 h 584"/>
                <a:gd name="T28" fmla="*/ 79 w 584"/>
                <a:gd name="T29" fmla="*/ 491 h 584"/>
                <a:gd name="T30" fmla="*/ 82 w 584"/>
                <a:gd name="T31" fmla="*/ 493 h 584"/>
                <a:gd name="T32" fmla="*/ 533 w 584"/>
                <a:gd name="T33" fmla="*/ 456 h 584"/>
                <a:gd name="T34" fmla="*/ 41 w 584"/>
                <a:gd name="T35" fmla="*/ 434 h 584"/>
                <a:gd name="T36" fmla="*/ 540 w 584"/>
                <a:gd name="T37" fmla="*/ 439 h 584"/>
                <a:gd name="T38" fmla="*/ 542 w 584"/>
                <a:gd name="T39" fmla="*/ 439 h 584"/>
                <a:gd name="T40" fmla="*/ 37 w 584"/>
                <a:gd name="T41" fmla="*/ 416 h 584"/>
                <a:gd name="T42" fmla="*/ 564 w 584"/>
                <a:gd name="T43" fmla="*/ 375 h 584"/>
                <a:gd name="T44" fmla="*/ 13 w 584"/>
                <a:gd name="T45" fmla="*/ 380 h 584"/>
                <a:gd name="T46" fmla="*/ 17 w 584"/>
                <a:gd name="T47" fmla="*/ 382 h 584"/>
                <a:gd name="T48" fmla="*/ 581 w 584"/>
                <a:gd name="T49" fmla="*/ 335 h 584"/>
                <a:gd name="T50" fmla="*/ 5 w 584"/>
                <a:gd name="T51" fmla="*/ 311 h 584"/>
                <a:gd name="T52" fmla="*/ 579 w 584"/>
                <a:gd name="T53" fmla="*/ 317 h 584"/>
                <a:gd name="T54" fmla="*/ 584 w 584"/>
                <a:gd name="T55" fmla="*/ 292 h 584"/>
                <a:gd name="T56" fmla="*/ 1 w 584"/>
                <a:gd name="T57" fmla="*/ 272 h 584"/>
                <a:gd name="T58" fmla="*/ 4 w 584"/>
                <a:gd name="T59" fmla="*/ 298 h 584"/>
                <a:gd name="T60" fmla="*/ 583 w 584"/>
                <a:gd name="T61" fmla="*/ 266 h 584"/>
                <a:gd name="T62" fmla="*/ 7 w 584"/>
                <a:gd name="T63" fmla="*/ 229 h 584"/>
                <a:gd name="T64" fmla="*/ 568 w 584"/>
                <a:gd name="T65" fmla="*/ 224 h 584"/>
                <a:gd name="T66" fmla="*/ 572 w 584"/>
                <a:gd name="T67" fmla="*/ 228 h 584"/>
                <a:gd name="T68" fmla="*/ 27 w 584"/>
                <a:gd name="T69" fmla="*/ 190 h 584"/>
                <a:gd name="T70" fmla="*/ 548 w 584"/>
                <a:gd name="T71" fmla="*/ 160 h 584"/>
                <a:gd name="T72" fmla="*/ 30 w 584"/>
                <a:gd name="T73" fmla="*/ 172 h 584"/>
                <a:gd name="T74" fmla="*/ 31 w 584"/>
                <a:gd name="T75" fmla="*/ 173 h 584"/>
                <a:gd name="T76" fmla="*/ 543 w 584"/>
                <a:gd name="T77" fmla="*/ 142 h 584"/>
                <a:gd name="T78" fmla="*/ 62 w 584"/>
                <a:gd name="T79" fmla="*/ 112 h 584"/>
                <a:gd name="T80" fmla="*/ 512 w 584"/>
                <a:gd name="T81" fmla="*/ 112 h 584"/>
                <a:gd name="T82" fmla="*/ 515 w 584"/>
                <a:gd name="T83" fmla="*/ 113 h 584"/>
                <a:gd name="T84" fmla="*/ 97 w 584"/>
                <a:gd name="T85" fmla="*/ 85 h 584"/>
                <a:gd name="T86" fmla="*/ 466 w 584"/>
                <a:gd name="T87" fmla="*/ 62 h 584"/>
                <a:gd name="T88" fmla="*/ 107 w 584"/>
                <a:gd name="T89" fmla="*/ 71 h 584"/>
                <a:gd name="T90" fmla="*/ 110 w 584"/>
                <a:gd name="T91" fmla="*/ 72 h 584"/>
                <a:gd name="T92" fmla="*/ 454 w 584"/>
                <a:gd name="T93" fmla="*/ 48 h 584"/>
                <a:gd name="T94" fmla="*/ 163 w 584"/>
                <a:gd name="T95" fmla="*/ 30 h 584"/>
                <a:gd name="T96" fmla="*/ 412 w 584"/>
                <a:gd name="T97" fmla="*/ 34 h 584"/>
                <a:gd name="T98" fmla="*/ 414 w 584"/>
                <a:gd name="T99" fmla="*/ 35 h 584"/>
                <a:gd name="T100" fmla="*/ 205 w 584"/>
                <a:gd name="T101" fmla="*/ 21 h 584"/>
                <a:gd name="T102" fmla="*/ 349 w 584"/>
                <a:gd name="T103" fmla="*/ 9 h 584"/>
                <a:gd name="T104" fmla="*/ 221 w 584"/>
                <a:gd name="T105" fmla="*/ 12 h 584"/>
                <a:gd name="T106" fmla="*/ 225 w 584"/>
                <a:gd name="T107" fmla="*/ 15 h 584"/>
                <a:gd name="T108" fmla="*/ 332 w 584"/>
                <a:gd name="T109" fmla="*/ 2 h 584"/>
                <a:gd name="T110" fmla="*/ 289 w 584"/>
                <a:gd name="T111" fmla="*/ 0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84" h="584">
                  <a:moveTo>
                    <a:pt x="293" y="584"/>
                  </a:moveTo>
                  <a:cubicBezTo>
                    <a:pt x="291" y="584"/>
                    <a:pt x="289" y="582"/>
                    <a:pt x="289" y="580"/>
                  </a:cubicBezTo>
                  <a:cubicBezTo>
                    <a:pt x="289" y="577"/>
                    <a:pt x="291" y="576"/>
                    <a:pt x="293" y="576"/>
                  </a:cubicBezTo>
                  <a:cubicBezTo>
                    <a:pt x="300" y="576"/>
                    <a:pt x="307" y="575"/>
                    <a:pt x="314" y="575"/>
                  </a:cubicBezTo>
                  <a:cubicBezTo>
                    <a:pt x="316" y="575"/>
                    <a:pt x="318" y="576"/>
                    <a:pt x="319" y="578"/>
                  </a:cubicBezTo>
                  <a:cubicBezTo>
                    <a:pt x="319" y="581"/>
                    <a:pt x="317" y="583"/>
                    <a:pt x="315" y="583"/>
                  </a:cubicBezTo>
                  <a:cubicBezTo>
                    <a:pt x="308" y="583"/>
                    <a:pt x="300" y="584"/>
                    <a:pt x="293" y="584"/>
                  </a:cubicBezTo>
                  <a:cubicBezTo>
                    <a:pt x="293" y="584"/>
                    <a:pt x="293" y="584"/>
                    <a:pt x="293" y="584"/>
                  </a:cubicBezTo>
                  <a:close/>
                  <a:moveTo>
                    <a:pt x="272" y="583"/>
                  </a:moveTo>
                  <a:cubicBezTo>
                    <a:pt x="271" y="583"/>
                    <a:pt x="271" y="583"/>
                    <a:pt x="271" y="583"/>
                  </a:cubicBezTo>
                  <a:cubicBezTo>
                    <a:pt x="264" y="582"/>
                    <a:pt x="257" y="582"/>
                    <a:pt x="250" y="581"/>
                  </a:cubicBezTo>
                  <a:cubicBezTo>
                    <a:pt x="247" y="580"/>
                    <a:pt x="246" y="578"/>
                    <a:pt x="246" y="576"/>
                  </a:cubicBezTo>
                  <a:cubicBezTo>
                    <a:pt x="247" y="574"/>
                    <a:pt x="249" y="572"/>
                    <a:pt x="251" y="573"/>
                  </a:cubicBezTo>
                  <a:cubicBezTo>
                    <a:pt x="258" y="574"/>
                    <a:pt x="265" y="574"/>
                    <a:pt x="272" y="575"/>
                  </a:cubicBezTo>
                  <a:cubicBezTo>
                    <a:pt x="274" y="575"/>
                    <a:pt x="276" y="577"/>
                    <a:pt x="276" y="579"/>
                  </a:cubicBezTo>
                  <a:cubicBezTo>
                    <a:pt x="275" y="581"/>
                    <a:pt x="274" y="583"/>
                    <a:pt x="272" y="583"/>
                  </a:cubicBezTo>
                  <a:close/>
                  <a:moveTo>
                    <a:pt x="336" y="580"/>
                  </a:moveTo>
                  <a:cubicBezTo>
                    <a:pt x="334" y="580"/>
                    <a:pt x="332" y="579"/>
                    <a:pt x="332" y="577"/>
                  </a:cubicBezTo>
                  <a:cubicBezTo>
                    <a:pt x="332" y="575"/>
                    <a:pt x="333" y="573"/>
                    <a:pt x="335" y="572"/>
                  </a:cubicBezTo>
                  <a:cubicBezTo>
                    <a:pt x="342" y="571"/>
                    <a:pt x="349" y="570"/>
                    <a:pt x="356" y="568"/>
                  </a:cubicBezTo>
                  <a:cubicBezTo>
                    <a:pt x="358" y="568"/>
                    <a:pt x="360" y="569"/>
                    <a:pt x="361" y="571"/>
                  </a:cubicBezTo>
                  <a:cubicBezTo>
                    <a:pt x="361" y="574"/>
                    <a:pt x="360" y="576"/>
                    <a:pt x="358" y="576"/>
                  </a:cubicBezTo>
                  <a:cubicBezTo>
                    <a:pt x="351" y="578"/>
                    <a:pt x="344" y="579"/>
                    <a:pt x="336" y="580"/>
                  </a:cubicBezTo>
                  <a:cubicBezTo>
                    <a:pt x="336" y="580"/>
                    <a:pt x="336" y="580"/>
                    <a:pt x="336" y="580"/>
                  </a:cubicBezTo>
                  <a:close/>
                  <a:moveTo>
                    <a:pt x="229" y="577"/>
                  </a:moveTo>
                  <a:cubicBezTo>
                    <a:pt x="229" y="577"/>
                    <a:pt x="229" y="577"/>
                    <a:pt x="228" y="577"/>
                  </a:cubicBezTo>
                  <a:cubicBezTo>
                    <a:pt x="221" y="575"/>
                    <a:pt x="214" y="573"/>
                    <a:pt x="207" y="571"/>
                  </a:cubicBezTo>
                  <a:cubicBezTo>
                    <a:pt x="205" y="570"/>
                    <a:pt x="204" y="568"/>
                    <a:pt x="204" y="566"/>
                  </a:cubicBezTo>
                  <a:cubicBezTo>
                    <a:pt x="205" y="564"/>
                    <a:pt x="207" y="563"/>
                    <a:pt x="209" y="563"/>
                  </a:cubicBezTo>
                  <a:cubicBezTo>
                    <a:pt x="216" y="565"/>
                    <a:pt x="223" y="567"/>
                    <a:pt x="230" y="569"/>
                  </a:cubicBezTo>
                  <a:cubicBezTo>
                    <a:pt x="232" y="569"/>
                    <a:pt x="233" y="571"/>
                    <a:pt x="233" y="574"/>
                  </a:cubicBezTo>
                  <a:cubicBezTo>
                    <a:pt x="233" y="575"/>
                    <a:pt x="231" y="577"/>
                    <a:pt x="229" y="577"/>
                  </a:cubicBezTo>
                  <a:close/>
                  <a:moveTo>
                    <a:pt x="378" y="571"/>
                  </a:moveTo>
                  <a:cubicBezTo>
                    <a:pt x="376" y="571"/>
                    <a:pt x="374" y="570"/>
                    <a:pt x="374" y="568"/>
                  </a:cubicBezTo>
                  <a:cubicBezTo>
                    <a:pt x="373" y="566"/>
                    <a:pt x="374" y="563"/>
                    <a:pt x="377" y="563"/>
                  </a:cubicBezTo>
                  <a:cubicBezTo>
                    <a:pt x="383" y="561"/>
                    <a:pt x="390" y="558"/>
                    <a:pt x="397" y="556"/>
                  </a:cubicBezTo>
                  <a:cubicBezTo>
                    <a:pt x="399" y="555"/>
                    <a:pt x="401" y="556"/>
                    <a:pt x="402" y="558"/>
                  </a:cubicBezTo>
                  <a:cubicBezTo>
                    <a:pt x="403" y="560"/>
                    <a:pt x="402" y="562"/>
                    <a:pt x="399" y="563"/>
                  </a:cubicBezTo>
                  <a:cubicBezTo>
                    <a:pt x="393" y="566"/>
                    <a:pt x="386" y="568"/>
                    <a:pt x="379" y="570"/>
                  </a:cubicBezTo>
                  <a:cubicBezTo>
                    <a:pt x="379" y="571"/>
                    <a:pt x="378" y="571"/>
                    <a:pt x="378" y="571"/>
                  </a:cubicBezTo>
                  <a:close/>
                  <a:moveTo>
                    <a:pt x="188" y="564"/>
                  </a:moveTo>
                  <a:cubicBezTo>
                    <a:pt x="187" y="564"/>
                    <a:pt x="187" y="564"/>
                    <a:pt x="187" y="564"/>
                  </a:cubicBezTo>
                  <a:cubicBezTo>
                    <a:pt x="180" y="561"/>
                    <a:pt x="173" y="558"/>
                    <a:pt x="166" y="555"/>
                  </a:cubicBezTo>
                  <a:cubicBezTo>
                    <a:pt x="164" y="554"/>
                    <a:pt x="164" y="552"/>
                    <a:pt x="165" y="550"/>
                  </a:cubicBezTo>
                  <a:cubicBezTo>
                    <a:pt x="166" y="548"/>
                    <a:pt x="168" y="547"/>
                    <a:pt x="170" y="548"/>
                  </a:cubicBezTo>
                  <a:cubicBezTo>
                    <a:pt x="176" y="551"/>
                    <a:pt x="183" y="554"/>
                    <a:pt x="189" y="557"/>
                  </a:cubicBezTo>
                  <a:cubicBezTo>
                    <a:pt x="191" y="557"/>
                    <a:pt x="192" y="560"/>
                    <a:pt x="192" y="562"/>
                  </a:cubicBezTo>
                  <a:cubicBezTo>
                    <a:pt x="191" y="563"/>
                    <a:pt x="190" y="564"/>
                    <a:pt x="188" y="564"/>
                  </a:cubicBezTo>
                  <a:close/>
                  <a:moveTo>
                    <a:pt x="418" y="555"/>
                  </a:moveTo>
                  <a:cubicBezTo>
                    <a:pt x="416" y="555"/>
                    <a:pt x="415" y="554"/>
                    <a:pt x="414" y="553"/>
                  </a:cubicBezTo>
                  <a:cubicBezTo>
                    <a:pt x="413" y="551"/>
                    <a:pt x="414" y="548"/>
                    <a:pt x="416" y="547"/>
                  </a:cubicBezTo>
                  <a:cubicBezTo>
                    <a:pt x="422" y="544"/>
                    <a:pt x="429" y="541"/>
                    <a:pt x="435" y="537"/>
                  </a:cubicBezTo>
                  <a:cubicBezTo>
                    <a:pt x="436" y="536"/>
                    <a:pt x="439" y="537"/>
                    <a:pt x="440" y="539"/>
                  </a:cubicBezTo>
                  <a:cubicBezTo>
                    <a:pt x="441" y="541"/>
                    <a:pt x="441" y="543"/>
                    <a:pt x="439" y="544"/>
                  </a:cubicBezTo>
                  <a:cubicBezTo>
                    <a:pt x="432" y="548"/>
                    <a:pt x="426" y="551"/>
                    <a:pt x="419" y="554"/>
                  </a:cubicBezTo>
                  <a:cubicBezTo>
                    <a:pt x="419" y="555"/>
                    <a:pt x="418" y="555"/>
                    <a:pt x="418" y="555"/>
                  </a:cubicBezTo>
                  <a:close/>
                  <a:moveTo>
                    <a:pt x="149" y="546"/>
                  </a:moveTo>
                  <a:cubicBezTo>
                    <a:pt x="148" y="546"/>
                    <a:pt x="148" y="546"/>
                    <a:pt x="147" y="545"/>
                  </a:cubicBezTo>
                  <a:cubicBezTo>
                    <a:pt x="141" y="542"/>
                    <a:pt x="135" y="538"/>
                    <a:pt x="129" y="534"/>
                  </a:cubicBezTo>
                  <a:cubicBezTo>
                    <a:pt x="127" y="532"/>
                    <a:pt x="126" y="530"/>
                    <a:pt x="128" y="528"/>
                  </a:cubicBezTo>
                  <a:cubicBezTo>
                    <a:pt x="129" y="526"/>
                    <a:pt x="131" y="526"/>
                    <a:pt x="133" y="527"/>
                  </a:cubicBezTo>
                  <a:cubicBezTo>
                    <a:pt x="139" y="531"/>
                    <a:pt x="145" y="535"/>
                    <a:pt x="151" y="538"/>
                  </a:cubicBezTo>
                  <a:cubicBezTo>
                    <a:pt x="153" y="539"/>
                    <a:pt x="154" y="542"/>
                    <a:pt x="153" y="544"/>
                  </a:cubicBezTo>
                  <a:cubicBezTo>
                    <a:pt x="152" y="545"/>
                    <a:pt x="151" y="546"/>
                    <a:pt x="149" y="546"/>
                  </a:cubicBezTo>
                  <a:close/>
                  <a:moveTo>
                    <a:pt x="455" y="533"/>
                  </a:moveTo>
                  <a:cubicBezTo>
                    <a:pt x="453" y="533"/>
                    <a:pt x="452" y="533"/>
                    <a:pt x="451" y="532"/>
                  </a:cubicBezTo>
                  <a:cubicBezTo>
                    <a:pt x="450" y="530"/>
                    <a:pt x="451" y="527"/>
                    <a:pt x="452" y="526"/>
                  </a:cubicBezTo>
                  <a:cubicBezTo>
                    <a:pt x="458" y="522"/>
                    <a:pt x="464" y="518"/>
                    <a:pt x="469" y="513"/>
                  </a:cubicBezTo>
                  <a:cubicBezTo>
                    <a:pt x="471" y="512"/>
                    <a:pt x="474" y="512"/>
                    <a:pt x="475" y="514"/>
                  </a:cubicBezTo>
                  <a:cubicBezTo>
                    <a:pt x="476" y="516"/>
                    <a:pt x="476" y="518"/>
                    <a:pt x="474" y="520"/>
                  </a:cubicBezTo>
                  <a:cubicBezTo>
                    <a:pt x="469" y="524"/>
                    <a:pt x="463" y="528"/>
                    <a:pt x="457" y="533"/>
                  </a:cubicBezTo>
                  <a:cubicBezTo>
                    <a:pt x="456" y="533"/>
                    <a:pt x="456" y="533"/>
                    <a:pt x="455" y="533"/>
                  </a:cubicBezTo>
                  <a:close/>
                  <a:moveTo>
                    <a:pt x="114" y="522"/>
                  </a:moveTo>
                  <a:cubicBezTo>
                    <a:pt x="113" y="522"/>
                    <a:pt x="112" y="521"/>
                    <a:pt x="111" y="521"/>
                  </a:cubicBezTo>
                  <a:cubicBezTo>
                    <a:pt x="105" y="516"/>
                    <a:pt x="100" y="512"/>
                    <a:pt x="94" y="507"/>
                  </a:cubicBezTo>
                  <a:cubicBezTo>
                    <a:pt x="93" y="505"/>
                    <a:pt x="93" y="503"/>
                    <a:pt x="94" y="501"/>
                  </a:cubicBezTo>
                  <a:cubicBezTo>
                    <a:pt x="96" y="499"/>
                    <a:pt x="98" y="499"/>
                    <a:pt x="100" y="501"/>
                  </a:cubicBezTo>
                  <a:cubicBezTo>
                    <a:pt x="105" y="506"/>
                    <a:pt x="111" y="510"/>
                    <a:pt x="116" y="515"/>
                  </a:cubicBezTo>
                  <a:cubicBezTo>
                    <a:pt x="118" y="516"/>
                    <a:pt x="118" y="518"/>
                    <a:pt x="117" y="520"/>
                  </a:cubicBezTo>
                  <a:cubicBezTo>
                    <a:pt x="116" y="521"/>
                    <a:pt x="115" y="522"/>
                    <a:pt x="114" y="522"/>
                  </a:cubicBezTo>
                  <a:close/>
                  <a:moveTo>
                    <a:pt x="488" y="506"/>
                  </a:moveTo>
                  <a:cubicBezTo>
                    <a:pt x="487" y="506"/>
                    <a:pt x="486" y="506"/>
                    <a:pt x="485" y="505"/>
                  </a:cubicBezTo>
                  <a:cubicBezTo>
                    <a:pt x="484" y="504"/>
                    <a:pt x="484" y="501"/>
                    <a:pt x="486" y="499"/>
                  </a:cubicBezTo>
                  <a:cubicBezTo>
                    <a:pt x="491" y="495"/>
                    <a:pt x="496" y="490"/>
                    <a:pt x="500" y="484"/>
                  </a:cubicBezTo>
                  <a:cubicBezTo>
                    <a:pt x="502" y="483"/>
                    <a:pt x="505" y="483"/>
                    <a:pt x="506" y="484"/>
                  </a:cubicBezTo>
                  <a:cubicBezTo>
                    <a:pt x="508" y="486"/>
                    <a:pt x="508" y="488"/>
                    <a:pt x="506" y="490"/>
                  </a:cubicBezTo>
                  <a:cubicBezTo>
                    <a:pt x="501" y="495"/>
                    <a:pt x="496" y="500"/>
                    <a:pt x="491" y="505"/>
                  </a:cubicBezTo>
                  <a:cubicBezTo>
                    <a:pt x="490" y="506"/>
                    <a:pt x="489" y="506"/>
                    <a:pt x="488" y="506"/>
                  </a:cubicBezTo>
                  <a:close/>
                  <a:moveTo>
                    <a:pt x="82" y="493"/>
                  </a:moveTo>
                  <a:cubicBezTo>
                    <a:pt x="81" y="493"/>
                    <a:pt x="80" y="492"/>
                    <a:pt x="79" y="491"/>
                  </a:cubicBezTo>
                  <a:cubicBezTo>
                    <a:pt x="74" y="486"/>
                    <a:pt x="69" y="481"/>
                    <a:pt x="65" y="475"/>
                  </a:cubicBezTo>
                  <a:cubicBezTo>
                    <a:pt x="63" y="473"/>
                    <a:pt x="64" y="471"/>
                    <a:pt x="65" y="469"/>
                  </a:cubicBezTo>
                  <a:cubicBezTo>
                    <a:pt x="67" y="468"/>
                    <a:pt x="70" y="468"/>
                    <a:pt x="71" y="470"/>
                  </a:cubicBezTo>
                  <a:cubicBezTo>
                    <a:pt x="75" y="475"/>
                    <a:pt x="80" y="481"/>
                    <a:pt x="85" y="486"/>
                  </a:cubicBezTo>
                  <a:cubicBezTo>
                    <a:pt x="86" y="488"/>
                    <a:pt x="86" y="490"/>
                    <a:pt x="85" y="492"/>
                  </a:cubicBezTo>
                  <a:cubicBezTo>
                    <a:pt x="84" y="492"/>
                    <a:pt x="83" y="493"/>
                    <a:pt x="82" y="493"/>
                  </a:cubicBezTo>
                  <a:close/>
                  <a:moveTo>
                    <a:pt x="517" y="475"/>
                  </a:moveTo>
                  <a:cubicBezTo>
                    <a:pt x="517" y="475"/>
                    <a:pt x="516" y="475"/>
                    <a:pt x="515" y="474"/>
                  </a:cubicBezTo>
                  <a:cubicBezTo>
                    <a:pt x="513" y="473"/>
                    <a:pt x="513" y="470"/>
                    <a:pt x="514" y="468"/>
                  </a:cubicBezTo>
                  <a:cubicBezTo>
                    <a:pt x="519" y="463"/>
                    <a:pt x="523" y="457"/>
                    <a:pt x="527" y="451"/>
                  </a:cubicBezTo>
                  <a:cubicBezTo>
                    <a:pt x="528" y="450"/>
                    <a:pt x="531" y="449"/>
                    <a:pt x="532" y="450"/>
                  </a:cubicBezTo>
                  <a:cubicBezTo>
                    <a:pt x="534" y="452"/>
                    <a:pt x="535" y="454"/>
                    <a:pt x="533" y="456"/>
                  </a:cubicBezTo>
                  <a:cubicBezTo>
                    <a:pt x="529" y="462"/>
                    <a:pt x="525" y="468"/>
                    <a:pt x="521" y="473"/>
                  </a:cubicBezTo>
                  <a:cubicBezTo>
                    <a:pt x="520" y="474"/>
                    <a:pt x="519" y="475"/>
                    <a:pt x="517" y="475"/>
                  </a:cubicBezTo>
                  <a:close/>
                  <a:moveTo>
                    <a:pt x="55" y="459"/>
                  </a:moveTo>
                  <a:cubicBezTo>
                    <a:pt x="54" y="459"/>
                    <a:pt x="52" y="459"/>
                    <a:pt x="52" y="458"/>
                  </a:cubicBezTo>
                  <a:cubicBezTo>
                    <a:pt x="48" y="452"/>
                    <a:pt x="44" y="445"/>
                    <a:pt x="40" y="439"/>
                  </a:cubicBezTo>
                  <a:cubicBezTo>
                    <a:pt x="39" y="437"/>
                    <a:pt x="39" y="435"/>
                    <a:pt x="41" y="434"/>
                  </a:cubicBezTo>
                  <a:cubicBezTo>
                    <a:pt x="43" y="433"/>
                    <a:pt x="46" y="433"/>
                    <a:pt x="47" y="435"/>
                  </a:cubicBezTo>
                  <a:cubicBezTo>
                    <a:pt x="50" y="441"/>
                    <a:pt x="54" y="447"/>
                    <a:pt x="58" y="453"/>
                  </a:cubicBezTo>
                  <a:cubicBezTo>
                    <a:pt x="59" y="455"/>
                    <a:pt x="59" y="457"/>
                    <a:pt x="57" y="459"/>
                  </a:cubicBezTo>
                  <a:cubicBezTo>
                    <a:pt x="57" y="459"/>
                    <a:pt x="56" y="459"/>
                    <a:pt x="55" y="459"/>
                  </a:cubicBezTo>
                  <a:close/>
                  <a:moveTo>
                    <a:pt x="542" y="439"/>
                  </a:moveTo>
                  <a:cubicBezTo>
                    <a:pt x="541" y="439"/>
                    <a:pt x="540" y="439"/>
                    <a:pt x="540" y="439"/>
                  </a:cubicBezTo>
                  <a:cubicBezTo>
                    <a:pt x="538" y="438"/>
                    <a:pt x="537" y="435"/>
                    <a:pt x="538" y="433"/>
                  </a:cubicBezTo>
                  <a:cubicBezTo>
                    <a:pt x="542" y="427"/>
                    <a:pt x="545" y="421"/>
                    <a:pt x="548" y="415"/>
                  </a:cubicBezTo>
                  <a:cubicBezTo>
                    <a:pt x="549" y="413"/>
                    <a:pt x="551" y="412"/>
                    <a:pt x="553" y="413"/>
                  </a:cubicBezTo>
                  <a:cubicBezTo>
                    <a:pt x="555" y="414"/>
                    <a:pt x="556" y="416"/>
                    <a:pt x="555" y="418"/>
                  </a:cubicBezTo>
                  <a:cubicBezTo>
                    <a:pt x="552" y="425"/>
                    <a:pt x="549" y="431"/>
                    <a:pt x="545" y="437"/>
                  </a:cubicBezTo>
                  <a:cubicBezTo>
                    <a:pt x="544" y="439"/>
                    <a:pt x="543" y="439"/>
                    <a:pt x="542" y="439"/>
                  </a:cubicBezTo>
                  <a:close/>
                  <a:moveTo>
                    <a:pt x="33" y="422"/>
                  </a:moveTo>
                  <a:cubicBezTo>
                    <a:pt x="32" y="422"/>
                    <a:pt x="30" y="421"/>
                    <a:pt x="30" y="420"/>
                  </a:cubicBezTo>
                  <a:cubicBezTo>
                    <a:pt x="26" y="413"/>
                    <a:pt x="23" y="407"/>
                    <a:pt x="21" y="400"/>
                  </a:cubicBezTo>
                  <a:cubicBezTo>
                    <a:pt x="20" y="398"/>
                    <a:pt x="21" y="396"/>
                    <a:pt x="23" y="395"/>
                  </a:cubicBezTo>
                  <a:cubicBezTo>
                    <a:pt x="25" y="394"/>
                    <a:pt x="27" y="395"/>
                    <a:pt x="28" y="397"/>
                  </a:cubicBezTo>
                  <a:cubicBezTo>
                    <a:pt x="31" y="404"/>
                    <a:pt x="34" y="410"/>
                    <a:pt x="37" y="416"/>
                  </a:cubicBezTo>
                  <a:cubicBezTo>
                    <a:pt x="38" y="418"/>
                    <a:pt x="37" y="421"/>
                    <a:pt x="35" y="422"/>
                  </a:cubicBezTo>
                  <a:cubicBezTo>
                    <a:pt x="34" y="422"/>
                    <a:pt x="34" y="422"/>
                    <a:pt x="33" y="422"/>
                  </a:cubicBezTo>
                  <a:close/>
                  <a:moveTo>
                    <a:pt x="560" y="401"/>
                  </a:moveTo>
                  <a:cubicBezTo>
                    <a:pt x="560" y="401"/>
                    <a:pt x="559" y="401"/>
                    <a:pt x="559" y="400"/>
                  </a:cubicBezTo>
                  <a:cubicBezTo>
                    <a:pt x="557" y="400"/>
                    <a:pt x="556" y="397"/>
                    <a:pt x="557" y="395"/>
                  </a:cubicBezTo>
                  <a:cubicBezTo>
                    <a:pt x="559" y="389"/>
                    <a:pt x="561" y="382"/>
                    <a:pt x="564" y="375"/>
                  </a:cubicBezTo>
                  <a:cubicBezTo>
                    <a:pt x="564" y="373"/>
                    <a:pt x="566" y="372"/>
                    <a:pt x="569" y="373"/>
                  </a:cubicBezTo>
                  <a:cubicBezTo>
                    <a:pt x="571" y="373"/>
                    <a:pt x="572" y="375"/>
                    <a:pt x="571" y="378"/>
                  </a:cubicBezTo>
                  <a:cubicBezTo>
                    <a:pt x="569" y="384"/>
                    <a:pt x="567" y="391"/>
                    <a:pt x="564" y="398"/>
                  </a:cubicBezTo>
                  <a:cubicBezTo>
                    <a:pt x="563" y="400"/>
                    <a:pt x="562" y="401"/>
                    <a:pt x="560" y="401"/>
                  </a:cubicBezTo>
                  <a:close/>
                  <a:moveTo>
                    <a:pt x="17" y="382"/>
                  </a:moveTo>
                  <a:cubicBezTo>
                    <a:pt x="16" y="382"/>
                    <a:pt x="14" y="381"/>
                    <a:pt x="13" y="380"/>
                  </a:cubicBezTo>
                  <a:cubicBezTo>
                    <a:pt x="11" y="373"/>
                    <a:pt x="9" y="366"/>
                    <a:pt x="8" y="359"/>
                  </a:cubicBezTo>
                  <a:cubicBezTo>
                    <a:pt x="7" y="356"/>
                    <a:pt x="9" y="354"/>
                    <a:pt x="11" y="354"/>
                  </a:cubicBezTo>
                  <a:cubicBezTo>
                    <a:pt x="13" y="353"/>
                    <a:pt x="15" y="355"/>
                    <a:pt x="15" y="357"/>
                  </a:cubicBezTo>
                  <a:cubicBezTo>
                    <a:pt x="17" y="364"/>
                    <a:pt x="19" y="370"/>
                    <a:pt x="21" y="377"/>
                  </a:cubicBezTo>
                  <a:cubicBezTo>
                    <a:pt x="22" y="379"/>
                    <a:pt x="21" y="382"/>
                    <a:pt x="18" y="382"/>
                  </a:cubicBezTo>
                  <a:cubicBezTo>
                    <a:pt x="18" y="382"/>
                    <a:pt x="18" y="382"/>
                    <a:pt x="17" y="382"/>
                  </a:cubicBezTo>
                  <a:close/>
                  <a:moveTo>
                    <a:pt x="573" y="360"/>
                  </a:moveTo>
                  <a:cubicBezTo>
                    <a:pt x="573" y="360"/>
                    <a:pt x="572" y="360"/>
                    <a:pt x="572" y="359"/>
                  </a:cubicBezTo>
                  <a:cubicBezTo>
                    <a:pt x="570" y="359"/>
                    <a:pt x="568" y="357"/>
                    <a:pt x="569" y="355"/>
                  </a:cubicBezTo>
                  <a:cubicBezTo>
                    <a:pt x="571" y="348"/>
                    <a:pt x="572" y="341"/>
                    <a:pt x="573" y="334"/>
                  </a:cubicBezTo>
                  <a:cubicBezTo>
                    <a:pt x="573" y="332"/>
                    <a:pt x="575" y="330"/>
                    <a:pt x="577" y="330"/>
                  </a:cubicBezTo>
                  <a:cubicBezTo>
                    <a:pt x="580" y="331"/>
                    <a:pt x="581" y="333"/>
                    <a:pt x="581" y="335"/>
                  </a:cubicBezTo>
                  <a:cubicBezTo>
                    <a:pt x="580" y="342"/>
                    <a:pt x="578" y="349"/>
                    <a:pt x="577" y="356"/>
                  </a:cubicBezTo>
                  <a:cubicBezTo>
                    <a:pt x="576" y="358"/>
                    <a:pt x="575" y="360"/>
                    <a:pt x="573" y="360"/>
                  </a:cubicBezTo>
                  <a:close/>
                  <a:moveTo>
                    <a:pt x="7" y="341"/>
                  </a:moveTo>
                  <a:cubicBezTo>
                    <a:pt x="6" y="341"/>
                    <a:pt x="4" y="339"/>
                    <a:pt x="4" y="337"/>
                  </a:cubicBezTo>
                  <a:cubicBezTo>
                    <a:pt x="2" y="330"/>
                    <a:pt x="2" y="323"/>
                    <a:pt x="1" y="316"/>
                  </a:cubicBezTo>
                  <a:cubicBezTo>
                    <a:pt x="1" y="313"/>
                    <a:pt x="2" y="311"/>
                    <a:pt x="5" y="311"/>
                  </a:cubicBezTo>
                  <a:cubicBezTo>
                    <a:pt x="7" y="311"/>
                    <a:pt x="9" y="313"/>
                    <a:pt x="9" y="315"/>
                  </a:cubicBezTo>
                  <a:cubicBezTo>
                    <a:pt x="10" y="322"/>
                    <a:pt x="10" y="329"/>
                    <a:pt x="11" y="336"/>
                  </a:cubicBezTo>
                  <a:cubicBezTo>
                    <a:pt x="12" y="338"/>
                    <a:pt x="10" y="340"/>
                    <a:pt x="8" y="340"/>
                  </a:cubicBezTo>
                  <a:cubicBezTo>
                    <a:pt x="8" y="341"/>
                    <a:pt x="8" y="341"/>
                    <a:pt x="7" y="341"/>
                  </a:cubicBezTo>
                  <a:close/>
                  <a:moveTo>
                    <a:pt x="579" y="317"/>
                  </a:moveTo>
                  <a:cubicBezTo>
                    <a:pt x="579" y="317"/>
                    <a:pt x="579" y="317"/>
                    <a:pt x="579" y="317"/>
                  </a:cubicBezTo>
                  <a:cubicBezTo>
                    <a:pt x="577" y="317"/>
                    <a:pt x="575" y="315"/>
                    <a:pt x="575" y="313"/>
                  </a:cubicBezTo>
                  <a:cubicBezTo>
                    <a:pt x="576" y="306"/>
                    <a:pt x="576" y="299"/>
                    <a:pt x="576" y="292"/>
                  </a:cubicBezTo>
                  <a:cubicBezTo>
                    <a:pt x="576" y="290"/>
                    <a:pt x="576" y="289"/>
                    <a:pt x="576" y="287"/>
                  </a:cubicBezTo>
                  <a:cubicBezTo>
                    <a:pt x="576" y="285"/>
                    <a:pt x="578" y="283"/>
                    <a:pt x="580" y="283"/>
                  </a:cubicBezTo>
                  <a:cubicBezTo>
                    <a:pt x="582" y="283"/>
                    <a:pt x="584" y="285"/>
                    <a:pt x="584" y="287"/>
                  </a:cubicBezTo>
                  <a:cubicBezTo>
                    <a:pt x="584" y="289"/>
                    <a:pt x="584" y="290"/>
                    <a:pt x="584" y="292"/>
                  </a:cubicBezTo>
                  <a:cubicBezTo>
                    <a:pt x="584" y="299"/>
                    <a:pt x="584" y="306"/>
                    <a:pt x="583" y="313"/>
                  </a:cubicBezTo>
                  <a:cubicBezTo>
                    <a:pt x="583" y="315"/>
                    <a:pt x="581" y="317"/>
                    <a:pt x="579" y="317"/>
                  </a:cubicBezTo>
                  <a:close/>
                  <a:moveTo>
                    <a:pt x="4" y="298"/>
                  </a:moveTo>
                  <a:cubicBezTo>
                    <a:pt x="2" y="298"/>
                    <a:pt x="0" y="296"/>
                    <a:pt x="0" y="294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85"/>
                    <a:pt x="0" y="278"/>
                    <a:pt x="1" y="272"/>
                  </a:cubicBezTo>
                  <a:cubicBezTo>
                    <a:pt x="1" y="270"/>
                    <a:pt x="3" y="268"/>
                    <a:pt x="5" y="268"/>
                  </a:cubicBezTo>
                  <a:cubicBezTo>
                    <a:pt x="7" y="268"/>
                    <a:pt x="9" y="270"/>
                    <a:pt x="9" y="273"/>
                  </a:cubicBezTo>
                  <a:cubicBezTo>
                    <a:pt x="8" y="279"/>
                    <a:pt x="8" y="285"/>
                    <a:pt x="8" y="292"/>
                  </a:cubicBezTo>
                  <a:cubicBezTo>
                    <a:pt x="8" y="294"/>
                    <a:pt x="8" y="294"/>
                    <a:pt x="8" y="294"/>
                  </a:cubicBezTo>
                  <a:cubicBezTo>
                    <a:pt x="8" y="296"/>
                    <a:pt x="6" y="298"/>
                    <a:pt x="4" y="298"/>
                  </a:cubicBezTo>
                  <a:cubicBezTo>
                    <a:pt x="4" y="298"/>
                    <a:pt x="4" y="298"/>
                    <a:pt x="4" y="298"/>
                  </a:cubicBezTo>
                  <a:close/>
                  <a:moveTo>
                    <a:pt x="579" y="270"/>
                  </a:moveTo>
                  <a:cubicBezTo>
                    <a:pt x="577" y="270"/>
                    <a:pt x="575" y="268"/>
                    <a:pt x="575" y="266"/>
                  </a:cubicBezTo>
                  <a:cubicBezTo>
                    <a:pt x="574" y="259"/>
                    <a:pt x="573" y="252"/>
                    <a:pt x="572" y="245"/>
                  </a:cubicBezTo>
                  <a:cubicBezTo>
                    <a:pt x="572" y="243"/>
                    <a:pt x="573" y="241"/>
                    <a:pt x="576" y="241"/>
                  </a:cubicBezTo>
                  <a:cubicBezTo>
                    <a:pt x="578" y="240"/>
                    <a:pt x="580" y="242"/>
                    <a:pt x="580" y="244"/>
                  </a:cubicBezTo>
                  <a:cubicBezTo>
                    <a:pt x="581" y="251"/>
                    <a:pt x="582" y="258"/>
                    <a:pt x="583" y="266"/>
                  </a:cubicBezTo>
                  <a:cubicBezTo>
                    <a:pt x="583" y="268"/>
                    <a:pt x="581" y="270"/>
                    <a:pt x="579" y="270"/>
                  </a:cubicBezTo>
                  <a:cubicBezTo>
                    <a:pt x="579" y="270"/>
                    <a:pt x="579" y="270"/>
                    <a:pt x="579" y="270"/>
                  </a:cubicBezTo>
                  <a:close/>
                  <a:moveTo>
                    <a:pt x="7" y="255"/>
                  </a:moveTo>
                  <a:cubicBezTo>
                    <a:pt x="7" y="255"/>
                    <a:pt x="6" y="255"/>
                    <a:pt x="6" y="255"/>
                  </a:cubicBezTo>
                  <a:cubicBezTo>
                    <a:pt x="4" y="255"/>
                    <a:pt x="3" y="253"/>
                    <a:pt x="3" y="250"/>
                  </a:cubicBezTo>
                  <a:cubicBezTo>
                    <a:pt x="4" y="243"/>
                    <a:pt x="5" y="236"/>
                    <a:pt x="7" y="229"/>
                  </a:cubicBezTo>
                  <a:cubicBezTo>
                    <a:pt x="7" y="227"/>
                    <a:pt x="9" y="225"/>
                    <a:pt x="12" y="226"/>
                  </a:cubicBezTo>
                  <a:cubicBezTo>
                    <a:pt x="14" y="226"/>
                    <a:pt x="15" y="228"/>
                    <a:pt x="15" y="231"/>
                  </a:cubicBezTo>
                  <a:cubicBezTo>
                    <a:pt x="13" y="237"/>
                    <a:pt x="12" y="244"/>
                    <a:pt x="11" y="251"/>
                  </a:cubicBezTo>
                  <a:cubicBezTo>
                    <a:pt x="11" y="253"/>
                    <a:pt x="9" y="255"/>
                    <a:pt x="7" y="255"/>
                  </a:cubicBezTo>
                  <a:close/>
                  <a:moveTo>
                    <a:pt x="572" y="228"/>
                  </a:moveTo>
                  <a:cubicBezTo>
                    <a:pt x="570" y="228"/>
                    <a:pt x="568" y="226"/>
                    <a:pt x="568" y="224"/>
                  </a:cubicBezTo>
                  <a:cubicBezTo>
                    <a:pt x="566" y="218"/>
                    <a:pt x="564" y="211"/>
                    <a:pt x="562" y="204"/>
                  </a:cubicBezTo>
                  <a:cubicBezTo>
                    <a:pt x="562" y="202"/>
                    <a:pt x="563" y="200"/>
                    <a:pt x="565" y="199"/>
                  </a:cubicBezTo>
                  <a:cubicBezTo>
                    <a:pt x="567" y="198"/>
                    <a:pt x="569" y="200"/>
                    <a:pt x="570" y="202"/>
                  </a:cubicBezTo>
                  <a:cubicBezTo>
                    <a:pt x="572" y="208"/>
                    <a:pt x="574" y="216"/>
                    <a:pt x="576" y="223"/>
                  </a:cubicBezTo>
                  <a:cubicBezTo>
                    <a:pt x="576" y="225"/>
                    <a:pt x="575" y="227"/>
                    <a:pt x="573" y="227"/>
                  </a:cubicBezTo>
                  <a:cubicBezTo>
                    <a:pt x="573" y="227"/>
                    <a:pt x="572" y="228"/>
                    <a:pt x="572" y="228"/>
                  </a:cubicBezTo>
                  <a:close/>
                  <a:moveTo>
                    <a:pt x="16" y="213"/>
                  </a:moveTo>
                  <a:cubicBezTo>
                    <a:pt x="16" y="213"/>
                    <a:pt x="15" y="213"/>
                    <a:pt x="15" y="213"/>
                  </a:cubicBezTo>
                  <a:cubicBezTo>
                    <a:pt x="13" y="212"/>
                    <a:pt x="12" y="210"/>
                    <a:pt x="12" y="208"/>
                  </a:cubicBezTo>
                  <a:cubicBezTo>
                    <a:pt x="14" y="201"/>
                    <a:pt x="17" y="194"/>
                    <a:pt x="19" y="187"/>
                  </a:cubicBezTo>
                  <a:cubicBezTo>
                    <a:pt x="20" y="185"/>
                    <a:pt x="22" y="184"/>
                    <a:pt x="24" y="185"/>
                  </a:cubicBezTo>
                  <a:cubicBezTo>
                    <a:pt x="26" y="186"/>
                    <a:pt x="27" y="188"/>
                    <a:pt x="27" y="190"/>
                  </a:cubicBezTo>
                  <a:cubicBezTo>
                    <a:pt x="24" y="197"/>
                    <a:pt x="22" y="203"/>
                    <a:pt x="20" y="210"/>
                  </a:cubicBezTo>
                  <a:cubicBezTo>
                    <a:pt x="19" y="212"/>
                    <a:pt x="18" y="213"/>
                    <a:pt x="16" y="213"/>
                  </a:cubicBezTo>
                  <a:close/>
                  <a:moveTo>
                    <a:pt x="559" y="187"/>
                  </a:moveTo>
                  <a:cubicBezTo>
                    <a:pt x="557" y="187"/>
                    <a:pt x="556" y="186"/>
                    <a:pt x="555" y="184"/>
                  </a:cubicBezTo>
                  <a:cubicBezTo>
                    <a:pt x="552" y="178"/>
                    <a:pt x="549" y="171"/>
                    <a:pt x="546" y="165"/>
                  </a:cubicBezTo>
                  <a:cubicBezTo>
                    <a:pt x="545" y="163"/>
                    <a:pt x="546" y="161"/>
                    <a:pt x="548" y="160"/>
                  </a:cubicBezTo>
                  <a:cubicBezTo>
                    <a:pt x="550" y="159"/>
                    <a:pt x="552" y="159"/>
                    <a:pt x="553" y="161"/>
                  </a:cubicBezTo>
                  <a:cubicBezTo>
                    <a:pt x="557" y="168"/>
                    <a:pt x="560" y="174"/>
                    <a:pt x="562" y="181"/>
                  </a:cubicBezTo>
                  <a:cubicBezTo>
                    <a:pt x="563" y="183"/>
                    <a:pt x="562" y="186"/>
                    <a:pt x="560" y="186"/>
                  </a:cubicBezTo>
                  <a:cubicBezTo>
                    <a:pt x="560" y="187"/>
                    <a:pt x="559" y="187"/>
                    <a:pt x="559" y="187"/>
                  </a:cubicBezTo>
                  <a:close/>
                  <a:moveTo>
                    <a:pt x="31" y="173"/>
                  </a:moveTo>
                  <a:cubicBezTo>
                    <a:pt x="31" y="173"/>
                    <a:pt x="30" y="173"/>
                    <a:pt x="30" y="172"/>
                  </a:cubicBezTo>
                  <a:cubicBezTo>
                    <a:pt x="28" y="171"/>
                    <a:pt x="27" y="169"/>
                    <a:pt x="28" y="167"/>
                  </a:cubicBezTo>
                  <a:cubicBezTo>
                    <a:pt x="31" y="161"/>
                    <a:pt x="34" y="154"/>
                    <a:pt x="38" y="148"/>
                  </a:cubicBezTo>
                  <a:cubicBezTo>
                    <a:pt x="39" y="146"/>
                    <a:pt x="41" y="145"/>
                    <a:pt x="43" y="146"/>
                  </a:cubicBezTo>
                  <a:cubicBezTo>
                    <a:pt x="45" y="147"/>
                    <a:pt x="46" y="150"/>
                    <a:pt x="45" y="152"/>
                  </a:cubicBezTo>
                  <a:cubicBezTo>
                    <a:pt x="41" y="158"/>
                    <a:pt x="38" y="164"/>
                    <a:pt x="35" y="171"/>
                  </a:cubicBezTo>
                  <a:cubicBezTo>
                    <a:pt x="34" y="172"/>
                    <a:pt x="33" y="173"/>
                    <a:pt x="31" y="173"/>
                  </a:cubicBezTo>
                  <a:close/>
                  <a:moveTo>
                    <a:pt x="540" y="148"/>
                  </a:moveTo>
                  <a:cubicBezTo>
                    <a:pt x="538" y="148"/>
                    <a:pt x="537" y="148"/>
                    <a:pt x="536" y="146"/>
                  </a:cubicBezTo>
                  <a:cubicBezTo>
                    <a:pt x="532" y="140"/>
                    <a:pt x="529" y="134"/>
                    <a:pt x="525" y="129"/>
                  </a:cubicBezTo>
                  <a:cubicBezTo>
                    <a:pt x="523" y="127"/>
                    <a:pt x="524" y="124"/>
                    <a:pt x="526" y="123"/>
                  </a:cubicBezTo>
                  <a:cubicBezTo>
                    <a:pt x="527" y="122"/>
                    <a:pt x="530" y="122"/>
                    <a:pt x="531" y="124"/>
                  </a:cubicBezTo>
                  <a:cubicBezTo>
                    <a:pt x="535" y="130"/>
                    <a:pt x="539" y="136"/>
                    <a:pt x="543" y="142"/>
                  </a:cubicBezTo>
                  <a:cubicBezTo>
                    <a:pt x="544" y="144"/>
                    <a:pt x="543" y="147"/>
                    <a:pt x="542" y="148"/>
                  </a:cubicBezTo>
                  <a:cubicBezTo>
                    <a:pt x="541" y="148"/>
                    <a:pt x="540" y="148"/>
                    <a:pt x="540" y="148"/>
                  </a:cubicBezTo>
                  <a:close/>
                  <a:moveTo>
                    <a:pt x="53" y="135"/>
                  </a:moveTo>
                  <a:cubicBezTo>
                    <a:pt x="52" y="135"/>
                    <a:pt x="51" y="135"/>
                    <a:pt x="50" y="135"/>
                  </a:cubicBezTo>
                  <a:cubicBezTo>
                    <a:pt x="49" y="134"/>
                    <a:pt x="48" y="131"/>
                    <a:pt x="49" y="129"/>
                  </a:cubicBezTo>
                  <a:cubicBezTo>
                    <a:pt x="53" y="123"/>
                    <a:pt x="58" y="117"/>
                    <a:pt x="62" y="112"/>
                  </a:cubicBezTo>
                  <a:cubicBezTo>
                    <a:pt x="63" y="110"/>
                    <a:pt x="66" y="110"/>
                    <a:pt x="68" y="111"/>
                  </a:cubicBezTo>
                  <a:cubicBezTo>
                    <a:pt x="69" y="112"/>
                    <a:pt x="70" y="115"/>
                    <a:pt x="68" y="117"/>
                  </a:cubicBezTo>
                  <a:cubicBezTo>
                    <a:pt x="64" y="122"/>
                    <a:pt x="60" y="128"/>
                    <a:pt x="56" y="134"/>
                  </a:cubicBezTo>
                  <a:cubicBezTo>
                    <a:pt x="55" y="135"/>
                    <a:pt x="54" y="135"/>
                    <a:pt x="53" y="135"/>
                  </a:cubicBezTo>
                  <a:close/>
                  <a:moveTo>
                    <a:pt x="515" y="113"/>
                  </a:moveTo>
                  <a:cubicBezTo>
                    <a:pt x="514" y="113"/>
                    <a:pt x="513" y="113"/>
                    <a:pt x="512" y="112"/>
                  </a:cubicBezTo>
                  <a:cubicBezTo>
                    <a:pt x="507" y="106"/>
                    <a:pt x="503" y="101"/>
                    <a:pt x="498" y="96"/>
                  </a:cubicBezTo>
                  <a:cubicBezTo>
                    <a:pt x="496" y="94"/>
                    <a:pt x="496" y="92"/>
                    <a:pt x="498" y="90"/>
                  </a:cubicBezTo>
                  <a:cubicBezTo>
                    <a:pt x="499" y="89"/>
                    <a:pt x="502" y="89"/>
                    <a:pt x="503" y="90"/>
                  </a:cubicBezTo>
                  <a:cubicBezTo>
                    <a:pt x="508" y="96"/>
                    <a:pt x="513" y="101"/>
                    <a:pt x="518" y="107"/>
                  </a:cubicBezTo>
                  <a:cubicBezTo>
                    <a:pt x="519" y="108"/>
                    <a:pt x="519" y="111"/>
                    <a:pt x="517" y="112"/>
                  </a:cubicBezTo>
                  <a:cubicBezTo>
                    <a:pt x="517" y="113"/>
                    <a:pt x="516" y="113"/>
                    <a:pt x="515" y="113"/>
                  </a:cubicBezTo>
                  <a:close/>
                  <a:moveTo>
                    <a:pt x="79" y="102"/>
                  </a:moveTo>
                  <a:cubicBezTo>
                    <a:pt x="78" y="102"/>
                    <a:pt x="77" y="101"/>
                    <a:pt x="76" y="101"/>
                  </a:cubicBezTo>
                  <a:cubicBezTo>
                    <a:pt x="75" y="99"/>
                    <a:pt x="75" y="97"/>
                    <a:pt x="76" y="95"/>
                  </a:cubicBezTo>
                  <a:cubicBezTo>
                    <a:pt x="81" y="90"/>
                    <a:pt x="86" y="84"/>
                    <a:pt x="91" y="79"/>
                  </a:cubicBezTo>
                  <a:cubicBezTo>
                    <a:pt x="93" y="78"/>
                    <a:pt x="96" y="78"/>
                    <a:pt x="97" y="80"/>
                  </a:cubicBezTo>
                  <a:cubicBezTo>
                    <a:pt x="99" y="81"/>
                    <a:pt x="99" y="84"/>
                    <a:pt x="97" y="85"/>
                  </a:cubicBezTo>
                  <a:cubicBezTo>
                    <a:pt x="92" y="90"/>
                    <a:pt x="87" y="95"/>
                    <a:pt x="82" y="100"/>
                  </a:cubicBezTo>
                  <a:cubicBezTo>
                    <a:pt x="81" y="101"/>
                    <a:pt x="80" y="102"/>
                    <a:pt x="79" y="102"/>
                  </a:cubicBezTo>
                  <a:close/>
                  <a:moveTo>
                    <a:pt x="485" y="82"/>
                  </a:moveTo>
                  <a:cubicBezTo>
                    <a:pt x="484" y="82"/>
                    <a:pt x="483" y="82"/>
                    <a:pt x="483" y="81"/>
                  </a:cubicBezTo>
                  <a:cubicBezTo>
                    <a:pt x="477" y="76"/>
                    <a:pt x="472" y="72"/>
                    <a:pt x="466" y="67"/>
                  </a:cubicBezTo>
                  <a:cubicBezTo>
                    <a:pt x="465" y="66"/>
                    <a:pt x="464" y="63"/>
                    <a:pt x="466" y="62"/>
                  </a:cubicBezTo>
                  <a:cubicBezTo>
                    <a:pt x="467" y="60"/>
                    <a:pt x="469" y="60"/>
                    <a:pt x="471" y="61"/>
                  </a:cubicBezTo>
                  <a:cubicBezTo>
                    <a:pt x="477" y="65"/>
                    <a:pt x="483" y="70"/>
                    <a:pt x="488" y="75"/>
                  </a:cubicBezTo>
                  <a:cubicBezTo>
                    <a:pt x="490" y="77"/>
                    <a:pt x="490" y="79"/>
                    <a:pt x="488" y="81"/>
                  </a:cubicBezTo>
                  <a:cubicBezTo>
                    <a:pt x="487" y="82"/>
                    <a:pt x="486" y="82"/>
                    <a:pt x="485" y="82"/>
                  </a:cubicBezTo>
                  <a:close/>
                  <a:moveTo>
                    <a:pt x="110" y="72"/>
                  </a:moveTo>
                  <a:cubicBezTo>
                    <a:pt x="109" y="72"/>
                    <a:pt x="108" y="72"/>
                    <a:pt x="107" y="71"/>
                  </a:cubicBezTo>
                  <a:cubicBezTo>
                    <a:pt x="106" y="69"/>
                    <a:pt x="106" y="66"/>
                    <a:pt x="108" y="65"/>
                  </a:cubicBezTo>
                  <a:cubicBezTo>
                    <a:pt x="113" y="60"/>
                    <a:pt x="119" y="56"/>
                    <a:pt x="125" y="52"/>
                  </a:cubicBezTo>
                  <a:cubicBezTo>
                    <a:pt x="127" y="51"/>
                    <a:pt x="130" y="51"/>
                    <a:pt x="131" y="53"/>
                  </a:cubicBezTo>
                  <a:cubicBezTo>
                    <a:pt x="132" y="55"/>
                    <a:pt x="132" y="57"/>
                    <a:pt x="130" y="58"/>
                  </a:cubicBezTo>
                  <a:cubicBezTo>
                    <a:pt x="124" y="62"/>
                    <a:pt x="118" y="67"/>
                    <a:pt x="113" y="71"/>
                  </a:cubicBezTo>
                  <a:cubicBezTo>
                    <a:pt x="112" y="72"/>
                    <a:pt x="111" y="72"/>
                    <a:pt x="110" y="72"/>
                  </a:cubicBezTo>
                  <a:close/>
                  <a:moveTo>
                    <a:pt x="451" y="56"/>
                  </a:moveTo>
                  <a:cubicBezTo>
                    <a:pt x="451" y="56"/>
                    <a:pt x="450" y="55"/>
                    <a:pt x="449" y="55"/>
                  </a:cubicBezTo>
                  <a:cubicBezTo>
                    <a:pt x="443" y="51"/>
                    <a:pt x="437" y="47"/>
                    <a:pt x="431" y="44"/>
                  </a:cubicBezTo>
                  <a:cubicBezTo>
                    <a:pt x="429" y="43"/>
                    <a:pt x="428" y="40"/>
                    <a:pt x="429" y="38"/>
                  </a:cubicBezTo>
                  <a:cubicBezTo>
                    <a:pt x="431" y="37"/>
                    <a:pt x="433" y="36"/>
                    <a:pt x="435" y="37"/>
                  </a:cubicBezTo>
                  <a:cubicBezTo>
                    <a:pt x="441" y="40"/>
                    <a:pt x="447" y="44"/>
                    <a:pt x="454" y="48"/>
                  </a:cubicBezTo>
                  <a:cubicBezTo>
                    <a:pt x="455" y="50"/>
                    <a:pt x="456" y="52"/>
                    <a:pt x="455" y="54"/>
                  </a:cubicBezTo>
                  <a:cubicBezTo>
                    <a:pt x="454" y="55"/>
                    <a:pt x="453" y="56"/>
                    <a:pt x="451" y="56"/>
                  </a:cubicBezTo>
                  <a:close/>
                  <a:moveTo>
                    <a:pt x="146" y="48"/>
                  </a:moveTo>
                  <a:cubicBezTo>
                    <a:pt x="144" y="48"/>
                    <a:pt x="143" y="47"/>
                    <a:pt x="142" y="46"/>
                  </a:cubicBezTo>
                  <a:cubicBezTo>
                    <a:pt x="141" y="44"/>
                    <a:pt x="142" y="41"/>
                    <a:pt x="144" y="40"/>
                  </a:cubicBezTo>
                  <a:cubicBezTo>
                    <a:pt x="150" y="36"/>
                    <a:pt x="156" y="33"/>
                    <a:pt x="163" y="30"/>
                  </a:cubicBezTo>
                  <a:cubicBezTo>
                    <a:pt x="165" y="29"/>
                    <a:pt x="167" y="30"/>
                    <a:pt x="168" y="32"/>
                  </a:cubicBezTo>
                  <a:cubicBezTo>
                    <a:pt x="169" y="34"/>
                    <a:pt x="168" y="36"/>
                    <a:pt x="166" y="37"/>
                  </a:cubicBezTo>
                  <a:cubicBezTo>
                    <a:pt x="160" y="40"/>
                    <a:pt x="154" y="43"/>
                    <a:pt x="148" y="47"/>
                  </a:cubicBezTo>
                  <a:cubicBezTo>
                    <a:pt x="147" y="47"/>
                    <a:pt x="146" y="48"/>
                    <a:pt x="146" y="48"/>
                  </a:cubicBezTo>
                  <a:close/>
                  <a:moveTo>
                    <a:pt x="414" y="35"/>
                  </a:moveTo>
                  <a:cubicBezTo>
                    <a:pt x="413" y="35"/>
                    <a:pt x="413" y="34"/>
                    <a:pt x="412" y="34"/>
                  </a:cubicBezTo>
                  <a:cubicBezTo>
                    <a:pt x="406" y="31"/>
                    <a:pt x="399" y="28"/>
                    <a:pt x="393" y="26"/>
                  </a:cubicBezTo>
                  <a:cubicBezTo>
                    <a:pt x="391" y="25"/>
                    <a:pt x="389" y="23"/>
                    <a:pt x="390" y="21"/>
                  </a:cubicBezTo>
                  <a:cubicBezTo>
                    <a:pt x="391" y="19"/>
                    <a:pt x="393" y="18"/>
                    <a:pt x="395" y="18"/>
                  </a:cubicBezTo>
                  <a:cubicBezTo>
                    <a:pt x="402" y="21"/>
                    <a:pt x="409" y="24"/>
                    <a:pt x="416" y="27"/>
                  </a:cubicBezTo>
                  <a:cubicBezTo>
                    <a:pt x="418" y="28"/>
                    <a:pt x="418" y="30"/>
                    <a:pt x="417" y="32"/>
                  </a:cubicBezTo>
                  <a:cubicBezTo>
                    <a:pt x="417" y="34"/>
                    <a:pt x="415" y="35"/>
                    <a:pt x="414" y="35"/>
                  </a:cubicBezTo>
                  <a:close/>
                  <a:moveTo>
                    <a:pt x="184" y="29"/>
                  </a:moveTo>
                  <a:cubicBezTo>
                    <a:pt x="182" y="29"/>
                    <a:pt x="181" y="28"/>
                    <a:pt x="180" y="26"/>
                  </a:cubicBezTo>
                  <a:cubicBezTo>
                    <a:pt x="179" y="24"/>
                    <a:pt x="180" y="22"/>
                    <a:pt x="183" y="21"/>
                  </a:cubicBezTo>
                  <a:cubicBezTo>
                    <a:pt x="189" y="18"/>
                    <a:pt x="196" y="16"/>
                    <a:pt x="203" y="13"/>
                  </a:cubicBezTo>
                  <a:cubicBezTo>
                    <a:pt x="205" y="13"/>
                    <a:pt x="207" y="14"/>
                    <a:pt x="208" y="16"/>
                  </a:cubicBezTo>
                  <a:cubicBezTo>
                    <a:pt x="209" y="18"/>
                    <a:pt x="208" y="20"/>
                    <a:pt x="205" y="21"/>
                  </a:cubicBezTo>
                  <a:cubicBezTo>
                    <a:pt x="199" y="23"/>
                    <a:pt x="192" y="26"/>
                    <a:pt x="186" y="28"/>
                  </a:cubicBezTo>
                  <a:cubicBezTo>
                    <a:pt x="185" y="28"/>
                    <a:pt x="185" y="29"/>
                    <a:pt x="184" y="29"/>
                  </a:cubicBezTo>
                  <a:close/>
                  <a:moveTo>
                    <a:pt x="374" y="19"/>
                  </a:moveTo>
                  <a:cubicBezTo>
                    <a:pt x="373" y="19"/>
                    <a:pt x="373" y="19"/>
                    <a:pt x="373" y="19"/>
                  </a:cubicBezTo>
                  <a:cubicBezTo>
                    <a:pt x="366" y="17"/>
                    <a:pt x="359" y="15"/>
                    <a:pt x="352" y="14"/>
                  </a:cubicBezTo>
                  <a:cubicBezTo>
                    <a:pt x="350" y="14"/>
                    <a:pt x="348" y="11"/>
                    <a:pt x="349" y="9"/>
                  </a:cubicBezTo>
                  <a:cubicBezTo>
                    <a:pt x="349" y="7"/>
                    <a:pt x="352" y="6"/>
                    <a:pt x="354" y="6"/>
                  </a:cubicBezTo>
                  <a:cubicBezTo>
                    <a:pt x="361" y="8"/>
                    <a:pt x="368" y="9"/>
                    <a:pt x="375" y="12"/>
                  </a:cubicBezTo>
                  <a:cubicBezTo>
                    <a:pt x="377" y="12"/>
                    <a:pt x="378" y="14"/>
                    <a:pt x="377" y="16"/>
                  </a:cubicBezTo>
                  <a:cubicBezTo>
                    <a:pt x="377" y="18"/>
                    <a:pt x="375" y="19"/>
                    <a:pt x="374" y="19"/>
                  </a:cubicBezTo>
                  <a:close/>
                  <a:moveTo>
                    <a:pt x="225" y="15"/>
                  </a:moveTo>
                  <a:cubicBezTo>
                    <a:pt x="223" y="15"/>
                    <a:pt x="221" y="14"/>
                    <a:pt x="221" y="12"/>
                  </a:cubicBezTo>
                  <a:cubicBezTo>
                    <a:pt x="221" y="10"/>
                    <a:pt x="222" y="8"/>
                    <a:pt x="224" y="8"/>
                  </a:cubicBezTo>
                  <a:cubicBezTo>
                    <a:pt x="231" y="6"/>
                    <a:pt x="238" y="4"/>
                    <a:pt x="245" y="3"/>
                  </a:cubicBezTo>
                  <a:cubicBezTo>
                    <a:pt x="248" y="3"/>
                    <a:pt x="250" y="4"/>
                    <a:pt x="250" y="7"/>
                  </a:cubicBezTo>
                  <a:cubicBezTo>
                    <a:pt x="250" y="9"/>
                    <a:pt x="249" y="11"/>
                    <a:pt x="247" y="11"/>
                  </a:cubicBezTo>
                  <a:cubicBezTo>
                    <a:pt x="240" y="12"/>
                    <a:pt x="233" y="14"/>
                    <a:pt x="226" y="15"/>
                  </a:cubicBezTo>
                  <a:cubicBezTo>
                    <a:pt x="226" y="15"/>
                    <a:pt x="225" y="15"/>
                    <a:pt x="225" y="15"/>
                  </a:cubicBezTo>
                  <a:close/>
                  <a:moveTo>
                    <a:pt x="332" y="10"/>
                  </a:moveTo>
                  <a:cubicBezTo>
                    <a:pt x="331" y="10"/>
                    <a:pt x="331" y="10"/>
                    <a:pt x="331" y="10"/>
                  </a:cubicBezTo>
                  <a:cubicBezTo>
                    <a:pt x="324" y="9"/>
                    <a:pt x="317" y="9"/>
                    <a:pt x="310" y="8"/>
                  </a:cubicBezTo>
                  <a:cubicBezTo>
                    <a:pt x="308" y="8"/>
                    <a:pt x="306" y="6"/>
                    <a:pt x="306" y="4"/>
                  </a:cubicBezTo>
                  <a:cubicBezTo>
                    <a:pt x="306" y="2"/>
                    <a:pt x="308" y="0"/>
                    <a:pt x="311" y="0"/>
                  </a:cubicBezTo>
                  <a:cubicBezTo>
                    <a:pt x="318" y="1"/>
                    <a:pt x="325" y="1"/>
                    <a:pt x="332" y="2"/>
                  </a:cubicBezTo>
                  <a:cubicBezTo>
                    <a:pt x="334" y="3"/>
                    <a:pt x="336" y="5"/>
                    <a:pt x="336" y="7"/>
                  </a:cubicBezTo>
                  <a:cubicBezTo>
                    <a:pt x="335" y="9"/>
                    <a:pt x="334" y="10"/>
                    <a:pt x="332" y="10"/>
                  </a:cubicBezTo>
                  <a:close/>
                  <a:moveTo>
                    <a:pt x="267" y="9"/>
                  </a:moveTo>
                  <a:cubicBezTo>
                    <a:pt x="265" y="9"/>
                    <a:pt x="264" y="7"/>
                    <a:pt x="263" y="5"/>
                  </a:cubicBezTo>
                  <a:cubicBezTo>
                    <a:pt x="263" y="3"/>
                    <a:pt x="265" y="1"/>
                    <a:pt x="267" y="1"/>
                  </a:cubicBezTo>
                  <a:cubicBezTo>
                    <a:pt x="274" y="0"/>
                    <a:pt x="282" y="0"/>
                    <a:pt x="289" y="0"/>
                  </a:cubicBezTo>
                  <a:cubicBezTo>
                    <a:pt x="291" y="0"/>
                    <a:pt x="293" y="1"/>
                    <a:pt x="293" y="4"/>
                  </a:cubicBezTo>
                  <a:cubicBezTo>
                    <a:pt x="293" y="6"/>
                    <a:pt x="291" y="8"/>
                    <a:pt x="289" y="8"/>
                  </a:cubicBezTo>
                  <a:cubicBezTo>
                    <a:pt x="282" y="8"/>
                    <a:pt x="275" y="8"/>
                    <a:pt x="268" y="9"/>
                  </a:cubicBezTo>
                  <a:cubicBezTo>
                    <a:pt x="268" y="9"/>
                    <a:pt x="267" y="9"/>
                    <a:pt x="267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342" name="Group 341">
              <a:extLst>
                <a:ext uri="{FF2B5EF4-FFF2-40B4-BE49-F238E27FC236}">
                  <a16:creationId xmlns:a16="http://schemas.microsoft.com/office/drawing/2014/main" id="{85365E3B-54BB-4F5F-B7DE-8935F06BF245}"/>
                </a:ext>
              </a:extLst>
            </p:cNvPr>
            <p:cNvGrpSpPr/>
            <p:nvPr/>
          </p:nvGrpSpPr>
          <p:grpSpPr>
            <a:xfrm flipH="1" flipV="1">
              <a:off x="4405705" y="2811827"/>
              <a:ext cx="638086" cy="734924"/>
              <a:chOff x="7204695" y="2811827"/>
              <a:chExt cx="638086" cy="734924"/>
            </a:xfrm>
          </p:grpSpPr>
          <p:sp>
            <p:nvSpPr>
              <p:cNvPr id="426" name="Freeform 554">
                <a:extLst>
                  <a:ext uri="{FF2B5EF4-FFF2-40B4-BE49-F238E27FC236}">
                    <a16:creationId xmlns:a16="http://schemas.microsoft.com/office/drawing/2014/main" id="{2B3EA2D5-EC23-4811-A806-5DE9B680F3D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204695" y="2811827"/>
                <a:ext cx="638086" cy="734924"/>
              </a:xfrm>
              <a:custGeom>
                <a:avLst/>
                <a:gdLst>
                  <a:gd name="T0" fmla="*/ 850 w 850"/>
                  <a:gd name="T1" fmla="*/ 735 h 979"/>
                  <a:gd name="T2" fmla="*/ 424 w 850"/>
                  <a:gd name="T3" fmla="*/ 979 h 979"/>
                  <a:gd name="T4" fmla="*/ 0 w 850"/>
                  <a:gd name="T5" fmla="*/ 735 h 979"/>
                  <a:gd name="T6" fmla="*/ 0 w 850"/>
                  <a:gd name="T7" fmla="*/ 246 h 979"/>
                  <a:gd name="T8" fmla="*/ 424 w 850"/>
                  <a:gd name="T9" fmla="*/ 0 h 979"/>
                  <a:gd name="T10" fmla="*/ 850 w 850"/>
                  <a:gd name="T11" fmla="*/ 246 h 979"/>
                  <a:gd name="T12" fmla="*/ 850 w 850"/>
                  <a:gd name="T13" fmla="*/ 735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0" h="979">
                    <a:moveTo>
                      <a:pt x="850" y="735"/>
                    </a:moveTo>
                    <a:lnTo>
                      <a:pt x="424" y="979"/>
                    </a:lnTo>
                    <a:lnTo>
                      <a:pt x="0" y="735"/>
                    </a:lnTo>
                    <a:lnTo>
                      <a:pt x="0" y="246"/>
                    </a:lnTo>
                    <a:lnTo>
                      <a:pt x="424" y="0"/>
                    </a:lnTo>
                    <a:lnTo>
                      <a:pt x="850" y="246"/>
                    </a:lnTo>
                    <a:lnTo>
                      <a:pt x="850" y="73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27" name="Freeform 555">
                <a:extLst>
                  <a:ext uri="{FF2B5EF4-FFF2-40B4-BE49-F238E27FC236}">
                    <a16:creationId xmlns:a16="http://schemas.microsoft.com/office/drawing/2014/main" id="{1C82633A-60DF-4E7F-B41D-A7ABAA99CF2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267002" y="3064058"/>
                <a:ext cx="500709" cy="300276"/>
              </a:xfrm>
              <a:custGeom>
                <a:avLst/>
                <a:gdLst>
                  <a:gd name="T0" fmla="*/ 259 w 282"/>
                  <a:gd name="T1" fmla="*/ 109 h 169"/>
                  <a:gd name="T2" fmla="*/ 261 w 282"/>
                  <a:gd name="T3" fmla="*/ 97 h 169"/>
                  <a:gd name="T4" fmla="*/ 212 w 282"/>
                  <a:gd name="T5" fmla="*/ 48 h 169"/>
                  <a:gd name="T6" fmla="*/ 210 w 282"/>
                  <a:gd name="T7" fmla="*/ 48 h 169"/>
                  <a:gd name="T8" fmla="*/ 140 w 282"/>
                  <a:gd name="T9" fmla="*/ 0 h 169"/>
                  <a:gd name="T10" fmla="*/ 66 w 282"/>
                  <a:gd name="T11" fmla="*/ 61 h 169"/>
                  <a:gd name="T12" fmla="*/ 28 w 282"/>
                  <a:gd name="T13" fmla="*/ 102 h 169"/>
                  <a:gd name="T14" fmla="*/ 29 w 282"/>
                  <a:gd name="T15" fmla="*/ 108 h 169"/>
                  <a:gd name="T16" fmla="*/ 0 w 282"/>
                  <a:gd name="T17" fmla="*/ 138 h 169"/>
                  <a:gd name="T18" fmla="*/ 0 w 282"/>
                  <a:gd name="T19" fmla="*/ 139 h 169"/>
                  <a:gd name="T20" fmla="*/ 30 w 282"/>
                  <a:gd name="T21" fmla="*/ 169 h 169"/>
                  <a:gd name="T22" fmla="*/ 124 w 282"/>
                  <a:gd name="T23" fmla="*/ 169 h 169"/>
                  <a:gd name="T24" fmla="*/ 124 w 282"/>
                  <a:gd name="T25" fmla="*/ 115 h 169"/>
                  <a:gd name="T26" fmla="*/ 89 w 282"/>
                  <a:gd name="T27" fmla="*/ 115 h 169"/>
                  <a:gd name="T28" fmla="*/ 142 w 282"/>
                  <a:gd name="T29" fmla="*/ 61 h 169"/>
                  <a:gd name="T30" fmla="*/ 196 w 282"/>
                  <a:gd name="T31" fmla="*/ 115 h 169"/>
                  <a:gd name="T32" fmla="*/ 160 w 282"/>
                  <a:gd name="T33" fmla="*/ 115 h 169"/>
                  <a:gd name="T34" fmla="*/ 160 w 282"/>
                  <a:gd name="T35" fmla="*/ 169 h 169"/>
                  <a:gd name="T36" fmla="*/ 253 w 282"/>
                  <a:gd name="T37" fmla="*/ 169 h 169"/>
                  <a:gd name="T38" fmla="*/ 282 w 282"/>
                  <a:gd name="T39" fmla="*/ 139 h 169"/>
                  <a:gd name="T40" fmla="*/ 282 w 282"/>
                  <a:gd name="T41" fmla="*/ 138 h 169"/>
                  <a:gd name="T42" fmla="*/ 259 w 282"/>
                  <a:gd name="T43" fmla="*/ 10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2" h="169">
                    <a:moveTo>
                      <a:pt x="259" y="109"/>
                    </a:moveTo>
                    <a:cubicBezTo>
                      <a:pt x="260" y="105"/>
                      <a:pt x="261" y="101"/>
                      <a:pt x="261" y="97"/>
                    </a:cubicBezTo>
                    <a:cubicBezTo>
                      <a:pt x="261" y="70"/>
                      <a:pt x="239" y="48"/>
                      <a:pt x="212" y="48"/>
                    </a:cubicBezTo>
                    <a:cubicBezTo>
                      <a:pt x="211" y="48"/>
                      <a:pt x="210" y="48"/>
                      <a:pt x="210" y="48"/>
                    </a:cubicBezTo>
                    <a:cubicBezTo>
                      <a:pt x="199" y="20"/>
                      <a:pt x="172" y="0"/>
                      <a:pt x="140" y="0"/>
                    </a:cubicBezTo>
                    <a:cubicBezTo>
                      <a:pt x="103" y="0"/>
                      <a:pt x="73" y="26"/>
                      <a:pt x="66" y="61"/>
                    </a:cubicBezTo>
                    <a:cubicBezTo>
                      <a:pt x="45" y="62"/>
                      <a:pt x="28" y="80"/>
                      <a:pt x="28" y="102"/>
                    </a:cubicBezTo>
                    <a:cubicBezTo>
                      <a:pt x="28" y="104"/>
                      <a:pt x="29" y="106"/>
                      <a:pt x="29" y="108"/>
                    </a:cubicBezTo>
                    <a:cubicBezTo>
                      <a:pt x="13" y="109"/>
                      <a:pt x="0" y="122"/>
                      <a:pt x="0" y="138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0" y="156"/>
                      <a:pt x="14" y="169"/>
                      <a:pt x="30" y="169"/>
                    </a:cubicBezTo>
                    <a:cubicBezTo>
                      <a:pt x="124" y="169"/>
                      <a:pt x="124" y="169"/>
                      <a:pt x="124" y="169"/>
                    </a:cubicBezTo>
                    <a:cubicBezTo>
                      <a:pt x="124" y="115"/>
                      <a:pt x="124" y="115"/>
                      <a:pt x="124" y="115"/>
                    </a:cubicBezTo>
                    <a:cubicBezTo>
                      <a:pt x="89" y="115"/>
                      <a:pt x="89" y="115"/>
                      <a:pt x="89" y="115"/>
                    </a:cubicBezTo>
                    <a:cubicBezTo>
                      <a:pt x="142" y="61"/>
                      <a:pt x="142" y="61"/>
                      <a:pt x="142" y="61"/>
                    </a:cubicBezTo>
                    <a:cubicBezTo>
                      <a:pt x="196" y="115"/>
                      <a:pt x="196" y="115"/>
                      <a:pt x="196" y="115"/>
                    </a:cubicBezTo>
                    <a:cubicBezTo>
                      <a:pt x="160" y="115"/>
                      <a:pt x="160" y="115"/>
                      <a:pt x="160" y="115"/>
                    </a:cubicBezTo>
                    <a:cubicBezTo>
                      <a:pt x="160" y="169"/>
                      <a:pt x="160" y="169"/>
                      <a:pt x="160" y="169"/>
                    </a:cubicBezTo>
                    <a:cubicBezTo>
                      <a:pt x="253" y="169"/>
                      <a:pt x="253" y="169"/>
                      <a:pt x="253" y="169"/>
                    </a:cubicBezTo>
                    <a:cubicBezTo>
                      <a:pt x="269" y="169"/>
                      <a:pt x="282" y="156"/>
                      <a:pt x="282" y="139"/>
                    </a:cubicBezTo>
                    <a:cubicBezTo>
                      <a:pt x="282" y="138"/>
                      <a:pt x="282" y="138"/>
                      <a:pt x="282" y="138"/>
                    </a:cubicBezTo>
                    <a:cubicBezTo>
                      <a:pt x="282" y="124"/>
                      <a:pt x="273" y="112"/>
                      <a:pt x="259" y="10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343" name="Freeform 556">
              <a:extLst>
                <a:ext uri="{FF2B5EF4-FFF2-40B4-BE49-F238E27FC236}">
                  <a16:creationId xmlns:a16="http://schemas.microsoft.com/office/drawing/2014/main" id="{5A77B54A-66EA-40C7-A74C-2B9868CE9B29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4257069" y="2707481"/>
              <a:ext cx="930104" cy="930104"/>
            </a:xfrm>
            <a:custGeom>
              <a:avLst/>
              <a:gdLst>
                <a:gd name="T0" fmla="*/ 259 w 524"/>
                <a:gd name="T1" fmla="*/ 516 h 524"/>
                <a:gd name="T2" fmla="*/ 262 w 524"/>
                <a:gd name="T3" fmla="*/ 524 h 524"/>
                <a:gd name="T4" fmla="*/ 217 w 524"/>
                <a:gd name="T5" fmla="*/ 512 h 524"/>
                <a:gd name="T6" fmla="*/ 298 w 524"/>
                <a:gd name="T7" fmla="*/ 518 h 524"/>
                <a:gd name="T8" fmla="*/ 303 w 524"/>
                <a:gd name="T9" fmla="*/ 521 h 524"/>
                <a:gd name="T10" fmla="*/ 171 w 524"/>
                <a:gd name="T11" fmla="*/ 504 h 524"/>
                <a:gd name="T12" fmla="*/ 344 w 524"/>
                <a:gd name="T13" fmla="*/ 511 h 524"/>
                <a:gd name="T14" fmla="*/ 365 w 524"/>
                <a:gd name="T15" fmla="*/ 503 h 524"/>
                <a:gd name="T16" fmla="*/ 134 w 524"/>
                <a:gd name="T17" fmla="*/ 491 h 524"/>
                <a:gd name="T18" fmla="*/ 155 w 524"/>
                <a:gd name="T19" fmla="*/ 501 h 524"/>
                <a:gd name="T20" fmla="*/ 405 w 524"/>
                <a:gd name="T21" fmla="*/ 477 h 524"/>
                <a:gd name="T22" fmla="*/ 115 w 524"/>
                <a:gd name="T23" fmla="*/ 479 h 524"/>
                <a:gd name="T24" fmla="*/ 121 w 524"/>
                <a:gd name="T25" fmla="*/ 478 h 524"/>
                <a:gd name="T26" fmla="*/ 433 w 524"/>
                <a:gd name="T27" fmla="*/ 450 h 524"/>
                <a:gd name="T28" fmla="*/ 84 w 524"/>
                <a:gd name="T29" fmla="*/ 453 h 524"/>
                <a:gd name="T30" fmla="*/ 87 w 524"/>
                <a:gd name="T31" fmla="*/ 446 h 524"/>
                <a:gd name="T32" fmla="*/ 448 w 524"/>
                <a:gd name="T33" fmla="*/ 435 h 524"/>
                <a:gd name="T34" fmla="*/ 451 w 524"/>
                <a:gd name="T35" fmla="*/ 442 h 524"/>
                <a:gd name="T36" fmla="*/ 47 w 524"/>
                <a:gd name="T37" fmla="*/ 397 h 524"/>
                <a:gd name="T38" fmla="*/ 475 w 524"/>
                <a:gd name="T39" fmla="*/ 408 h 524"/>
                <a:gd name="T40" fmla="*/ 481 w 524"/>
                <a:gd name="T41" fmla="*/ 407 h 524"/>
                <a:gd name="T42" fmla="*/ 22 w 524"/>
                <a:gd name="T43" fmla="*/ 357 h 524"/>
                <a:gd name="T44" fmla="*/ 498 w 524"/>
                <a:gd name="T45" fmla="*/ 371 h 524"/>
                <a:gd name="T46" fmla="*/ 510 w 524"/>
                <a:gd name="T47" fmla="*/ 348 h 524"/>
                <a:gd name="T48" fmla="*/ 7 w 524"/>
                <a:gd name="T49" fmla="*/ 321 h 524"/>
                <a:gd name="T50" fmla="*/ 17 w 524"/>
                <a:gd name="T51" fmla="*/ 345 h 524"/>
                <a:gd name="T52" fmla="*/ 517 w 524"/>
                <a:gd name="T53" fmla="*/ 301 h 524"/>
                <a:gd name="T54" fmla="*/ 3 w 524"/>
                <a:gd name="T55" fmla="*/ 300 h 524"/>
                <a:gd name="T56" fmla="*/ 7 w 524"/>
                <a:gd name="T57" fmla="*/ 303 h 524"/>
                <a:gd name="T58" fmla="*/ 516 w 524"/>
                <a:gd name="T59" fmla="*/ 262 h 524"/>
                <a:gd name="T60" fmla="*/ 4 w 524"/>
                <a:gd name="T61" fmla="*/ 260 h 524"/>
                <a:gd name="T62" fmla="*/ 10 w 524"/>
                <a:gd name="T63" fmla="*/ 235 h 524"/>
                <a:gd name="T64" fmla="*/ 515 w 524"/>
                <a:gd name="T65" fmla="*/ 232 h 524"/>
                <a:gd name="T66" fmla="*/ 520 w 524"/>
                <a:gd name="T67" fmla="*/ 257 h 524"/>
                <a:gd name="T68" fmla="*/ 15 w 524"/>
                <a:gd name="T69" fmla="*/ 189 h 524"/>
                <a:gd name="T70" fmla="*/ 511 w 524"/>
                <a:gd name="T71" fmla="*/ 211 h 524"/>
                <a:gd name="T72" fmla="*/ 516 w 524"/>
                <a:gd name="T73" fmla="*/ 214 h 524"/>
                <a:gd name="T74" fmla="*/ 25 w 524"/>
                <a:gd name="T75" fmla="*/ 151 h 524"/>
                <a:gd name="T76" fmla="*/ 503 w 524"/>
                <a:gd name="T77" fmla="*/ 173 h 524"/>
                <a:gd name="T78" fmla="*/ 507 w 524"/>
                <a:gd name="T79" fmla="*/ 168 h 524"/>
                <a:gd name="T80" fmla="*/ 35 w 524"/>
                <a:gd name="T81" fmla="*/ 131 h 524"/>
                <a:gd name="T82" fmla="*/ 39 w 524"/>
                <a:gd name="T83" fmla="*/ 137 h 524"/>
                <a:gd name="T84" fmla="*/ 476 w 524"/>
                <a:gd name="T85" fmla="*/ 110 h 524"/>
                <a:gd name="T86" fmla="*/ 61 w 524"/>
                <a:gd name="T87" fmla="*/ 101 h 524"/>
                <a:gd name="T88" fmla="*/ 66 w 524"/>
                <a:gd name="T89" fmla="*/ 101 h 524"/>
                <a:gd name="T90" fmla="*/ 442 w 524"/>
                <a:gd name="T91" fmla="*/ 77 h 524"/>
                <a:gd name="T92" fmla="*/ 93 w 524"/>
                <a:gd name="T93" fmla="*/ 71 h 524"/>
                <a:gd name="T94" fmla="*/ 113 w 524"/>
                <a:gd name="T95" fmla="*/ 57 h 524"/>
                <a:gd name="T96" fmla="*/ 410 w 524"/>
                <a:gd name="T97" fmla="*/ 55 h 524"/>
                <a:gd name="T98" fmla="*/ 429 w 524"/>
                <a:gd name="T99" fmla="*/ 69 h 524"/>
                <a:gd name="T100" fmla="*/ 150 w 524"/>
                <a:gd name="T101" fmla="*/ 30 h 524"/>
                <a:gd name="T102" fmla="*/ 392 w 524"/>
                <a:gd name="T103" fmla="*/ 44 h 524"/>
                <a:gd name="T104" fmla="*/ 397 w 524"/>
                <a:gd name="T105" fmla="*/ 42 h 524"/>
                <a:gd name="T106" fmla="*/ 185 w 524"/>
                <a:gd name="T107" fmla="*/ 12 h 524"/>
                <a:gd name="T108" fmla="*/ 355 w 524"/>
                <a:gd name="T109" fmla="*/ 26 h 524"/>
                <a:gd name="T110" fmla="*/ 357 w 524"/>
                <a:gd name="T111" fmla="*/ 18 h 524"/>
                <a:gd name="T112" fmla="*/ 207 w 524"/>
                <a:gd name="T113" fmla="*/ 6 h 524"/>
                <a:gd name="T114" fmla="*/ 207 w 524"/>
                <a:gd name="T115" fmla="*/ 14 h 524"/>
                <a:gd name="T116" fmla="*/ 293 w 524"/>
                <a:gd name="T117" fmla="*/ 2 h 524"/>
                <a:gd name="T118" fmla="*/ 246 w 524"/>
                <a:gd name="T119" fmla="*/ 5 h 524"/>
                <a:gd name="T120" fmla="*/ 250 w 524"/>
                <a:gd name="T121" fmla="*/ 9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24" h="524">
                  <a:moveTo>
                    <a:pt x="262" y="524"/>
                  </a:moveTo>
                  <a:cubicBezTo>
                    <a:pt x="259" y="524"/>
                    <a:pt x="259" y="524"/>
                    <a:pt x="259" y="524"/>
                  </a:cubicBezTo>
                  <a:cubicBezTo>
                    <a:pt x="257" y="524"/>
                    <a:pt x="255" y="522"/>
                    <a:pt x="255" y="520"/>
                  </a:cubicBezTo>
                  <a:cubicBezTo>
                    <a:pt x="255" y="518"/>
                    <a:pt x="257" y="516"/>
                    <a:pt x="259" y="516"/>
                  </a:cubicBezTo>
                  <a:cubicBezTo>
                    <a:pt x="259" y="516"/>
                    <a:pt x="259" y="516"/>
                    <a:pt x="259" y="516"/>
                  </a:cubicBezTo>
                  <a:cubicBezTo>
                    <a:pt x="262" y="516"/>
                    <a:pt x="262" y="516"/>
                    <a:pt x="262" y="516"/>
                  </a:cubicBezTo>
                  <a:cubicBezTo>
                    <a:pt x="268" y="516"/>
                    <a:pt x="274" y="516"/>
                    <a:pt x="280" y="516"/>
                  </a:cubicBezTo>
                  <a:cubicBezTo>
                    <a:pt x="283" y="515"/>
                    <a:pt x="285" y="517"/>
                    <a:pt x="285" y="519"/>
                  </a:cubicBezTo>
                  <a:cubicBezTo>
                    <a:pt x="285" y="522"/>
                    <a:pt x="283" y="524"/>
                    <a:pt x="281" y="524"/>
                  </a:cubicBezTo>
                  <a:cubicBezTo>
                    <a:pt x="275" y="524"/>
                    <a:pt x="269" y="524"/>
                    <a:pt x="262" y="524"/>
                  </a:cubicBezTo>
                  <a:close/>
                  <a:moveTo>
                    <a:pt x="238" y="523"/>
                  </a:moveTo>
                  <a:cubicBezTo>
                    <a:pt x="238" y="523"/>
                    <a:pt x="238" y="523"/>
                    <a:pt x="237" y="523"/>
                  </a:cubicBezTo>
                  <a:cubicBezTo>
                    <a:pt x="230" y="522"/>
                    <a:pt x="223" y="521"/>
                    <a:pt x="216" y="520"/>
                  </a:cubicBezTo>
                  <a:cubicBezTo>
                    <a:pt x="214" y="520"/>
                    <a:pt x="212" y="518"/>
                    <a:pt x="213" y="516"/>
                  </a:cubicBezTo>
                  <a:cubicBezTo>
                    <a:pt x="213" y="513"/>
                    <a:pt x="215" y="512"/>
                    <a:pt x="217" y="512"/>
                  </a:cubicBezTo>
                  <a:cubicBezTo>
                    <a:pt x="224" y="514"/>
                    <a:pt x="231" y="515"/>
                    <a:pt x="238" y="515"/>
                  </a:cubicBezTo>
                  <a:cubicBezTo>
                    <a:pt x="240" y="515"/>
                    <a:pt x="242" y="517"/>
                    <a:pt x="242" y="520"/>
                  </a:cubicBezTo>
                  <a:cubicBezTo>
                    <a:pt x="242" y="522"/>
                    <a:pt x="240" y="523"/>
                    <a:pt x="238" y="523"/>
                  </a:cubicBezTo>
                  <a:close/>
                  <a:moveTo>
                    <a:pt x="302" y="521"/>
                  </a:moveTo>
                  <a:cubicBezTo>
                    <a:pt x="300" y="521"/>
                    <a:pt x="298" y="520"/>
                    <a:pt x="298" y="518"/>
                  </a:cubicBezTo>
                  <a:cubicBezTo>
                    <a:pt x="298" y="516"/>
                    <a:pt x="299" y="514"/>
                    <a:pt x="301" y="513"/>
                  </a:cubicBezTo>
                  <a:cubicBezTo>
                    <a:pt x="308" y="512"/>
                    <a:pt x="315" y="511"/>
                    <a:pt x="322" y="509"/>
                  </a:cubicBezTo>
                  <a:cubicBezTo>
                    <a:pt x="324" y="509"/>
                    <a:pt x="327" y="510"/>
                    <a:pt x="327" y="512"/>
                  </a:cubicBezTo>
                  <a:cubicBezTo>
                    <a:pt x="328" y="514"/>
                    <a:pt x="326" y="516"/>
                    <a:pt x="324" y="517"/>
                  </a:cubicBezTo>
                  <a:cubicBezTo>
                    <a:pt x="317" y="519"/>
                    <a:pt x="310" y="520"/>
                    <a:pt x="303" y="521"/>
                  </a:cubicBezTo>
                  <a:cubicBezTo>
                    <a:pt x="302" y="521"/>
                    <a:pt x="302" y="521"/>
                    <a:pt x="302" y="521"/>
                  </a:cubicBezTo>
                  <a:close/>
                  <a:moveTo>
                    <a:pt x="196" y="516"/>
                  </a:moveTo>
                  <a:cubicBezTo>
                    <a:pt x="195" y="516"/>
                    <a:pt x="195" y="516"/>
                    <a:pt x="195" y="515"/>
                  </a:cubicBezTo>
                  <a:cubicBezTo>
                    <a:pt x="187" y="514"/>
                    <a:pt x="180" y="511"/>
                    <a:pt x="174" y="509"/>
                  </a:cubicBezTo>
                  <a:cubicBezTo>
                    <a:pt x="172" y="508"/>
                    <a:pt x="171" y="506"/>
                    <a:pt x="171" y="504"/>
                  </a:cubicBezTo>
                  <a:cubicBezTo>
                    <a:pt x="172" y="502"/>
                    <a:pt x="174" y="501"/>
                    <a:pt x="176" y="501"/>
                  </a:cubicBezTo>
                  <a:cubicBezTo>
                    <a:pt x="183" y="504"/>
                    <a:pt x="190" y="506"/>
                    <a:pt x="197" y="508"/>
                  </a:cubicBezTo>
                  <a:cubicBezTo>
                    <a:pt x="199" y="508"/>
                    <a:pt x="200" y="511"/>
                    <a:pt x="199" y="513"/>
                  </a:cubicBezTo>
                  <a:cubicBezTo>
                    <a:pt x="199" y="514"/>
                    <a:pt x="197" y="516"/>
                    <a:pt x="196" y="516"/>
                  </a:cubicBezTo>
                  <a:close/>
                  <a:moveTo>
                    <a:pt x="344" y="511"/>
                  </a:moveTo>
                  <a:cubicBezTo>
                    <a:pt x="342" y="511"/>
                    <a:pt x="341" y="510"/>
                    <a:pt x="340" y="508"/>
                  </a:cubicBezTo>
                  <a:cubicBezTo>
                    <a:pt x="339" y="506"/>
                    <a:pt x="340" y="504"/>
                    <a:pt x="343" y="503"/>
                  </a:cubicBezTo>
                  <a:cubicBezTo>
                    <a:pt x="349" y="501"/>
                    <a:pt x="356" y="499"/>
                    <a:pt x="362" y="496"/>
                  </a:cubicBezTo>
                  <a:cubicBezTo>
                    <a:pt x="364" y="495"/>
                    <a:pt x="367" y="496"/>
                    <a:pt x="368" y="498"/>
                  </a:cubicBezTo>
                  <a:cubicBezTo>
                    <a:pt x="368" y="500"/>
                    <a:pt x="368" y="502"/>
                    <a:pt x="365" y="503"/>
                  </a:cubicBezTo>
                  <a:cubicBezTo>
                    <a:pt x="359" y="506"/>
                    <a:pt x="352" y="509"/>
                    <a:pt x="345" y="511"/>
                  </a:cubicBezTo>
                  <a:cubicBezTo>
                    <a:pt x="345" y="511"/>
                    <a:pt x="344" y="511"/>
                    <a:pt x="344" y="511"/>
                  </a:cubicBezTo>
                  <a:close/>
                  <a:moveTo>
                    <a:pt x="155" y="501"/>
                  </a:moveTo>
                  <a:cubicBezTo>
                    <a:pt x="155" y="501"/>
                    <a:pt x="154" y="501"/>
                    <a:pt x="153" y="501"/>
                  </a:cubicBezTo>
                  <a:cubicBezTo>
                    <a:pt x="147" y="498"/>
                    <a:pt x="140" y="494"/>
                    <a:pt x="134" y="491"/>
                  </a:cubicBezTo>
                  <a:cubicBezTo>
                    <a:pt x="132" y="490"/>
                    <a:pt x="131" y="487"/>
                    <a:pt x="132" y="485"/>
                  </a:cubicBezTo>
                  <a:cubicBezTo>
                    <a:pt x="134" y="483"/>
                    <a:pt x="136" y="483"/>
                    <a:pt x="138" y="484"/>
                  </a:cubicBezTo>
                  <a:cubicBezTo>
                    <a:pt x="144" y="487"/>
                    <a:pt x="150" y="491"/>
                    <a:pt x="157" y="493"/>
                  </a:cubicBezTo>
                  <a:cubicBezTo>
                    <a:pt x="159" y="494"/>
                    <a:pt x="160" y="497"/>
                    <a:pt x="159" y="499"/>
                  </a:cubicBezTo>
                  <a:cubicBezTo>
                    <a:pt x="158" y="500"/>
                    <a:pt x="157" y="501"/>
                    <a:pt x="155" y="501"/>
                  </a:cubicBezTo>
                  <a:close/>
                  <a:moveTo>
                    <a:pt x="383" y="494"/>
                  </a:moveTo>
                  <a:cubicBezTo>
                    <a:pt x="382" y="494"/>
                    <a:pt x="380" y="494"/>
                    <a:pt x="380" y="492"/>
                  </a:cubicBezTo>
                  <a:cubicBezTo>
                    <a:pt x="379" y="490"/>
                    <a:pt x="379" y="488"/>
                    <a:pt x="381" y="487"/>
                  </a:cubicBezTo>
                  <a:cubicBezTo>
                    <a:pt x="388" y="483"/>
                    <a:pt x="394" y="480"/>
                    <a:pt x="400" y="476"/>
                  </a:cubicBezTo>
                  <a:cubicBezTo>
                    <a:pt x="401" y="475"/>
                    <a:pt x="404" y="475"/>
                    <a:pt x="405" y="477"/>
                  </a:cubicBezTo>
                  <a:cubicBezTo>
                    <a:pt x="406" y="479"/>
                    <a:pt x="406" y="482"/>
                    <a:pt x="404" y="483"/>
                  </a:cubicBezTo>
                  <a:cubicBezTo>
                    <a:pt x="398" y="487"/>
                    <a:pt x="392" y="490"/>
                    <a:pt x="385" y="494"/>
                  </a:cubicBezTo>
                  <a:cubicBezTo>
                    <a:pt x="385" y="494"/>
                    <a:pt x="384" y="494"/>
                    <a:pt x="383" y="494"/>
                  </a:cubicBezTo>
                  <a:close/>
                  <a:moveTo>
                    <a:pt x="118" y="480"/>
                  </a:moveTo>
                  <a:cubicBezTo>
                    <a:pt x="117" y="480"/>
                    <a:pt x="116" y="480"/>
                    <a:pt x="115" y="479"/>
                  </a:cubicBezTo>
                  <a:cubicBezTo>
                    <a:pt x="109" y="475"/>
                    <a:pt x="104" y="471"/>
                    <a:pt x="98" y="466"/>
                  </a:cubicBezTo>
                  <a:cubicBezTo>
                    <a:pt x="96" y="465"/>
                    <a:pt x="96" y="462"/>
                    <a:pt x="97" y="461"/>
                  </a:cubicBezTo>
                  <a:cubicBezTo>
                    <a:pt x="99" y="459"/>
                    <a:pt x="101" y="459"/>
                    <a:pt x="103" y="460"/>
                  </a:cubicBezTo>
                  <a:cubicBezTo>
                    <a:pt x="108" y="465"/>
                    <a:pt x="114" y="469"/>
                    <a:pt x="120" y="473"/>
                  </a:cubicBezTo>
                  <a:cubicBezTo>
                    <a:pt x="122" y="474"/>
                    <a:pt x="122" y="476"/>
                    <a:pt x="121" y="478"/>
                  </a:cubicBezTo>
                  <a:cubicBezTo>
                    <a:pt x="120" y="479"/>
                    <a:pt x="119" y="480"/>
                    <a:pt x="118" y="480"/>
                  </a:cubicBezTo>
                  <a:close/>
                  <a:moveTo>
                    <a:pt x="419" y="471"/>
                  </a:moveTo>
                  <a:cubicBezTo>
                    <a:pt x="418" y="471"/>
                    <a:pt x="417" y="471"/>
                    <a:pt x="416" y="469"/>
                  </a:cubicBezTo>
                  <a:cubicBezTo>
                    <a:pt x="415" y="468"/>
                    <a:pt x="415" y="465"/>
                    <a:pt x="417" y="464"/>
                  </a:cubicBezTo>
                  <a:cubicBezTo>
                    <a:pt x="422" y="460"/>
                    <a:pt x="428" y="455"/>
                    <a:pt x="433" y="450"/>
                  </a:cubicBezTo>
                  <a:cubicBezTo>
                    <a:pt x="435" y="449"/>
                    <a:pt x="437" y="449"/>
                    <a:pt x="439" y="451"/>
                  </a:cubicBezTo>
                  <a:cubicBezTo>
                    <a:pt x="440" y="452"/>
                    <a:pt x="440" y="455"/>
                    <a:pt x="439" y="456"/>
                  </a:cubicBezTo>
                  <a:cubicBezTo>
                    <a:pt x="433" y="461"/>
                    <a:pt x="428" y="466"/>
                    <a:pt x="422" y="470"/>
                  </a:cubicBezTo>
                  <a:cubicBezTo>
                    <a:pt x="421" y="471"/>
                    <a:pt x="420" y="471"/>
                    <a:pt x="419" y="471"/>
                  </a:cubicBezTo>
                  <a:close/>
                  <a:moveTo>
                    <a:pt x="84" y="453"/>
                  </a:moveTo>
                  <a:cubicBezTo>
                    <a:pt x="83" y="453"/>
                    <a:pt x="82" y="453"/>
                    <a:pt x="82" y="452"/>
                  </a:cubicBezTo>
                  <a:cubicBezTo>
                    <a:pt x="76" y="447"/>
                    <a:pt x="71" y="442"/>
                    <a:pt x="66" y="436"/>
                  </a:cubicBezTo>
                  <a:cubicBezTo>
                    <a:pt x="65" y="435"/>
                    <a:pt x="65" y="432"/>
                    <a:pt x="67" y="431"/>
                  </a:cubicBezTo>
                  <a:cubicBezTo>
                    <a:pt x="68" y="429"/>
                    <a:pt x="71" y="429"/>
                    <a:pt x="72" y="431"/>
                  </a:cubicBezTo>
                  <a:cubicBezTo>
                    <a:pt x="77" y="436"/>
                    <a:pt x="82" y="441"/>
                    <a:pt x="87" y="446"/>
                  </a:cubicBezTo>
                  <a:cubicBezTo>
                    <a:pt x="89" y="448"/>
                    <a:pt x="89" y="450"/>
                    <a:pt x="87" y="452"/>
                  </a:cubicBezTo>
                  <a:cubicBezTo>
                    <a:pt x="86" y="453"/>
                    <a:pt x="85" y="453"/>
                    <a:pt x="84" y="453"/>
                  </a:cubicBezTo>
                  <a:close/>
                  <a:moveTo>
                    <a:pt x="451" y="442"/>
                  </a:moveTo>
                  <a:cubicBezTo>
                    <a:pt x="450" y="442"/>
                    <a:pt x="449" y="442"/>
                    <a:pt x="448" y="441"/>
                  </a:cubicBezTo>
                  <a:cubicBezTo>
                    <a:pt x="447" y="440"/>
                    <a:pt x="447" y="437"/>
                    <a:pt x="448" y="435"/>
                  </a:cubicBezTo>
                  <a:cubicBezTo>
                    <a:pt x="453" y="430"/>
                    <a:pt x="458" y="425"/>
                    <a:pt x="462" y="419"/>
                  </a:cubicBezTo>
                  <a:cubicBezTo>
                    <a:pt x="463" y="418"/>
                    <a:pt x="466" y="417"/>
                    <a:pt x="468" y="419"/>
                  </a:cubicBezTo>
                  <a:cubicBezTo>
                    <a:pt x="469" y="420"/>
                    <a:pt x="470" y="423"/>
                    <a:pt x="468" y="424"/>
                  </a:cubicBezTo>
                  <a:cubicBezTo>
                    <a:pt x="464" y="430"/>
                    <a:pt x="459" y="436"/>
                    <a:pt x="454" y="441"/>
                  </a:cubicBezTo>
                  <a:cubicBezTo>
                    <a:pt x="453" y="442"/>
                    <a:pt x="452" y="442"/>
                    <a:pt x="451" y="442"/>
                  </a:cubicBezTo>
                  <a:close/>
                  <a:moveTo>
                    <a:pt x="56" y="421"/>
                  </a:moveTo>
                  <a:cubicBezTo>
                    <a:pt x="55" y="421"/>
                    <a:pt x="53" y="420"/>
                    <a:pt x="53" y="419"/>
                  </a:cubicBezTo>
                  <a:cubicBezTo>
                    <a:pt x="48" y="414"/>
                    <a:pt x="44" y="407"/>
                    <a:pt x="40" y="401"/>
                  </a:cubicBezTo>
                  <a:cubicBezTo>
                    <a:pt x="39" y="399"/>
                    <a:pt x="40" y="397"/>
                    <a:pt x="41" y="396"/>
                  </a:cubicBezTo>
                  <a:cubicBezTo>
                    <a:pt x="43" y="395"/>
                    <a:pt x="46" y="395"/>
                    <a:pt x="47" y="397"/>
                  </a:cubicBezTo>
                  <a:cubicBezTo>
                    <a:pt x="51" y="403"/>
                    <a:pt x="55" y="409"/>
                    <a:pt x="59" y="415"/>
                  </a:cubicBezTo>
                  <a:cubicBezTo>
                    <a:pt x="60" y="416"/>
                    <a:pt x="60" y="419"/>
                    <a:pt x="58" y="420"/>
                  </a:cubicBezTo>
                  <a:cubicBezTo>
                    <a:pt x="57" y="421"/>
                    <a:pt x="57" y="421"/>
                    <a:pt x="56" y="421"/>
                  </a:cubicBezTo>
                  <a:close/>
                  <a:moveTo>
                    <a:pt x="478" y="408"/>
                  </a:moveTo>
                  <a:cubicBezTo>
                    <a:pt x="477" y="408"/>
                    <a:pt x="476" y="408"/>
                    <a:pt x="475" y="408"/>
                  </a:cubicBezTo>
                  <a:cubicBezTo>
                    <a:pt x="474" y="407"/>
                    <a:pt x="473" y="404"/>
                    <a:pt x="474" y="402"/>
                  </a:cubicBezTo>
                  <a:cubicBezTo>
                    <a:pt x="478" y="396"/>
                    <a:pt x="482" y="390"/>
                    <a:pt x="485" y="384"/>
                  </a:cubicBezTo>
                  <a:cubicBezTo>
                    <a:pt x="486" y="382"/>
                    <a:pt x="489" y="381"/>
                    <a:pt x="491" y="382"/>
                  </a:cubicBezTo>
                  <a:cubicBezTo>
                    <a:pt x="493" y="384"/>
                    <a:pt x="493" y="386"/>
                    <a:pt x="492" y="388"/>
                  </a:cubicBezTo>
                  <a:cubicBezTo>
                    <a:pt x="489" y="394"/>
                    <a:pt x="485" y="401"/>
                    <a:pt x="481" y="407"/>
                  </a:cubicBezTo>
                  <a:cubicBezTo>
                    <a:pt x="480" y="408"/>
                    <a:pt x="479" y="408"/>
                    <a:pt x="478" y="408"/>
                  </a:cubicBezTo>
                  <a:close/>
                  <a:moveTo>
                    <a:pt x="33" y="385"/>
                  </a:moveTo>
                  <a:cubicBezTo>
                    <a:pt x="31" y="385"/>
                    <a:pt x="30" y="384"/>
                    <a:pt x="29" y="382"/>
                  </a:cubicBezTo>
                  <a:cubicBezTo>
                    <a:pt x="26" y="376"/>
                    <a:pt x="23" y="369"/>
                    <a:pt x="20" y="363"/>
                  </a:cubicBezTo>
                  <a:cubicBezTo>
                    <a:pt x="19" y="361"/>
                    <a:pt x="20" y="358"/>
                    <a:pt x="22" y="357"/>
                  </a:cubicBezTo>
                  <a:cubicBezTo>
                    <a:pt x="24" y="357"/>
                    <a:pt x="27" y="358"/>
                    <a:pt x="28" y="360"/>
                  </a:cubicBezTo>
                  <a:cubicBezTo>
                    <a:pt x="30" y="366"/>
                    <a:pt x="33" y="372"/>
                    <a:pt x="36" y="379"/>
                  </a:cubicBezTo>
                  <a:cubicBezTo>
                    <a:pt x="38" y="381"/>
                    <a:pt x="37" y="383"/>
                    <a:pt x="35" y="384"/>
                  </a:cubicBezTo>
                  <a:cubicBezTo>
                    <a:pt x="34" y="384"/>
                    <a:pt x="34" y="385"/>
                    <a:pt x="33" y="385"/>
                  </a:cubicBezTo>
                  <a:close/>
                  <a:moveTo>
                    <a:pt x="498" y="371"/>
                  </a:moveTo>
                  <a:cubicBezTo>
                    <a:pt x="498" y="371"/>
                    <a:pt x="497" y="371"/>
                    <a:pt x="497" y="370"/>
                  </a:cubicBezTo>
                  <a:cubicBezTo>
                    <a:pt x="495" y="369"/>
                    <a:pt x="494" y="367"/>
                    <a:pt x="495" y="365"/>
                  </a:cubicBezTo>
                  <a:cubicBezTo>
                    <a:pt x="498" y="359"/>
                    <a:pt x="500" y="352"/>
                    <a:pt x="502" y="345"/>
                  </a:cubicBezTo>
                  <a:cubicBezTo>
                    <a:pt x="503" y="343"/>
                    <a:pt x="505" y="342"/>
                    <a:pt x="508" y="343"/>
                  </a:cubicBezTo>
                  <a:cubicBezTo>
                    <a:pt x="510" y="344"/>
                    <a:pt x="511" y="346"/>
                    <a:pt x="510" y="348"/>
                  </a:cubicBezTo>
                  <a:cubicBezTo>
                    <a:pt x="508" y="355"/>
                    <a:pt x="505" y="362"/>
                    <a:pt x="502" y="368"/>
                  </a:cubicBezTo>
                  <a:cubicBezTo>
                    <a:pt x="501" y="370"/>
                    <a:pt x="500" y="371"/>
                    <a:pt x="498" y="371"/>
                  </a:cubicBezTo>
                  <a:close/>
                  <a:moveTo>
                    <a:pt x="17" y="345"/>
                  </a:moveTo>
                  <a:cubicBezTo>
                    <a:pt x="15" y="345"/>
                    <a:pt x="13" y="344"/>
                    <a:pt x="13" y="342"/>
                  </a:cubicBezTo>
                  <a:cubicBezTo>
                    <a:pt x="10" y="335"/>
                    <a:pt x="9" y="328"/>
                    <a:pt x="7" y="321"/>
                  </a:cubicBezTo>
                  <a:cubicBezTo>
                    <a:pt x="6" y="319"/>
                    <a:pt x="8" y="317"/>
                    <a:pt x="10" y="316"/>
                  </a:cubicBezTo>
                  <a:cubicBezTo>
                    <a:pt x="12" y="316"/>
                    <a:pt x="14" y="317"/>
                    <a:pt x="15" y="319"/>
                  </a:cubicBezTo>
                  <a:cubicBezTo>
                    <a:pt x="16" y="326"/>
                    <a:pt x="18" y="333"/>
                    <a:pt x="20" y="340"/>
                  </a:cubicBezTo>
                  <a:cubicBezTo>
                    <a:pt x="21" y="342"/>
                    <a:pt x="20" y="344"/>
                    <a:pt x="18" y="345"/>
                  </a:cubicBezTo>
                  <a:cubicBezTo>
                    <a:pt x="17" y="345"/>
                    <a:pt x="17" y="345"/>
                    <a:pt x="17" y="345"/>
                  </a:cubicBezTo>
                  <a:close/>
                  <a:moveTo>
                    <a:pt x="512" y="330"/>
                  </a:moveTo>
                  <a:cubicBezTo>
                    <a:pt x="512" y="330"/>
                    <a:pt x="512" y="330"/>
                    <a:pt x="511" y="330"/>
                  </a:cubicBezTo>
                  <a:cubicBezTo>
                    <a:pt x="509" y="329"/>
                    <a:pt x="508" y="327"/>
                    <a:pt x="508" y="325"/>
                  </a:cubicBezTo>
                  <a:cubicBezTo>
                    <a:pt x="510" y="318"/>
                    <a:pt x="512" y="311"/>
                    <a:pt x="513" y="304"/>
                  </a:cubicBezTo>
                  <a:cubicBezTo>
                    <a:pt x="513" y="302"/>
                    <a:pt x="515" y="301"/>
                    <a:pt x="517" y="301"/>
                  </a:cubicBezTo>
                  <a:cubicBezTo>
                    <a:pt x="520" y="302"/>
                    <a:pt x="521" y="304"/>
                    <a:pt x="521" y="306"/>
                  </a:cubicBezTo>
                  <a:cubicBezTo>
                    <a:pt x="520" y="313"/>
                    <a:pt x="518" y="320"/>
                    <a:pt x="516" y="327"/>
                  </a:cubicBezTo>
                  <a:cubicBezTo>
                    <a:pt x="516" y="329"/>
                    <a:pt x="514" y="330"/>
                    <a:pt x="512" y="330"/>
                  </a:cubicBezTo>
                  <a:close/>
                  <a:moveTo>
                    <a:pt x="7" y="303"/>
                  </a:moveTo>
                  <a:cubicBezTo>
                    <a:pt x="5" y="303"/>
                    <a:pt x="3" y="302"/>
                    <a:pt x="3" y="300"/>
                  </a:cubicBezTo>
                  <a:cubicBezTo>
                    <a:pt x="2" y="292"/>
                    <a:pt x="1" y="285"/>
                    <a:pt x="1" y="278"/>
                  </a:cubicBezTo>
                  <a:cubicBezTo>
                    <a:pt x="1" y="276"/>
                    <a:pt x="2" y="274"/>
                    <a:pt x="5" y="274"/>
                  </a:cubicBezTo>
                  <a:cubicBezTo>
                    <a:pt x="7" y="274"/>
                    <a:pt x="9" y="275"/>
                    <a:pt x="9" y="277"/>
                  </a:cubicBezTo>
                  <a:cubicBezTo>
                    <a:pt x="9" y="284"/>
                    <a:pt x="10" y="292"/>
                    <a:pt x="11" y="298"/>
                  </a:cubicBezTo>
                  <a:cubicBezTo>
                    <a:pt x="11" y="301"/>
                    <a:pt x="10" y="303"/>
                    <a:pt x="7" y="303"/>
                  </a:cubicBezTo>
                  <a:cubicBezTo>
                    <a:pt x="7" y="303"/>
                    <a:pt x="7" y="303"/>
                    <a:pt x="7" y="303"/>
                  </a:cubicBezTo>
                  <a:close/>
                  <a:moveTo>
                    <a:pt x="519" y="288"/>
                  </a:moveTo>
                  <a:cubicBezTo>
                    <a:pt x="519" y="288"/>
                    <a:pt x="519" y="288"/>
                    <a:pt x="519" y="288"/>
                  </a:cubicBezTo>
                  <a:cubicBezTo>
                    <a:pt x="517" y="288"/>
                    <a:pt x="515" y="286"/>
                    <a:pt x="515" y="283"/>
                  </a:cubicBezTo>
                  <a:cubicBezTo>
                    <a:pt x="516" y="276"/>
                    <a:pt x="516" y="269"/>
                    <a:pt x="516" y="262"/>
                  </a:cubicBezTo>
                  <a:cubicBezTo>
                    <a:pt x="516" y="260"/>
                    <a:pt x="518" y="258"/>
                    <a:pt x="520" y="258"/>
                  </a:cubicBezTo>
                  <a:cubicBezTo>
                    <a:pt x="523" y="258"/>
                    <a:pt x="524" y="260"/>
                    <a:pt x="524" y="262"/>
                  </a:cubicBezTo>
                  <a:cubicBezTo>
                    <a:pt x="524" y="270"/>
                    <a:pt x="524" y="277"/>
                    <a:pt x="523" y="284"/>
                  </a:cubicBezTo>
                  <a:cubicBezTo>
                    <a:pt x="523" y="286"/>
                    <a:pt x="522" y="288"/>
                    <a:pt x="519" y="288"/>
                  </a:cubicBezTo>
                  <a:close/>
                  <a:moveTo>
                    <a:pt x="4" y="260"/>
                  </a:moveTo>
                  <a:cubicBezTo>
                    <a:pt x="4" y="260"/>
                    <a:pt x="4" y="260"/>
                    <a:pt x="4" y="260"/>
                  </a:cubicBezTo>
                  <a:cubicBezTo>
                    <a:pt x="2" y="260"/>
                    <a:pt x="0" y="258"/>
                    <a:pt x="0" y="256"/>
                  </a:cubicBezTo>
                  <a:cubicBezTo>
                    <a:pt x="1" y="249"/>
                    <a:pt x="1" y="242"/>
                    <a:pt x="2" y="234"/>
                  </a:cubicBezTo>
                  <a:cubicBezTo>
                    <a:pt x="2" y="232"/>
                    <a:pt x="4" y="231"/>
                    <a:pt x="6" y="231"/>
                  </a:cubicBezTo>
                  <a:cubicBezTo>
                    <a:pt x="8" y="231"/>
                    <a:pt x="10" y="233"/>
                    <a:pt x="10" y="235"/>
                  </a:cubicBezTo>
                  <a:cubicBezTo>
                    <a:pt x="9" y="242"/>
                    <a:pt x="9" y="249"/>
                    <a:pt x="8" y="256"/>
                  </a:cubicBezTo>
                  <a:cubicBezTo>
                    <a:pt x="8" y="258"/>
                    <a:pt x="7" y="260"/>
                    <a:pt x="4" y="260"/>
                  </a:cubicBezTo>
                  <a:close/>
                  <a:moveTo>
                    <a:pt x="520" y="257"/>
                  </a:moveTo>
                  <a:cubicBezTo>
                    <a:pt x="518" y="257"/>
                    <a:pt x="516" y="255"/>
                    <a:pt x="516" y="253"/>
                  </a:cubicBezTo>
                  <a:cubicBezTo>
                    <a:pt x="516" y="246"/>
                    <a:pt x="515" y="239"/>
                    <a:pt x="515" y="232"/>
                  </a:cubicBezTo>
                  <a:cubicBezTo>
                    <a:pt x="514" y="230"/>
                    <a:pt x="516" y="228"/>
                    <a:pt x="518" y="228"/>
                  </a:cubicBezTo>
                  <a:cubicBezTo>
                    <a:pt x="520" y="227"/>
                    <a:pt x="522" y="229"/>
                    <a:pt x="522" y="231"/>
                  </a:cubicBezTo>
                  <a:cubicBezTo>
                    <a:pt x="523" y="238"/>
                    <a:pt x="524" y="246"/>
                    <a:pt x="524" y="253"/>
                  </a:cubicBezTo>
                  <a:cubicBezTo>
                    <a:pt x="524" y="255"/>
                    <a:pt x="523" y="257"/>
                    <a:pt x="520" y="257"/>
                  </a:cubicBezTo>
                  <a:cubicBezTo>
                    <a:pt x="520" y="257"/>
                    <a:pt x="520" y="257"/>
                    <a:pt x="520" y="257"/>
                  </a:cubicBezTo>
                  <a:close/>
                  <a:moveTo>
                    <a:pt x="9" y="218"/>
                  </a:moveTo>
                  <a:cubicBezTo>
                    <a:pt x="9" y="218"/>
                    <a:pt x="8" y="217"/>
                    <a:pt x="8" y="217"/>
                  </a:cubicBezTo>
                  <a:cubicBezTo>
                    <a:pt x="6" y="217"/>
                    <a:pt x="5" y="215"/>
                    <a:pt x="5" y="213"/>
                  </a:cubicBezTo>
                  <a:cubicBezTo>
                    <a:pt x="6" y="206"/>
                    <a:pt x="8" y="198"/>
                    <a:pt x="10" y="192"/>
                  </a:cubicBezTo>
                  <a:cubicBezTo>
                    <a:pt x="11" y="189"/>
                    <a:pt x="13" y="188"/>
                    <a:pt x="15" y="189"/>
                  </a:cubicBezTo>
                  <a:cubicBezTo>
                    <a:pt x="17" y="189"/>
                    <a:pt x="18" y="192"/>
                    <a:pt x="18" y="194"/>
                  </a:cubicBezTo>
                  <a:cubicBezTo>
                    <a:pt x="16" y="200"/>
                    <a:pt x="14" y="207"/>
                    <a:pt x="13" y="214"/>
                  </a:cubicBezTo>
                  <a:cubicBezTo>
                    <a:pt x="12" y="216"/>
                    <a:pt x="11" y="218"/>
                    <a:pt x="9" y="218"/>
                  </a:cubicBezTo>
                  <a:close/>
                  <a:moveTo>
                    <a:pt x="515" y="214"/>
                  </a:moveTo>
                  <a:cubicBezTo>
                    <a:pt x="513" y="214"/>
                    <a:pt x="512" y="213"/>
                    <a:pt x="511" y="211"/>
                  </a:cubicBezTo>
                  <a:cubicBezTo>
                    <a:pt x="510" y="204"/>
                    <a:pt x="508" y="197"/>
                    <a:pt x="506" y="191"/>
                  </a:cubicBezTo>
                  <a:cubicBezTo>
                    <a:pt x="505" y="189"/>
                    <a:pt x="507" y="186"/>
                    <a:pt x="509" y="186"/>
                  </a:cubicBezTo>
                  <a:cubicBezTo>
                    <a:pt x="511" y="185"/>
                    <a:pt x="513" y="186"/>
                    <a:pt x="514" y="188"/>
                  </a:cubicBezTo>
                  <a:cubicBezTo>
                    <a:pt x="516" y="195"/>
                    <a:pt x="518" y="203"/>
                    <a:pt x="519" y="210"/>
                  </a:cubicBezTo>
                  <a:cubicBezTo>
                    <a:pt x="519" y="212"/>
                    <a:pt x="518" y="214"/>
                    <a:pt x="516" y="214"/>
                  </a:cubicBezTo>
                  <a:cubicBezTo>
                    <a:pt x="516" y="214"/>
                    <a:pt x="515" y="214"/>
                    <a:pt x="515" y="214"/>
                  </a:cubicBezTo>
                  <a:close/>
                  <a:moveTo>
                    <a:pt x="21" y="176"/>
                  </a:moveTo>
                  <a:cubicBezTo>
                    <a:pt x="20" y="176"/>
                    <a:pt x="20" y="176"/>
                    <a:pt x="19" y="176"/>
                  </a:cubicBezTo>
                  <a:cubicBezTo>
                    <a:pt x="17" y="175"/>
                    <a:pt x="16" y="173"/>
                    <a:pt x="17" y="171"/>
                  </a:cubicBezTo>
                  <a:cubicBezTo>
                    <a:pt x="19" y="164"/>
                    <a:pt x="22" y="157"/>
                    <a:pt x="25" y="151"/>
                  </a:cubicBezTo>
                  <a:cubicBezTo>
                    <a:pt x="26" y="149"/>
                    <a:pt x="29" y="148"/>
                    <a:pt x="31" y="149"/>
                  </a:cubicBezTo>
                  <a:cubicBezTo>
                    <a:pt x="33" y="150"/>
                    <a:pt x="33" y="152"/>
                    <a:pt x="32" y="154"/>
                  </a:cubicBezTo>
                  <a:cubicBezTo>
                    <a:pt x="29" y="160"/>
                    <a:pt x="27" y="167"/>
                    <a:pt x="24" y="174"/>
                  </a:cubicBezTo>
                  <a:cubicBezTo>
                    <a:pt x="24" y="175"/>
                    <a:pt x="22" y="176"/>
                    <a:pt x="21" y="176"/>
                  </a:cubicBezTo>
                  <a:close/>
                  <a:moveTo>
                    <a:pt x="503" y="173"/>
                  </a:moveTo>
                  <a:cubicBezTo>
                    <a:pt x="501" y="173"/>
                    <a:pt x="500" y="172"/>
                    <a:pt x="499" y="171"/>
                  </a:cubicBezTo>
                  <a:cubicBezTo>
                    <a:pt x="497" y="164"/>
                    <a:pt x="494" y="158"/>
                    <a:pt x="491" y="151"/>
                  </a:cubicBezTo>
                  <a:cubicBezTo>
                    <a:pt x="490" y="149"/>
                    <a:pt x="491" y="147"/>
                    <a:pt x="493" y="146"/>
                  </a:cubicBezTo>
                  <a:cubicBezTo>
                    <a:pt x="495" y="145"/>
                    <a:pt x="497" y="146"/>
                    <a:pt x="498" y="148"/>
                  </a:cubicBezTo>
                  <a:cubicBezTo>
                    <a:pt x="501" y="154"/>
                    <a:pt x="504" y="161"/>
                    <a:pt x="507" y="168"/>
                  </a:cubicBezTo>
                  <a:cubicBezTo>
                    <a:pt x="508" y="170"/>
                    <a:pt x="507" y="172"/>
                    <a:pt x="504" y="173"/>
                  </a:cubicBezTo>
                  <a:cubicBezTo>
                    <a:pt x="504" y="173"/>
                    <a:pt x="504" y="173"/>
                    <a:pt x="503" y="173"/>
                  </a:cubicBezTo>
                  <a:close/>
                  <a:moveTo>
                    <a:pt x="39" y="137"/>
                  </a:moveTo>
                  <a:cubicBezTo>
                    <a:pt x="38" y="137"/>
                    <a:pt x="37" y="137"/>
                    <a:pt x="37" y="137"/>
                  </a:cubicBezTo>
                  <a:cubicBezTo>
                    <a:pt x="35" y="136"/>
                    <a:pt x="34" y="133"/>
                    <a:pt x="35" y="131"/>
                  </a:cubicBezTo>
                  <a:cubicBezTo>
                    <a:pt x="39" y="125"/>
                    <a:pt x="43" y="119"/>
                    <a:pt x="47" y="113"/>
                  </a:cubicBezTo>
                  <a:cubicBezTo>
                    <a:pt x="48" y="111"/>
                    <a:pt x="51" y="111"/>
                    <a:pt x="53" y="112"/>
                  </a:cubicBezTo>
                  <a:cubicBezTo>
                    <a:pt x="54" y="113"/>
                    <a:pt x="55" y="116"/>
                    <a:pt x="54" y="117"/>
                  </a:cubicBezTo>
                  <a:cubicBezTo>
                    <a:pt x="50" y="123"/>
                    <a:pt x="46" y="129"/>
                    <a:pt x="42" y="135"/>
                  </a:cubicBezTo>
                  <a:cubicBezTo>
                    <a:pt x="42" y="137"/>
                    <a:pt x="40" y="137"/>
                    <a:pt x="39" y="137"/>
                  </a:cubicBezTo>
                  <a:close/>
                  <a:moveTo>
                    <a:pt x="484" y="135"/>
                  </a:moveTo>
                  <a:cubicBezTo>
                    <a:pt x="483" y="135"/>
                    <a:pt x="482" y="134"/>
                    <a:pt x="481" y="133"/>
                  </a:cubicBezTo>
                  <a:cubicBezTo>
                    <a:pt x="477" y="127"/>
                    <a:pt x="473" y="121"/>
                    <a:pt x="469" y="115"/>
                  </a:cubicBezTo>
                  <a:cubicBezTo>
                    <a:pt x="468" y="113"/>
                    <a:pt x="468" y="111"/>
                    <a:pt x="470" y="109"/>
                  </a:cubicBezTo>
                  <a:cubicBezTo>
                    <a:pt x="472" y="108"/>
                    <a:pt x="474" y="109"/>
                    <a:pt x="476" y="110"/>
                  </a:cubicBezTo>
                  <a:cubicBezTo>
                    <a:pt x="480" y="116"/>
                    <a:pt x="484" y="122"/>
                    <a:pt x="488" y="129"/>
                  </a:cubicBezTo>
                  <a:cubicBezTo>
                    <a:pt x="489" y="131"/>
                    <a:pt x="488" y="133"/>
                    <a:pt x="486" y="134"/>
                  </a:cubicBezTo>
                  <a:cubicBezTo>
                    <a:pt x="486" y="134"/>
                    <a:pt x="485" y="135"/>
                    <a:pt x="484" y="135"/>
                  </a:cubicBezTo>
                  <a:close/>
                  <a:moveTo>
                    <a:pt x="63" y="102"/>
                  </a:moveTo>
                  <a:cubicBezTo>
                    <a:pt x="62" y="102"/>
                    <a:pt x="62" y="102"/>
                    <a:pt x="61" y="101"/>
                  </a:cubicBezTo>
                  <a:cubicBezTo>
                    <a:pt x="59" y="100"/>
                    <a:pt x="59" y="97"/>
                    <a:pt x="60" y="95"/>
                  </a:cubicBezTo>
                  <a:cubicBezTo>
                    <a:pt x="65" y="90"/>
                    <a:pt x="70" y="84"/>
                    <a:pt x="75" y="79"/>
                  </a:cubicBezTo>
                  <a:cubicBezTo>
                    <a:pt x="76" y="78"/>
                    <a:pt x="79" y="78"/>
                    <a:pt x="81" y="79"/>
                  </a:cubicBezTo>
                  <a:cubicBezTo>
                    <a:pt x="82" y="81"/>
                    <a:pt x="82" y="83"/>
                    <a:pt x="81" y="85"/>
                  </a:cubicBezTo>
                  <a:cubicBezTo>
                    <a:pt x="76" y="90"/>
                    <a:pt x="71" y="95"/>
                    <a:pt x="66" y="101"/>
                  </a:cubicBezTo>
                  <a:cubicBezTo>
                    <a:pt x="66" y="102"/>
                    <a:pt x="65" y="102"/>
                    <a:pt x="63" y="102"/>
                  </a:cubicBezTo>
                  <a:close/>
                  <a:moveTo>
                    <a:pt x="459" y="100"/>
                  </a:moveTo>
                  <a:cubicBezTo>
                    <a:pt x="458" y="100"/>
                    <a:pt x="457" y="99"/>
                    <a:pt x="456" y="98"/>
                  </a:cubicBezTo>
                  <a:cubicBezTo>
                    <a:pt x="452" y="93"/>
                    <a:pt x="447" y="88"/>
                    <a:pt x="442" y="83"/>
                  </a:cubicBezTo>
                  <a:cubicBezTo>
                    <a:pt x="440" y="81"/>
                    <a:pt x="440" y="79"/>
                    <a:pt x="442" y="77"/>
                  </a:cubicBezTo>
                  <a:cubicBezTo>
                    <a:pt x="443" y="75"/>
                    <a:pt x="446" y="75"/>
                    <a:pt x="448" y="77"/>
                  </a:cubicBezTo>
                  <a:cubicBezTo>
                    <a:pt x="453" y="82"/>
                    <a:pt x="458" y="88"/>
                    <a:pt x="462" y="93"/>
                  </a:cubicBezTo>
                  <a:cubicBezTo>
                    <a:pt x="464" y="95"/>
                    <a:pt x="464" y="97"/>
                    <a:pt x="462" y="99"/>
                  </a:cubicBezTo>
                  <a:cubicBezTo>
                    <a:pt x="461" y="99"/>
                    <a:pt x="460" y="100"/>
                    <a:pt x="459" y="100"/>
                  </a:cubicBezTo>
                  <a:close/>
                  <a:moveTo>
                    <a:pt x="93" y="71"/>
                  </a:moveTo>
                  <a:cubicBezTo>
                    <a:pt x="92" y="71"/>
                    <a:pt x="91" y="71"/>
                    <a:pt x="90" y="70"/>
                  </a:cubicBezTo>
                  <a:cubicBezTo>
                    <a:pt x="89" y="68"/>
                    <a:pt x="89" y="66"/>
                    <a:pt x="91" y="64"/>
                  </a:cubicBezTo>
                  <a:cubicBezTo>
                    <a:pt x="96" y="60"/>
                    <a:pt x="102" y="55"/>
                    <a:pt x="108" y="51"/>
                  </a:cubicBezTo>
                  <a:cubicBezTo>
                    <a:pt x="110" y="49"/>
                    <a:pt x="112" y="50"/>
                    <a:pt x="113" y="52"/>
                  </a:cubicBezTo>
                  <a:cubicBezTo>
                    <a:pt x="115" y="53"/>
                    <a:pt x="114" y="56"/>
                    <a:pt x="113" y="57"/>
                  </a:cubicBezTo>
                  <a:cubicBezTo>
                    <a:pt x="107" y="61"/>
                    <a:pt x="101" y="66"/>
                    <a:pt x="96" y="70"/>
                  </a:cubicBezTo>
                  <a:cubicBezTo>
                    <a:pt x="95" y="71"/>
                    <a:pt x="94" y="71"/>
                    <a:pt x="93" y="71"/>
                  </a:cubicBezTo>
                  <a:close/>
                  <a:moveTo>
                    <a:pt x="429" y="69"/>
                  </a:moveTo>
                  <a:cubicBezTo>
                    <a:pt x="428" y="69"/>
                    <a:pt x="427" y="69"/>
                    <a:pt x="426" y="68"/>
                  </a:cubicBezTo>
                  <a:cubicBezTo>
                    <a:pt x="421" y="64"/>
                    <a:pt x="415" y="59"/>
                    <a:pt x="410" y="55"/>
                  </a:cubicBezTo>
                  <a:cubicBezTo>
                    <a:pt x="408" y="54"/>
                    <a:pt x="407" y="52"/>
                    <a:pt x="409" y="50"/>
                  </a:cubicBezTo>
                  <a:cubicBezTo>
                    <a:pt x="410" y="48"/>
                    <a:pt x="413" y="48"/>
                    <a:pt x="414" y="49"/>
                  </a:cubicBezTo>
                  <a:cubicBezTo>
                    <a:pt x="420" y="53"/>
                    <a:pt x="426" y="58"/>
                    <a:pt x="432" y="62"/>
                  </a:cubicBezTo>
                  <a:cubicBezTo>
                    <a:pt x="433" y="64"/>
                    <a:pt x="433" y="66"/>
                    <a:pt x="432" y="68"/>
                  </a:cubicBezTo>
                  <a:cubicBezTo>
                    <a:pt x="431" y="69"/>
                    <a:pt x="430" y="69"/>
                    <a:pt x="429" y="69"/>
                  </a:cubicBezTo>
                  <a:close/>
                  <a:moveTo>
                    <a:pt x="128" y="46"/>
                  </a:moveTo>
                  <a:cubicBezTo>
                    <a:pt x="127" y="46"/>
                    <a:pt x="125" y="45"/>
                    <a:pt x="125" y="44"/>
                  </a:cubicBezTo>
                  <a:cubicBezTo>
                    <a:pt x="123" y="42"/>
                    <a:pt x="124" y="40"/>
                    <a:pt x="126" y="39"/>
                  </a:cubicBezTo>
                  <a:cubicBezTo>
                    <a:pt x="132" y="35"/>
                    <a:pt x="139" y="31"/>
                    <a:pt x="145" y="28"/>
                  </a:cubicBezTo>
                  <a:cubicBezTo>
                    <a:pt x="147" y="27"/>
                    <a:pt x="149" y="28"/>
                    <a:pt x="150" y="30"/>
                  </a:cubicBezTo>
                  <a:cubicBezTo>
                    <a:pt x="151" y="32"/>
                    <a:pt x="151" y="34"/>
                    <a:pt x="149" y="35"/>
                  </a:cubicBezTo>
                  <a:cubicBezTo>
                    <a:pt x="142" y="38"/>
                    <a:pt x="136" y="42"/>
                    <a:pt x="130" y="45"/>
                  </a:cubicBezTo>
                  <a:cubicBezTo>
                    <a:pt x="129" y="46"/>
                    <a:pt x="129" y="46"/>
                    <a:pt x="128" y="46"/>
                  </a:cubicBezTo>
                  <a:close/>
                  <a:moveTo>
                    <a:pt x="394" y="44"/>
                  </a:moveTo>
                  <a:cubicBezTo>
                    <a:pt x="393" y="44"/>
                    <a:pt x="393" y="44"/>
                    <a:pt x="392" y="44"/>
                  </a:cubicBezTo>
                  <a:cubicBezTo>
                    <a:pt x="386" y="40"/>
                    <a:pt x="380" y="37"/>
                    <a:pt x="373" y="34"/>
                  </a:cubicBezTo>
                  <a:cubicBezTo>
                    <a:pt x="371" y="33"/>
                    <a:pt x="370" y="30"/>
                    <a:pt x="371" y="28"/>
                  </a:cubicBezTo>
                  <a:cubicBezTo>
                    <a:pt x="372" y="26"/>
                    <a:pt x="375" y="26"/>
                    <a:pt x="377" y="27"/>
                  </a:cubicBezTo>
                  <a:cubicBezTo>
                    <a:pt x="383" y="30"/>
                    <a:pt x="390" y="33"/>
                    <a:pt x="396" y="37"/>
                  </a:cubicBezTo>
                  <a:cubicBezTo>
                    <a:pt x="398" y="38"/>
                    <a:pt x="399" y="41"/>
                    <a:pt x="397" y="42"/>
                  </a:cubicBezTo>
                  <a:cubicBezTo>
                    <a:pt x="397" y="44"/>
                    <a:pt x="395" y="44"/>
                    <a:pt x="394" y="44"/>
                  </a:cubicBezTo>
                  <a:close/>
                  <a:moveTo>
                    <a:pt x="166" y="27"/>
                  </a:moveTo>
                  <a:cubicBezTo>
                    <a:pt x="165" y="27"/>
                    <a:pt x="163" y="26"/>
                    <a:pt x="163" y="24"/>
                  </a:cubicBezTo>
                  <a:cubicBezTo>
                    <a:pt x="162" y="22"/>
                    <a:pt x="163" y="20"/>
                    <a:pt x="165" y="19"/>
                  </a:cubicBezTo>
                  <a:cubicBezTo>
                    <a:pt x="172" y="16"/>
                    <a:pt x="179" y="14"/>
                    <a:pt x="185" y="12"/>
                  </a:cubicBezTo>
                  <a:cubicBezTo>
                    <a:pt x="188" y="11"/>
                    <a:pt x="190" y="12"/>
                    <a:pt x="190" y="14"/>
                  </a:cubicBezTo>
                  <a:cubicBezTo>
                    <a:pt x="191" y="17"/>
                    <a:pt x="190" y="19"/>
                    <a:pt x="188" y="19"/>
                  </a:cubicBezTo>
                  <a:cubicBezTo>
                    <a:pt x="181" y="21"/>
                    <a:pt x="174" y="24"/>
                    <a:pt x="168" y="26"/>
                  </a:cubicBezTo>
                  <a:cubicBezTo>
                    <a:pt x="167" y="27"/>
                    <a:pt x="167" y="27"/>
                    <a:pt x="166" y="27"/>
                  </a:cubicBezTo>
                  <a:close/>
                  <a:moveTo>
                    <a:pt x="355" y="26"/>
                  </a:moveTo>
                  <a:cubicBezTo>
                    <a:pt x="355" y="26"/>
                    <a:pt x="354" y="26"/>
                    <a:pt x="354" y="25"/>
                  </a:cubicBezTo>
                  <a:cubicBezTo>
                    <a:pt x="347" y="23"/>
                    <a:pt x="341" y="21"/>
                    <a:pt x="334" y="19"/>
                  </a:cubicBezTo>
                  <a:cubicBezTo>
                    <a:pt x="332" y="18"/>
                    <a:pt x="331" y="16"/>
                    <a:pt x="331" y="14"/>
                  </a:cubicBezTo>
                  <a:cubicBezTo>
                    <a:pt x="332" y="11"/>
                    <a:pt x="334" y="10"/>
                    <a:pt x="336" y="11"/>
                  </a:cubicBezTo>
                  <a:cubicBezTo>
                    <a:pt x="343" y="13"/>
                    <a:pt x="350" y="15"/>
                    <a:pt x="357" y="18"/>
                  </a:cubicBezTo>
                  <a:cubicBezTo>
                    <a:pt x="359" y="19"/>
                    <a:pt x="360" y="21"/>
                    <a:pt x="359" y="23"/>
                  </a:cubicBezTo>
                  <a:cubicBezTo>
                    <a:pt x="358" y="25"/>
                    <a:pt x="357" y="26"/>
                    <a:pt x="355" y="26"/>
                  </a:cubicBezTo>
                  <a:close/>
                  <a:moveTo>
                    <a:pt x="207" y="14"/>
                  </a:moveTo>
                  <a:cubicBezTo>
                    <a:pt x="206" y="14"/>
                    <a:pt x="204" y="13"/>
                    <a:pt x="204" y="11"/>
                  </a:cubicBezTo>
                  <a:cubicBezTo>
                    <a:pt x="203" y="9"/>
                    <a:pt x="204" y="7"/>
                    <a:pt x="207" y="6"/>
                  </a:cubicBezTo>
                  <a:cubicBezTo>
                    <a:pt x="214" y="5"/>
                    <a:pt x="221" y="3"/>
                    <a:pt x="228" y="3"/>
                  </a:cubicBezTo>
                  <a:cubicBezTo>
                    <a:pt x="230" y="2"/>
                    <a:pt x="232" y="4"/>
                    <a:pt x="233" y="6"/>
                  </a:cubicBezTo>
                  <a:cubicBezTo>
                    <a:pt x="233" y="8"/>
                    <a:pt x="231" y="10"/>
                    <a:pt x="229" y="10"/>
                  </a:cubicBezTo>
                  <a:cubicBezTo>
                    <a:pt x="222" y="11"/>
                    <a:pt x="215" y="13"/>
                    <a:pt x="208" y="14"/>
                  </a:cubicBezTo>
                  <a:cubicBezTo>
                    <a:pt x="208" y="14"/>
                    <a:pt x="208" y="14"/>
                    <a:pt x="207" y="14"/>
                  </a:cubicBezTo>
                  <a:close/>
                  <a:moveTo>
                    <a:pt x="314" y="14"/>
                  </a:moveTo>
                  <a:cubicBezTo>
                    <a:pt x="314" y="14"/>
                    <a:pt x="314" y="13"/>
                    <a:pt x="313" y="13"/>
                  </a:cubicBezTo>
                  <a:cubicBezTo>
                    <a:pt x="306" y="12"/>
                    <a:pt x="299" y="11"/>
                    <a:pt x="292" y="10"/>
                  </a:cubicBezTo>
                  <a:cubicBezTo>
                    <a:pt x="290" y="10"/>
                    <a:pt x="289" y="8"/>
                    <a:pt x="289" y="6"/>
                  </a:cubicBezTo>
                  <a:cubicBezTo>
                    <a:pt x="289" y="3"/>
                    <a:pt x="291" y="2"/>
                    <a:pt x="293" y="2"/>
                  </a:cubicBezTo>
                  <a:cubicBezTo>
                    <a:pt x="301" y="3"/>
                    <a:pt x="308" y="4"/>
                    <a:pt x="315" y="6"/>
                  </a:cubicBezTo>
                  <a:cubicBezTo>
                    <a:pt x="317" y="6"/>
                    <a:pt x="319" y="8"/>
                    <a:pt x="318" y="10"/>
                  </a:cubicBezTo>
                  <a:cubicBezTo>
                    <a:pt x="318" y="12"/>
                    <a:pt x="316" y="14"/>
                    <a:pt x="314" y="14"/>
                  </a:cubicBezTo>
                  <a:close/>
                  <a:moveTo>
                    <a:pt x="250" y="9"/>
                  </a:moveTo>
                  <a:cubicBezTo>
                    <a:pt x="248" y="9"/>
                    <a:pt x="246" y="7"/>
                    <a:pt x="246" y="5"/>
                  </a:cubicBezTo>
                  <a:cubicBezTo>
                    <a:pt x="246" y="3"/>
                    <a:pt x="248" y="1"/>
                    <a:pt x="250" y="1"/>
                  </a:cubicBezTo>
                  <a:cubicBezTo>
                    <a:pt x="257" y="0"/>
                    <a:pt x="264" y="0"/>
                    <a:pt x="272" y="0"/>
                  </a:cubicBezTo>
                  <a:cubicBezTo>
                    <a:pt x="274" y="1"/>
                    <a:pt x="276" y="2"/>
                    <a:pt x="276" y="5"/>
                  </a:cubicBezTo>
                  <a:cubicBezTo>
                    <a:pt x="275" y="7"/>
                    <a:pt x="274" y="9"/>
                    <a:pt x="271" y="8"/>
                  </a:cubicBezTo>
                  <a:cubicBezTo>
                    <a:pt x="264" y="8"/>
                    <a:pt x="257" y="8"/>
                    <a:pt x="250" y="9"/>
                  </a:cubicBezTo>
                  <a:cubicBezTo>
                    <a:pt x="250" y="9"/>
                    <a:pt x="250" y="9"/>
                    <a:pt x="250" y="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344" name="Group 343">
              <a:extLst>
                <a:ext uri="{FF2B5EF4-FFF2-40B4-BE49-F238E27FC236}">
                  <a16:creationId xmlns:a16="http://schemas.microsoft.com/office/drawing/2014/main" id="{4D0D2F57-BBF6-4909-9086-0F097B852A50}"/>
                </a:ext>
              </a:extLst>
            </p:cNvPr>
            <p:cNvGrpSpPr/>
            <p:nvPr/>
          </p:nvGrpSpPr>
          <p:grpSpPr>
            <a:xfrm flipH="1" flipV="1">
              <a:off x="4320877" y="4182585"/>
              <a:ext cx="983403" cy="1135792"/>
              <a:chOff x="7119867" y="4182585"/>
              <a:chExt cx="983403" cy="1135792"/>
            </a:xfrm>
          </p:grpSpPr>
          <p:sp>
            <p:nvSpPr>
              <p:cNvPr id="408" name="Freeform 557">
                <a:extLst>
                  <a:ext uri="{FF2B5EF4-FFF2-40B4-BE49-F238E27FC236}">
                    <a16:creationId xmlns:a16="http://schemas.microsoft.com/office/drawing/2014/main" id="{1089CC1B-C3D5-4AF5-B40A-490A3533615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V="1">
                <a:off x="7171665" y="4182585"/>
                <a:ext cx="931605" cy="1075737"/>
              </a:xfrm>
              <a:custGeom>
                <a:avLst/>
                <a:gdLst>
                  <a:gd name="T0" fmla="*/ 1241 w 1241"/>
                  <a:gd name="T1" fmla="*/ 359 h 1433"/>
                  <a:gd name="T2" fmla="*/ 1241 w 1241"/>
                  <a:gd name="T3" fmla="*/ 1076 h 1433"/>
                  <a:gd name="T4" fmla="*/ 1114 w 1241"/>
                  <a:gd name="T5" fmla="*/ 1149 h 1433"/>
                  <a:gd name="T6" fmla="*/ 619 w 1241"/>
                  <a:gd name="T7" fmla="*/ 1433 h 1433"/>
                  <a:gd name="T8" fmla="*/ 135 w 1241"/>
                  <a:gd name="T9" fmla="*/ 1152 h 1433"/>
                  <a:gd name="T10" fmla="*/ 0 w 1241"/>
                  <a:gd name="T11" fmla="*/ 1076 h 1433"/>
                  <a:gd name="T12" fmla="*/ 0 w 1241"/>
                  <a:gd name="T13" fmla="*/ 359 h 1433"/>
                  <a:gd name="T14" fmla="*/ 619 w 1241"/>
                  <a:gd name="T15" fmla="*/ 0 h 1433"/>
                  <a:gd name="T16" fmla="*/ 1241 w 1241"/>
                  <a:gd name="T17" fmla="*/ 359 h 1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41" h="1433">
                    <a:moveTo>
                      <a:pt x="1241" y="359"/>
                    </a:moveTo>
                    <a:lnTo>
                      <a:pt x="1241" y="1076"/>
                    </a:lnTo>
                    <a:lnTo>
                      <a:pt x="1114" y="1149"/>
                    </a:lnTo>
                    <a:lnTo>
                      <a:pt x="619" y="1433"/>
                    </a:lnTo>
                    <a:lnTo>
                      <a:pt x="135" y="1152"/>
                    </a:lnTo>
                    <a:lnTo>
                      <a:pt x="0" y="1076"/>
                    </a:lnTo>
                    <a:lnTo>
                      <a:pt x="0" y="359"/>
                    </a:lnTo>
                    <a:lnTo>
                      <a:pt x="619" y="0"/>
                    </a:lnTo>
                    <a:lnTo>
                      <a:pt x="1241" y="35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9" name="Freeform 558">
                <a:extLst>
                  <a:ext uri="{FF2B5EF4-FFF2-40B4-BE49-F238E27FC236}">
                    <a16:creationId xmlns:a16="http://schemas.microsoft.com/office/drawing/2014/main" id="{35AF6B34-92E4-44AF-BE5E-220D0F443C8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267002" y="4182585"/>
                <a:ext cx="734924" cy="464676"/>
              </a:xfrm>
              <a:custGeom>
                <a:avLst/>
                <a:gdLst>
                  <a:gd name="T0" fmla="*/ 402 w 414"/>
                  <a:gd name="T1" fmla="*/ 124 h 262"/>
                  <a:gd name="T2" fmla="*/ 277 w 414"/>
                  <a:gd name="T3" fmla="*/ 61 h 262"/>
                  <a:gd name="T4" fmla="*/ 275 w 414"/>
                  <a:gd name="T5" fmla="*/ 60 h 262"/>
                  <a:gd name="T6" fmla="*/ 274 w 414"/>
                  <a:gd name="T7" fmla="*/ 61 h 262"/>
                  <a:gd name="T8" fmla="*/ 262 w 414"/>
                  <a:gd name="T9" fmla="*/ 43 h 262"/>
                  <a:gd name="T10" fmla="*/ 254 w 414"/>
                  <a:gd name="T11" fmla="*/ 8 h 262"/>
                  <a:gd name="T12" fmla="*/ 254 w 414"/>
                  <a:gd name="T13" fmla="*/ 0 h 262"/>
                  <a:gd name="T14" fmla="*/ 160 w 414"/>
                  <a:gd name="T15" fmla="*/ 0 h 262"/>
                  <a:gd name="T16" fmla="*/ 160 w 414"/>
                  <a:gd name="T17" fmla="*/ 8 h 262"/>
                  <a:gd name="T18" fmla="*/ 153 w 414"/>
                  <a:gd name="T19" fmla="*/ 43 h 262"/>
                  <a:gd name="T20" fmla="*/ 140 w 414"/>
                  <a:gd name="T21" fmla="*/ 61 h 262"/>
                  <a:gd name="T22" fmla="*/ 139 w 414"/>
                  <a:gd name="T23" fmla="*/ 60 h 262"/>
                  <a:gd name="T24" fmla="*/ 138 w 414"/>
                  <a:gd name="T25" fmla="*/ 61 h 262"/>
                  <a:gd name="T26" fmla="*/ 12 w 414"/>
                  <a:gd name="T27" fmla="*/ 124 h 262"/>
                  <a:gd name="T28" fmla="*/ 0 w 414"/>
                  <a:gd name="T29" fmla="*/ 143 h 262"/>
                  <a:gd name="T30" fmla="*/ 205 w 414"/>
                  <a:gd name="T31" fmla="*/ 262 h 262"/>
                  <a:gd name="T32" fmla="*/ 414 w 414"/>
                  <a:gd name="T33" fmla="*/ 142 h 262"/>
                  <a:gd name="T34" fmla="*/ 402 w 414"/>
                  <a:gd name="T35" fmla="*/ 124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4" h="262">
                    <a:moveTo>
                      <a:pt x="402" y="124"/>
                    </a:moveTo>
                    <a:cubicBezTo>
                      <a:pt x="387" y="108"/>
                      <a:pt x="343" y="78"/>
                      <a:pt x="277" y="61"/>
                    </a:cubicBezTo>
                    <a:cubicBezTo>
                      <a:pt x="275" y="60"/>
                      <a:pt x="275" y="60"/>
                      <a:pt x="275" y="60"/>
                    </a:cubicBezTo>
                    <a:cubicBezTo>
                      <a:pt x="274" y="61"/>
                      <a:pt x="274" y="61"/>
                      <a:pt x="274" y="61"/>
                    </a:cubicBezTo>
                    <a:cubicBezTo>
                      <a:pt x="269" y="55"/>
                      <a:pt x="265" y="49"/>
                      <a:pt x="262" y="43"/>
                    </a:cubicBezTo>
                    <a:cubicBezTo>
                      <a:pt x="257" y="32"/>
                      <a:pt x="254" y="21"/>
                      <a:pt x="254" y="8"/>
                    </a:cubicBezTo>
                    <a:cubicBezTo>
                      <a:pt x="254" y="0"/>
                      <a:pt x="254" y="0"/>
                      <a:pt x="254" y="0"/>
                    </a:cubicBezTo>
                    <a:cubicBezTo>
                      <a:pt x="160" y="0"/>
                      <a:pt x="160" y="0"/>
                      <a:pt x="160" y="0"/>
                    </a:cubicBezTo>
                    <a:cubicBezTo>
                      <a:pt x="160" y="8"/>
                      <a:pt x="160" y="8"/>
                      <a:pt x="160" y="8"/>
                    </a:cubicBezTo>
                    <a:cubicBezTo>
                      <a:pt x="160" y="21"/>
                      <a:pt x="158" y="32"/>
                      <a:pt x="153" y="43"/>
                    </a:cubicBezTo>
                    <a:cubicBezTo>
                      <a:pt x="149" y="49"/>
                      <a:pt x="145" y="55"/>
                      <a:pt x="140" y="61"/>
                    </a:cubicBezTo>
                    <a:cubicBezTo>
                      <a:pt x="139" y="60"/>
                      <a:pt x="139" y="60"/>
                      <a:pt x="139" y="60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71" y="78"/>
                      <a:pt x="28" y="108"/>
                      <a:pt x="12" y="124"/>
                    </a:cubicBezTo>
                    <a:cubicBezTo>
                      <a:pt x="7" y="129"/>
                      <a:pt x="3" y="136"/>
                      <a:pt x="0" y="143"/>
                    </a:cubicBezTo>
                    <a:cubicBezTo>
                      <a:pt x="205" y="262"/>
                      <a:pt x="205" y="262"/>
                      <a:pt x="205" y="262"/>
                    </a:cubicBezTo>
                    <a:cubicBezTo>
                      <a:pt x="414" y="142"/>
                      <a:pt x="414" y="142"/>
                      <a:pt x="414" y="142"/>
                    </a:cubicBezTo>
                    <a:cubicBezTo>
                      <a:pt x="411" y="135"/>
                      <a:pt x="407" y="129"/>
                      <a:pt x="402" y="124"/>
                    </a:cubicBezTo>
                    <a:close/>
                  </a:path>
                </a:pathLst>
              </a:custGeom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10" name="Freeform 559">
                <a:extLst>
                  <a:ext uri="{FF2B5EF4-FFF2-40B4-BE49-F238E27FC236}">
                    <a16:creationId xmlns:a16="http://schemas.microsoft.com/office/drawing/2014/main" id="{330F220D-95E7-4612-B423-6BEA6F734B2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267002" y="4182585"/>
                <a:ext cx="734924" cy="358829"/>
              </a:xfrm>
              <a:custGeom>
                <a:avLst/>
                <a:gdLst>
                  <a:gd name="T0" fmla="*/ 402 w 414"/>
                  <a:gd name="T1" fmla="*/ 64 h 202"/>
                  <a:gd name="T2" fmla="*/ 277 w 414"/>
                  <a:gd name="T3" fmla="*/ 1 h 202"/>
                  <a:gd name="T4" fmla="*/ 275 w 414"/>
                  <a:gd name="T5" fmla="*/ 0 h 202"/>
                  <a:gd name="T6" fmla="*/ 205 w 414"/>
                  <a:gd name="T7" fmla="*/ 77 h 202"/>
                  <a:gd name="T8" fmla="*/ 139 w 414"/>
                  <a:gd name="T9" fmla="*/ 0 h 202"/>
                  <a:gd name="T10" fmla="*/ 138 w 414"/>
                  <a:gd name="T11" fmla="*/ 1 h 202"/>
                  <a:gd name="T12" fmla="*/ 12 w 414"/>
                  <a:gd name="T13" fmla="*/ 64 h 202"/>
                  <a:gd name="T14" fmla="*/ 0 w 414"/>
                  <a:gd name="T15" fmla="*/ 83 h 202"/>
                  <a:gd name="T16" fmla="*/ 205 w 414"/>
                  <a:gd name="T17" fmla="*/ 202 h 202"/>
                  <a:gd name="T18" fmla="*/ 414 w 414"/>
                  <a:gd name="T19" fmla="*/ 82 h 202"/>
                  <a:gd name="T20" fmla="*/ 402 w 414"/>
                  <a:gd name="T21" fmla="*/ 64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4" h="202">
                    <a:moveTo>
                      <a:pt x="402" y="64"/>
                    </a:moveTo>
                    <a:cubicBezTo>
                      <a:pt x="387" y="48"/>
                      <a:pt x="343" y="18"/>
                      <a:pt x="277" y="1"/>
                    </a:cubicBezTo>
                    <a:cubicBezTo>
                      <a:pt x="275" y="0"/>
                      <a:pt x="275" y="0"/>
                      <a:pt x="275" y="0"/>
                    </a:cubicBezTo>
                    <a:cubicBezTo>
                      <a:pt x="205" y="77"/>
                      <a:pt x="205" y="77"/>
                      <a:pt x="205" y="77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38" y="1"/>
                      <a:pt x="138" y="1"/>
                      <a:pt x="138" y="1"/>
                    </a:cubicBezTo>
                    <a:cubicBezTo>
                      <a:pt x="71" y="18"/>
                      <a:pt x="28" y="48"/>
                      <a:pt x="12" y="64"/>
                    </a:cubicBezTo>
                    <a:cubicBezTo>
                      <a:pt x="7" y="69"/>
                      <a:pt x="3" y="76"/>
                      <a:pt x="0" y="83"/>
                    </a:cubicBezTo>
                    <a:cubicBezTo>
                      <a:pt x="205" y="202"/>
                      <a:pt x="205" y="202"/>
                      <a:pt x="205" y="202"/>
                    </a:cubicBezTo>
                    <a:cubicBezTo>
                      <a:pt x="414" y="82"/>
                      <a:pt x="414" y="82"/>
                      <a:pt x="414" y="82"/>
                    </a:cubicBezTo>
                    <a:cubicBezTo>
                      <a:pt x="411" y="75"/>
                      <a:pt x="407" y="69"/>
                      <a:pt x="402" y="64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grpSp>
            <p:nvGrpSpPr>
              <p:cNvPr id="411" name="Group 410">
                <a:extLst>
                  <a:ext uri="{FF2B5EF4-FFF2-40B4-BE49-F238E27FC236}">
                    <a16:creationId xmlns:a16="http://schemas.microsoft.com/office/drawing/2014/main" id="{F3420CE9-56C3-4C62-8F3C-0B19A0DF73D5}"/>
                  </a:ext>
                </a:extLst>
              </p:cNvPr>
              <p:cNvGrpSpPr/>
              <p:nvPr/>
            </p:nvGrpSpPr>
            <p:grpSpPr>
              <a:xfrm>
                <a:off x="7387863" y="4536159"/>
                <a:ext cx="493953" cy="589291"/>
                <a:chOff x="7387863" y="4536159"/>
                <a:chExt cx="493953" cy="589291"/>
              </a:xfrm>
            </p:grpSpPr>
            <p:sp>
              <p:nvSpPr>
                <p:cNvPr id="413" name="Freeform 560">
                  <a:extLst>
                    <a:ext uri="{FF2B5EF4-FFF2-40B4-BE49-F238E27FC236}">
                      <a16:creationId xmlns:a16="http://schemas.microsoft.com/office/drawing/2014/main" id="{A6EC84AD-9BEA-4F84-AD47-41B534C846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412636" y="4536159"/>
                  <a:ext cx="443657" cy="450413"/>
                </a:xfrm>
                <a:custGeom>
                  <a:avLst/>
                  <a:gdLst>
                    <a:gd name="T0" fmla="*/ 247 w 250"/>
                    <a:gd name="T1" fmla="*/ 120 h 254"/>
                    <a:gd name="T2" fmla="*/ 239 w 250"/>
                    <a:gd name="T3" fmla="*/ 110 h 254"/>
                    <a:gd name="T4" fmla="*/ 239 w 250"/>
                    <a:gd name="T5" fmla="*/ 108 h 254"/>
                    <a:gd name="T6" fmla="*/ 239 w 250"/>
                    <a:gd name="T7" fmla="*/ 98 h 254"/>
                    <a:gd name="T8" fmla="*/ 236 w 250"/>
                    <a:gd name="T9" fmla="*/ 80 h 254"/>
                    <a:gd name="T10" fmla="*/ 201 w 250"/>
                    <a:gd name="T11" fmla="*/ 25 h 254"/>
                    <a:gd name="T12" fmla="*/ 200 w 250"/>
                    <a:gd name="T13" fmla="*/ 24 h 254"/>
                    <a:gd name="T14" fmla="*/ 197 w 250"/>
                    <a:gd name="T15" fmla="*/ 22 h 254"/>
                    <a:gd name="T16" fmla="*/ 173 w 250"/>
                    <a:gd name="T17" fmla="*/ 9 h 254"/>
                    <a:gd name="T18" fmla="*/ 159 w 250"/>
                    <a:gd name="T19" fmla="*/ 4 h 254"/>
                    <a:gd name="T20" fmla="*/ 125 w 250"/>
                    <a:gd name="T21" fmla="*/ 0 h 254"/>
                    <a:gd name="T22" fmla="*/ 118 w 250"/>
                    <a:gd name="T23" fmla="*/ 1 h 254"/>
                    <a:gd name="T24" fmla="*/ 113 w 250"/>
                    <a:gd name="T25" fmla="*/ 1 h 254"/>
                    <a:gd name="T26" fmla="*/ 93 w 250"/>
                    <a:gd name="T27" fmla="*/ 4 h 254"/>
                    <a:gd name="T28" fmla="*/ 60 w 250"/>
                    <a:gd name="T29" fmla="*/ 17 h 254"/>
                    <a:gd name="T30" fmla="*/ 51 w 250"/>
                    <a:gd name="T31" fmla="*/ 23 h 254"/>
                    <a:gd name="T32" fmla="*/ 29 w 250"/>
                    <a:gd name="T33" fmla="*/ 46 h 254"/>
                    <a:gd name="T34" fmla="*/ 19 w 250"/>
                    <a:gd name="T35" fmla="*/ 65 h 254"/>
                    <a:gd name="T36" fmla="*/ 15 w 250"/>
                    <a:gd name="T37" fmla="*/ 77 h 254"/>
                    <a:gd name="T38" fmla="*/ 12 w 250"/>
                    <a:gd name="T39" fmla="*/ 98 h 254"/>
                    <a:gd name="T40" fmla="*/ 11 w 250"/>
                    <a:gd name="T41" fmla="*/ 108 h 254"/>
                    <a:gd name="T42" fmla="*/ 11 w 250"/>
                    <a:gd name="T43" fmla="*/ 110 h 254"/>
                    <a:gd name="T44" fmla="*/ 3 w 250"/>
                    <a:gd name="T45" fmla="*/ 120 h 254"/>
                    <a:gd name="T46" fmla="*/ 0 w 250"/>
                    <a:gd name="T47" fmla="*/ 134 h 254"/>
                    <a:gd name="T48" fmla="*/ 3 w 250"/>
                    <a:gd name="T49" fmla="*/ 146 h 254"/>
                    <a:gd name="T50" fmla="*/ 3 w 250"/>
                    <a:gd name="T51" fmla="*/ 146 h 254"/>
                    <a:gd name="T52" fmla="*/ 14 w 250"/>
                    <a:gd name="T53" fmla="*/ 159 h 254"/>
                    <a:gd name="T54" fmla="*/ 20 w 250"/>
                    <a:gd name="T55" fmla="*/ 160 h 254"/>
                    <a:gd name="T56" fmla="*/ 21 w 250"/>
                    <a:gd name="T57" fmla="*/ 161 h 254"/>
                    <a:gd name="T58" fmla="*/ 71 w 250"/>
                    <a:gd name="T59" fmla="*/ 234 h 254"/>
                    <a:gd name="T60" fmla="*/ 125 w 250"/>
                    <a:gd name="T61" fmla="*/ 254 h 254"/>
                    <a:gd name="T62" fmla="*/ 180 w 250"/>
                    <a:gd name="T63" fmla="*/ 234 h 254"/>
                    <a:gd name="T64" fmla="*/ 230 w 250"/>
                    <a:gd name="T65" fmla="*/ 160 h 254"/>
                    <a:gd name="T66" fmla="*/ 231 w 250"/>
                    <a:gd name="T67" fmla="*/ 160 h 254"/>
                    <a:gd name="T68" fmla="*/ 250 w 250"/>
                    <a:gd name="T69" fmla="*/ 134 h 254"/>
                    <a:gd name="T70" fmla="*/ 247 w 250"/>
                    <a:gd name="T71" fmla="*/ 120 h 2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250" h="254">
                      <a:moveTo>
                        <a:pt x="247" y="120"/>
                      </a:moveTo>
                      <a:cubicBezTo>
                        <a:pt x="245" y="116"/>
                        <a:pt x="243" y="112"/>
                        <a:pt x="239" y="110"/>
                      </a:cubicBezTo>
                      <a:cubicBezTo>
                        <a:pt x="239" y="108"/>
                        <a:pt x="239" y="108"/>
                        <a:pt x="239" y="108"/>
                      </a:cubicBezTo>
                      <a:cubicBezTo>
                        <a:pt x="239" y="105"/>
                        <a:pt x="239" y="101"/>
                        <a:pt x="239" y="98"/>
                      </a:cubicBezTo>
                      <a:cubicBezTo>
                        <a:pt x="238" y="92"/>
                        <a:pt x="237" y="86"/>
                        <a:pt x="236" y="80"/>
                      </a:cubicBezTo>
                      <a:cubicBezTo>
                        <a:pt x="231" y="57"/>
                        <a:pt x="219" y="38"/>
                        <a:pt x="201" y="25"/>
                      </a:cubicBezTo>
                      <a:cubicBezTo>
                        <a:pt x="201" y="24"/>
                        <a:pt x="201" y="24"/>
                        <a:pt x="200" y="24"/>
                      </a:cubicBezTo>
                      <a:cubicBezTo>
                        <a:pt x="199" y="23"/>
                        <a:pt x="198" y="22"/>
                        <a:pt x="197" y="22"/>
                      </a:cubicBezTo>
                      <a:cubicBezTo>
                        <a:pt x="190" y="16"/>
                        <a:pt x="182" y="12"/>
                        <a:pt x="173" y="9"/>
                      </a:cubicBezTo>
                      <a:cubicBezTo>
                        <a:pt x="169" y="7"/>
                        <a:pt x="164" y="6"/>
                        <a:pt x="159" y="4"/>
                      </a:cubicBezTo>
                      <a:cubicBezTo>
                        <a:pt x="149" y="2"/>
                        <a:pt x="137" y="0"/>
                        <a:pt x="125" y="0"/>
                      </a:cubicBezTo>
                      <a:cubicBezTo>
                        <a:pt x="123" y="0"/>
                        <a:pt x="120" y="1"/>
                        <a:pt x="118" y="1"/>
                      </a:cubicBezTo>
                      <a:cubicBezTo>
                        <a:pt x="116" y="1"/>
                        <a:pt x="115" y="1"/>
                        <a:pt x="113" y="1"/>
                      </a:cubicBezTo>
                      <a:cubicBezTo>
                        <a:pt x="106" y="1"/>
                        <a:pt x="99" y="3"/>
                        <a:pt x="93" y="4"/>
                      </a:cubicBezTo>
                      <a:cubicBezTo>
                        <a:pt x="81" y="7"/>
                        <a:pt x="70" y="11"/>
                        <a:pt x="60" y="17"/>
                      </a:cubicBezTo>
                      <a:cubicBezTo>
                        <a:pt x="57" y="19"/>
                        <a:pt x="54" y="21"/>
                        <a:pt x="51" y="23"/>
                      </a:cubicBezTo>
                      <a:cubicBezTo>
                        <a:pt x="43" y="29"/>
                        <a:pt x="35" y="37"/>
                        <a:pt x="29" y="46"/>
                      </a:cubicBezTo>
                      <a:cubicBezTo>
                        <a:pt x="25" y="52"/>
                        <a:pt x="22" y="58"/>
                        <a:pt x="19" y="65"/>
                      </a:cubicBezTo>
                      <a:cubicBezTo>
                        <a:pt x="18" y="69"/>
                        <a:pt x="16" y="73"/>
                        <a:pt x="15" y="77"/>
                      </a:cubicBezTo>
                      <a:cubicBezTo>
                        <a:pt x="13" y="84"/>
                        <a:pt x="12" y="91"/>
                        <a:pt x="12" y="98"/>
                      </a:cubicBezTo>
                      <a:cubicBezTo>
                        <a:pt x="11" y="102"/>
                        <a:pt x="11" y="105"/>
                        <a:pt x="11" y="108"/>
                      </a:cubicBezTo>
                      <a:cubicBezTo>
                        <a:pt x="11" y="109"/>
                        <a:pt x="11" y="109"/>
                        <a:pt x="11" y="110"/>
                      </a:cubicBezTo>
                      <a:cubicBezTo>
                        <a:pt x="8" y="112"/>
                        <a:pt x="5" y="116"/>
                        <a:pt x="3" y="120"/>
                      </a:cubicBezTo>
                      <a:cubicBezTo>
                        <a:pt x="1" y="124"/>
                        <a:pt x="0" y="129"/>
                        <a:pt x="0" y="134"/>
                      </a:cubicBezTo>
                      <a:cubicBezTo>
                        <a:pt x="0" y="138"/>
                        <a:pt x="1" y="143"/>
                        <a:pt x="3" y="146"/>
                      </a:cubicBezTo>
                      <a:cubicBezTo>
                        <a:pt x="3" y="146"/>
                        <a:pt x="3" y="146"/>
                        <a:pt x="3" y="146"/>
                      </a:cubicBezTo>
                      <a:cubicBezTo>
                        <a:pt x="5" y="152"/>
                        <a:pt x="9" y="157"/>
                        <a:pt x="14" y="159"/>
                      </a:cubicBezTo>
                      <a:cubicBezTo>
                        <a:pt x="16" y="160"/>
                        <a:pt x="18" y="160"/>
                        <a:pt x="20" y="160"/>
                      </a:cubicBezTo>
                      <a:cubicBezTo>
                        <a:pt x="20" y="160"/>
                        <a:pt x="20" y="160"/>
                        <a:pt x="21" y="161"/>
                      </a:cubicBezTo>
                      <a:cubicBezTo>
                        <a:pt x="30" y="188"/>
                        <a:pt x="47" y="216"/>
                        <a:pt x="71" y="234"/>
                      </a:cubicBezTo>
                      <a:cubicBezTo>
                        <a:pt x="86" y="246"/>
                        <a:pt x="105" y="254"/>
                        <a:pt x="125" y="254"/>
                      </a:cubicBezTo>
                      <a:cubicBezTo>
                        <a:pt x="146" y="254"/>
                        <a:pt x="164" y="246"/>
                        <a:pt x="180" y="234"/>
                      </a:cubicBezTo>
                      <a:cubicBezTo>
                        <a:pt x="203" y="216"/>
                        <a:pt x="221" y="187"/>
                        <a:pt x="230" y="160"/>
                      </a:cubicBezTo>
                      <a:cubicBezTo>
                        <a:pt x="231" y="160"/>
                        <a:pt x="231" y="160"/>
                        <a:pt x="231" y="160"/>
                      </a:cubicBezTo>
                      <a:cubicBezTo>
                        <a:pt x="242" y="160"/>
                        <a:pt x="250" y="149"/>
                        <a:pt x="250" y="134"/>
                      </a:cubicBezTo>
                      <a:cubicBezTo>
                        <a:pt x="250" y="129"/>
                        <a:pt x="249" y="124"/>
                        <a:pt x="247" y="120"/>
                      </a:cubicBezTo>
                      <a:close/>
                    </a:path>
                  </a:pathLst>
                </a:custGeom>
                <a:solidFill>
                  <a:srgbClr val="FFE5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414" name="Freeform 561">
                  <a:extLst>
                    <a:ext uri="{FF2B5EF4-FFF2-40B4-BE49-F238E27FC236}">
                      <a16:creationId xmlns:a16="http://schemas.microsoft.com/office/drawing/2014/main" id="{4947DC23-D261-4CA1-82DC-DF6D5965CF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507223" y="4860457"/>
                  <a:ext cx="319043" cy="174160"/>
                </a:xfrm>
                <a:custGeom>
                  <a:avLst/>
                  <a:gdLst>
                    <a:gd name="T0" fmla="*/ 0 w 180"/>
                    <a:gd name="T1" fmla="*/ 92 h 98"/>
                    <a:gd name="T2" fmla="*/ 180 w 180"/>
                    <a:gd name="T3" fmla="*/ 13 h 98"/>
                    <a:gd name="T4" fmla="*/ 97 w 180"/>
                    <a:gd name="T5" fmla="*/ 0 h 98"/>
                    <a:gd name="T6" fmla="*/ 0 w 180"/>
                    <a:gd name="T7" fmla="*/ 92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0" h="98">
                      <a:moveTo>
                        <a:pt x="0" y="92"/>
                      </a:moveTo>
                      <a:cubicBezTo>
                        <a:pt x="0" y="92"/>
                        <a:pt x="101" y="98"/>
                        <a:pt x="180" y="13"/>
                      </a:cubicBezTo>
                      <a:cubicBezTo>
                        <a:pt x="180" y="13"/>
                        <a:pt x="174" y="0"/>
                        <a:pt x="97" y="0"/>
                      </a:cubicBezTo>
                      <a:cubicBezTo>
                        <a:pt x="1" y="0"/>
                        <a:pt x="0" y="92"/>
                        <a:pt x="0" y="92"/>
                      </a:cubicBezTo>
                      <a:close/>
                    </a:path>
                  </a:pathLst>
                </a:custGeom>
                <a:solidFill>
                  <a:srgbClr val="FF8B2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415" name="Freeform 562">
                  <a:extLst>
                    <a:ext uri="{FF2B5EF4-FFF2-40B4-BE49-F238E27FC236}">
                      <a16:creationId xmlns:a16="http://schemas.microsoft.com/office/drawing/2014/main" id="{84EFF749-8B94-45AB-A0F5-697F84E0AD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387863" y="4645760"/>
                  <a:ext cx="493953" cy="418884"/>
                </a:xfrm>
                <a:custGeom>
                  <a:avLst/>
                  <a:gdLst>
                    <a:gd name="T0" fmla="*/ 263 w 278"/>
                    <a:gd name="T1" fmla="*/ 125 h 236"/>
                    <a:gd name="T2" fmla="*/ 137 w 278"/>
                    <a:gd name="T3" fmla="*/ 0 h 236"/>
                    <a:gd name="T4" fmla="*/ 16 w 278"/>
                    <a:gd name="T5" fmla="*/ 125 h 236"/>
                    <a:gd name="T6" fmla="*/ 139 w 278"/>
                    <a:gd name="T7" fmla="*/ 93 h 236"/>
                    <a:gd name="T8" fmla="*/ 263 w 278"/>
                    <a:gd name="T9" fmla="*/ 125 h 2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8" h="236">
                      <a:moveTo>
                        <a:pt x="263" y="125"/>
                      </a:moveTo>
                      <a:cubicBezTo>
                        <a:pt x="251" y="36"/>
                        <a:pt x="222" y="0"/>
                        <a:pt x="137" y="0"/>
                      </a:cubicBezTo>
                      <a:cubicBezTo>
                        <a:pt x="67" y="0"/>
                        <a:pt x="28" y="36"/>
                        <a:pt x="16" y="125"/>
                      </a:cubicBezTo>
                      <a:cubicBezTo>
                        <a:pt x="0" y="236"/>
                        <a:pt x="83" y="93"/>
                        <a:pt x="139" y="93"/>
                      </a:cubicBezTo>
                      <a:cubicBezTo>
                        <a:pt x="198" y="93"/>
                        <a:pt x="278" y="236"/>
                        <a:pt x="263" y="125"/>
                      </a:cubicBezTo>
                      <a:close/>
                    </a:path>
                  </a:pathLst>
                </a:cu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416" name="Freeform 563">
                  <a:extLst>
                    <a:ext uri="{FF2B5EF4-FFF2-40B4-BE49-F238E27FC236}">
                      <a16:creationId xmlns:a16="http://schemas.microsoft.com/office/drawing/2014/main" id="{B7C0262B-901B-47A4-9465-95A322E021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507223" y="4860457"/>
                  <a:ext cx="319043" cy="174160"/>
                </a:xfrm>
                <a:custGeom>
                  <a:avLst/>
                  <a:gdLst>
                    <a:gd name="T0" fmla="*/ 0 w 180"/>
                    <a:gd name="T1" fmla="*/ 92 h 98"/>
                    <a:gd name="T2" fmla="*/ 180 w 180"/>
                    <a:gd name="T3" fmla="*/ 13 h 98"/>
                    <a:gd name="T4" fmla="*/ 97 w 180"/>
                    <a:gd name="T5" fmla="*/ 0 h 98"/>
                    <a:gd name="T6" fmla="*/ 0 w 180"/>
                    <a:gd name="T7" fmla="*/ 92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0" h="98">
                      <a:moveTo>
                        <a:pt x="0" y="92"/>
                      </a:moveTo>
                      <a:cubicBezTo>
                        <a:pt x="0" y="92"/>
                        <a:pt x="101" y="98"/>
                        <a:pt x="180" y="13"/>
                      </a:cubicBezTo>
                      <a:cubicBezTo>
                        <a:pt x="180" y="13"/>
                        <a:pt x="174" y="0"/>
                        <a:pt x="97" y="0"/>
                      </a:cubicBezTo>
                      <a:cubicBezTo>
                        <a:pt x="1" y="0"/>
                        <a:pt x="0" y="92"/>
                        <a:pt x="0" y="92"/>
                      </a:cubicBezTo>
                      <a:close/>
                    </a:path>
                  </a:pathLst>
                </a:custGeom>
                <a:solidFill>
                  <a:srgbClr val="41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417" name="Freeform 564">
                  <a:extLst>
                    <a:ext uri="{FF2B5EF4-FFF2-40B4-BE49-F238E27FC236}">
                      <a16:creationId xmlns:a16="http://schemas.microsoft.com/office/drawing/2014/main" id="{BCA2D74B-0B50-47B6-8F3F-9BA427FDAA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503469" y="4825175"/>
                  <a:ext cx="271749" cy="241722"/>
                </a:xfrm>
                <a:custGeom>
                  <a:avLst/>
                  <a:gdLst>
                    <a:gd name="T0" fmla="*/ 153 w 153"/>
                    <a:gd name="T1" fmla="*/ 63 h 136"/>
                    <a:gd name="T2" fmla="*/ 52 w 153"/>
                    <a:gd name="T3" fmla="*/ 41 h 136"/>
                    <a:gd name="T4" fmla="*/ 0 w 153"/>
                    <a:gd name="T5" fmla="*/ 125 h 136"/>
                    <a:gd name="T6" fmla="*/ 93 w 153"/>
                    <a:gd name="T7" fmla="*/ 113 h 136"/>
                    <a:gd name="T8" fmla="*/ 153 w 153"/>
                    <a:gd name="T9" fmla="*/ 63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3" h="136">
                      <a:moveTo>
                        <a:pt x="153" y="63"/>
                      </a:moveTo>
                      <a:cubicBezTo>
                        <a:pt x="153" y="63"/>
                        <a:pt x="84" y="0"/>
                        <a:pt x="52" y="41"/>
                      </a:cubicBezTo>
                      <a:cubicBezTo>
                        <a:pt x="21" y="82"/>
                        <a:pt x="41" y="116"/>
                        <a:pt x="0" y="125"/>
                      </a:cubicBezTo>
                      <a:cubicBezTo>
                        <a:pt x="0" y="125"/>
                        <a:pt x="40" y="136"/>
                        <a:pt x="93" y="113"/>
                      </a:cubicBezTo>
                      <a:cubicBezTo>
                        <a:pt x="149" y="88"/>
                        <a:pt x="153" y="63"/>
                        <a:pt x="153" y="63"/>
                      </a:cubicBezTo>
                      <a:close/>
                    </a:path>
                  </a:pathLst>
                </a:cu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419" name="Freeform 565">
                  <a:extLst>
                    <a:ext uri="{FF2B5EF4-FFF2-40B4-BE49-F238E27FC236}">
                      <a16:creationId xmlns:a16="http://schemas.microsoft.com/office/drawing/2014/main" id="{28DBB7CE-55C2-4857-A281-F3E9594936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629585" y="4860457"/>
                  <a:ext cx="213196" cy="264993"/>
                </a:xfrm>
                <a:custGeom>
                  <a:avLst/>
                  <a:gdLst>
                    <a:gd name="T0" fmla="*/ 7 w 120"/>
                    <a:gd name="T1" fmla="*/ 120 h 149"/>
                    <a:gd name="T2" fmla="*/ 107 w 120"/>
                    <a:gd name="T3" fmla="*/ 98 h 149"/>
                    <a:gd name="T4" fmla="*/ 120 w 120"/>
                    <a:gd name="T5" fmla="*/ 0 h 149"/>
                    <a:gd name="T6" fmla="*/ 41 w 120"/>
                    <a:gd name="T7" fmla="*/ 49 h 149"/>
                    <a:gd name="T8" fmla="*/ 7 w 120"/>
                    <a:gd name="T9" fmla="*/ 120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0" h="149">
                      <a:moveTo>
                        <a:pt x="7" y="120"/>
                      </a:moveTo>
                      <a:cubicBezTo>
                        <a:pt x="7" y="120"/>
                        <a:pt x="96" y="149"/>
                        <a:pt x="107" y="98"/>
                      </a:cubicBezTo>
                      <a:cubicBezTo>
                        <a:pt x="120" y="48"/>
                        <a:pt x="86" y="25"/>
                        <a:pt x="120" y="0"/>
                      </a:cubicBezTo>
                      <a:cubicBezTo>
                        <a:pt x="120" y="0"/>
                        <a:pt x="79" y="6"/>
                        <a:pt x="41" y="49"/>
                      </a:cubicBezTo>
                      <a:cubicBezTo>
                        <a:pt x="0" y="96"/>
                        <a:pt x="7" y="120"/>
                        <a:pt x="7" y="120"/>
                      </a:cubicBezTo>
                      <a:close/>
                    </a:path>
                  </a:pathLst>
                </a:cu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420" name="Freeform 566">
                  <a:extLst>
                    <a:ext uri="{FF2B5EF4-FFF2-40B4-BE49-F238E27FC236}">
                      <a16:creationId xmlns:a16="http://schemas.microsoft.com/office/drawing/2014/main" id="{822249F8-D28D-4B9D-BAA3-B460522E87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554516" y="4860457"/>
                  <a:ext cx="215448" cy="264993"/>
                </a:xfrm>
                <a:custGeom>
                  <a:avLst/>
                  <a:gdLst>
                    <a:gd name="T0" fmla="*/ 7 w 121"/>
                    <a:gd name="T1" fmla="*/ 120 h 149"/>
                    <a:gd name="T2" fmla="*/ 108 w 121"/>
                    <a:gd name="T3" fmla="*/ 98 h 149"/>
                    <a:gd name="T4" fmla="*/ 121 w 121"/>
                    <a:gd name="T5" fmla="*/ 0 h 149"/>
                    <a:gd name="T6" fmla="*/ 41 w 121"/>
                    <a:gd name="T7" fmla="*/ 49 h 149"/>
                    <a:gd name="T8" fmla="*/ 7 w 121"/>
                    <a:gd name="T9" fmla="*/ 120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49">
                      <a:moveTo>
                        <a:pt x="7" y="120"/>
                      </a:moveTo>
                      <a:cubicBezTo>
                        <a:pt x="7" y="120"/>
                        <a:pt x="96" y="149"/>
                        <a:pt x="108" y="98"/>
                      </a:cubicBezTo>
                      <a:cubicBezTo>
                        <a:pt x="120" y="48"/>
                        <a:pt x="87" y="25"/>
                        <a:pt x="121" y="0"/>
                      </a:cubicBezTo>
                      <a:cubicBezTo>
                        <a:pt x="121" y="0"/>
                        <a:pt x="80" y="6"/>
                        <a:pt x="41" y="49"/>
                      </a:cubicBezTo>
                      <a:cubicBezTo>
                        <a:pt x="0" y="96"/>
                        <a:pt x="7" y="120"/>
                        <a:pt x="7" y="120"/>
                      </a:cubicBezTo>
                      <a:close/>
                    </a:path>
                  </a:pathLst>
                </a:cu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421" name="Freeform 567">
                  <a:extLst>
                    <a:ext uri="{FF2B5EF4-FFF2-40B4-BE49-F238E27FC236}">
                      <a16:creationId xmlns:a16="http://schemas.microsoft.com/office/drawing/2014/main" id="{978B850F-0FA1-4C9C-98A0-A55B495396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476445" y="4858956"/>
                  <a:ext cx="215448" cy="262741"/>
                </a:xfrm>
                <a:custGeom>
                  <a:avLst/>
                  <a:gdLst>
                    <a:gd name="T0" fmla="*/ 8 w 121"/>
                    <a:gd name="T1" fmla="*/ 119 h 148"/>
                    <a:gd name="T2" fmla="*/ 108 w 121"/>
                    <a:gd name="T3" fmla="*/ 98 h 148"/>
                    <a:gd name="T4" fmla="*/ 121 w 121"/>
                    <a:gd name="T5" fmla="*/ 0 h 148"/>
                    <a:gd name="T6" fmla="*/ 42 w 121"/>
                    <a:gd name="T7" fmla="*/ 49 h 148"/>
                    <a:gd name="T8" fmla="*/ 8 w 121"/>
                    <a:gd name="T9" fmla="*/ 119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48">
                      <a:moveTo>
                        <a:pt x="8" y="119"/>
                      </a:moveTo>
                      <a:cubicBezTo>
                        <a:pt x="8" y="119"/>
                        <a:pt x="96" y="148"/>
                        <a:pt x="108" y="98"/>
                      </a:cubicBezTo>
                      <a:cubicBezTo>
                        <a:pt x="120" y="48"/>
                        <a:pt x="87" y="25"/>
                        <a:pt x="121" y="0"/>
                      </a:cubicBezTo>
                      <a:cubicBezTo>
                        <a:pt x="121" y="0"/>
                        <a:pt x="80" y="6"/>
                        <a:pt x="42" y="49"/>
                      </a:cubicBezTo>
                      <a:cubicBezTo>
                        <a:pt x="0" y="95"/>
                        <a:pt x="8" y="119"/>
                        <a:pt x="8" y="119"/>
                      </a:cubicBezTo>
                      <a:close/>
                    </a:path>
                  </a:pathLst>
                </a:cu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422" name="Freeform 568">
                  <a:extLst>
                    <a:ext uri="{FF2B5EF4-FFF2-40B4-BE49-F238E27FC236}">
                      <a16:creationId xmlns:a16="http://schemas.microsoft.com/office/drawing/2014/main" id="{E9137930-510F-464C-8DB9-99991AF9DD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796238" y="4697558"/>
                  <a:ext cx="72817" cy="118609"/>
                </a:xfrm>
                <a:custGeom>
                  <a:avLst/>
                  <a:gdLst>
                    <a:gd name="T0" fmla="*/ 36 w 41"/>
                    <a:gd name="T1" fmla="*/ 29 h 67"/>
                    <a:gd name="T2" fmla="*/ 29 w 41"/>
                    <a:gd name="T3" fmla="*/ 65 h 67"/>
                    <a:gd name="T4" fmla="*/ 5 w 41"/>
                    <a:gd name="T5" fmla="*/ 37 h 67"/>
                    <a:gd name="T6" fmla="*/ 12 w 41"/>
                    <a:gd name="T7" fmla="*/ 2 h 67"/>
                    <a:gd name="T8" fmla="*/ 36 w 41"/>
                    <a:gd name="T9" fmla="*/ 29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7">
                      <a:moveTo>
                        <a:pt x="36" y="29"/>
                      </a:moveTo>
                      <a:cubicBezTo>
                        <a:pt x="41" y="46"/>
                        <a:pt x="37" y="62"/>
                        <a:pt x="29" y="65"/>
                      </a:cubicBezTo>
                      <a:cubicBezTo>
                        <a:pt x="20" y="67"/>
                        <a:pt x="9" y="55"/>
                        <a:pt x="5" y="37"/>
                      </a:cubicBezTo>
                      <a:cubicBezTo>
                        <a:pt x="0" y="20"/>
                        <a:pt x="3" y="4"/>
                        <a:pt x="12" y="2"/>
                      </a:cubicBezTo>
                      <a:cubicBezTo>
                        <a:pt x="21" y="0"/>
                        <a:pt x="32" y="12"/>
                        <a:pt x="36" y="29"/>
                      </a:cubicBezTo>
                      <a:close/>
                    </a:path>
                  </a:pathLst>
                </a:custGeom>
                <a:solidFill>
                  <a:srgbClr val="FFE5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423" name="Freeform 569">
                  <a:extLst>
                    <a:ext uri="{FF2B5EF4-FFF2-40B4-BE49-F238E27FC236}">
                      <a16:creationId xmlns:a16="http://schemas.microsoft.com/office/drawing/2014/main" id="{026B2685-1953-4662-A3C1-086439EDA4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398373" y="4699059"/>
                  <a:ext cx="69814" cy="119360"/>
                </a:xfrm>
                <a:custGeom>
                  <a:avLst/>
                  <a:gdLst>
                    <a:gd name="T0" fmla="*/ 4 w 39"/>
                    <a:gd name="T1" fmla="*/ 30 h 67"/>
                    <a:gd name="T2" fmla="*/ 26 w 39"/>
                    <a:gd name="T3" fmla="*/ 2 h 67"/>
                    <a:gd name="T4" fmla="*/ 36 w 39"/>
                    <a:gd name="T5" fmla="*/ 37 h 67"/>
                    <a:gd name="T6" fmla="*/ 13 w 39"/>
                    <a:gd name="T7" fmla="*/ 65 h 67"/>
                    <a:gd name="T8" fmla="*/ 4 w 39"/>
                    <a:gd name="T9" fmla="*/ 3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7">
                      <a:moveTo>
                        <a:pt x="4" y="30"/>
                      </a:moveTo>
                      <a:cubicBezTo>
                        <a:pt x="7" y="13"/>
                        <a:pt x="18" y="0"/>
                        <a:pt x="26" y="2"/>
                      </a:cubicBezTo>
                      <a:cubicBezTo>
                        <a:pt x="35" y="4"/>
                        <a:pt x="39" y="19"/>
                        <a:pt x="36" y="37"/>
                      </a:cubicBezTo>
                      <a:cubicBezTo>
                        <a:pt x="32" y="54"/>
                        <a:pt x="22" y="67"/>
                        <a:pt x="13" y="65"/>
                      </a:cubicBezTo>
                      <a:cubicBezTo>
                        <a:pt x="4" y="63"/>
                        <a:pt x="0" y="48"/>
                        <a:pt x="4" y="30"/>
                      </a:cubicBezTo>
                      <a:close/>
                    </a:path>
                  </a:pathLst>
                </a:custGeom>
                <a:solidFill>
                  <a:srgbClr val="FFE5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424" name="Freeform 570">
                  <a:extLst>
                    <a:ext uri="{FF2B5EF4-FFF2-40B4-BE49-F238E27FC236}">
                      <a16:creationId xmlns:a16="http://schemas.microsoft.com/office/drawing/2014/main" id="{DE624975-BDD9-4A2F-8D78-03929EFFED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675377" y="4745602"/>
                  <a:ext cx="161398" cy="221453"/>
                </a:xfrm>
                <a:custGeom>
                  <a:avLst/>
                  <a:gdLst>
                    <a:gd name="T0" fmla="*/ 82 w 91"/>
                    <a:gd name="T1" fmla="*/ 12 h 125"/>
                    <a:gd name="T2" fmla="*/ 3 w 91"/>
                    <a:gd name="T3" fmla="*/ 43 h 125"/>
                    <a:gd name="T4" fmla="*/ 5 w 91"/>
                    <a:gd name="T5" fmla="*/ 125 h 125"/>
                    <a:gd name="T6" fmla="*/ 64 w 91"/>
                    <a:gd name="T7" fmla="*/ 74 h 125"/>
                    <a:gd name="T8" fmla="*/ 82 w 91"/>
                    <a:gd name="T9" fmla="*/ 12 h 1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1" h="125">
                      <a:moveTo>
                        <a:pt x="82" y="12"/>
                      </a:moveTo>
                      <a:cubicBezTo>
                        <a:pt x="82" y="12"/>
                        <a:pt x="6" y="0"/>
                        <a:pt x="3" y="43"/>
                      </a:cubicBezTo>
                      <a:cubicBezTo>
                        <a:pt x="0" y="85"/>
                        <a:pt x="30" y="100"/>
                        <a:pt x="5" y="125"/>
                      </a:cubicBezTo>
                      <a:cubicBezTo>
                        <a:pt x="5" y="125"/>
                        <a:pt x="38" y="114"/>
                        <a:pt x="64" y="74"/>
                      </a:cubicBezTo>
                      <a:cubicBezTo>
                        <a:pt x="91" y="31"/>
                        <a:pt x="82" y="12"/>
                        <a:pt x="82" y="12"/>
                      </a:cubicBezTo>
                      <a:close/>
                    </a:path>
                  </a:pathLst>
                </a:cu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425" name="Freeform 571">
                  <a:extLst>
                    <a:ext uri="{FF2B5EF4-FFF2-40B4-BE49-F238E27FC236}">
                      <a16:creationId xmlns:a16="http://schemas.microsoft.com/office/drawing/2014/main" id="{4EF8FEB3-DAF3-402B-92B6-B565013874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7428401" y="4741848"/>
                  <a:ext cx="163650" cy="221453"/>
                </a:xfrm>
                <a:custGeom>
                  <a:avLst/>
                  <a:gdLst>
                    <a:gd name="T0" fmla="*/ 10 w 92"/>
                    <a:gd name="T1" fmla="*/ 12 h 125"/>
                    <a:gd name="T2" fmla="*/ 89 w 92"/>
                    <a:gd name="T3" fmla="*/ 43 h 125"/>
                    <a:gd name="T4" fmla="*/ 86 w 92"/>
                    <a:gd name="T5" fmla="*/ 125 h 125"/>
                    <a:gd name="T6" fmla="*/ 28 w 92"/>
                    <a:gd name="T7" fmla="*/ 74 h 125"/>
                    <a:gd name="T8" fmla="*/ 10 w 92"/>
                    <a:gd name="T9" fmla="*/ 12 h 1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125">
                      <a:moveTo>
                        <a:pt x="10" y="12"/>
                      </a:moveTo>
                      <a:cubicBezTo>
                        <a:pt x="10" y="12"/>
                        <a:pt x="86" y="0"/>
                        <a:pt x="89" y="43"/>
                      </a:cubicBezTo>
                      <a:cubicBezTo>
                        <a:pt x="92" y="85"/>
                        <a:pt x="62" y="100"/>
                        <a:pt x="86" y="125"/>
                      </a:cubicBezTo>
                      <a:cubicBezTo>
                        <a:pt x="86" y="125"/>
                        <a:pt x="53" y="114"/>
                        <a:pt x="28" y="74"/>
                      </a:cubicBezTo>
                      <a:cubicBezTo>
                        <a:pt x="0" y="30"/>
                        <a:pt x="10" y="12"/>
                        <a:pt x="10" y="12"/>
                      </a:cubicBezTo>
                      <a:close/>
                    </a:path>
                  </a:pathLst>
                </a:cu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12" name="Freeform 572">
                <a:extLst>
                  <a:ext uri="{FF2B5EF4-FFF2-40B4-BE49-F238E27FC236}">
                    <a16:creationId xmlns:a16="http://schemas.microsoft.com/office/drawing/2014/main" id="{DC785B0D-5D6E-4ED7-984D-5126DF593DF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 rot="10800000">
                <a:off x="7119867" y="4418301"/>
                <a:ext cx="525482" cy="900076"/>
              </a:xfrm>
              <a:custGeom>
                <a:avLst/>
                <a:gdLst>
                  <a:gd name="T0" fmla="*/ 288 w 296"/>
                  <a:gd name="T1" fmla="*/ 503 h 507"/>
                  <a:gd name="T2" fmla="*/ 292 w 296"/>
                  <a:gd name="T3" fmla="*/ 480 h 507"/>
                  <a:gd name="T4" fmla="*/ 296 w 296"/>
                  <a:gd name="T5" fmla="*/ 503 h 507"/>
                  <a:gd name="T6" fmla="*/ 292 w 296"/>
                  <a:gd name="T7" fmla="*/ 466 h 507"/>
                  <a:gd name="T8" fmla="*/ 288 w 296"/>
                  <a:gd name="T9" fmla="*/ 441 h 507"/>
                  <a:gd name="T10" fmla="*/ 296 w 296"/>
                  <a:gd name="T11" fmla="*/ 441 h 507"/>
                  <a:gd name="T12" fmla="*/ 292 w 296"/>
                  <a:gd name="T13" fmla="*/ 466 h 507"/>
                  <a:gd name="T14" fmla="*/ 288 w 296"/>
                  <a:gd name="T15" fmla="*/ 419 h 507"/>
                  <a:gd name="T16" fmla="*/ 292 w 296"/>
                  <a:gd name="T17" fmla="*/ 394 h 507"/>
                  <a:gd name="T18" fmla="*/ 296 w 296"/>
                  <a:gd name="T19" fmla="*/ 419 h 507"/>
                  <a:gd name="T20" fmla="*/ 292 w 296"/>
                  <a:gd name="T21" fmla="*/ 380 h 507"/>
                  <a:gd name="T22" fmla="*/ 288 w 296"/>
                  <a:gd name="T23" fmla="*/ 355 h 507"/>
                  <a:gd name="T24" fmla="*/ 296 w 296"/>
                  <a:gd name="T25" fmla="*/ 355 h 507"/>
                  <a:gd name="T26" fmla="*/ 292 w 296"/>
                  <a:gd name="T27" fmla="*/ 380 h 507"/>
                  <a:gd name="T28" fmla="*/ 288 w 296"/>
                  <a:gd name="T29" fmla="*/ 333 h 507"/>
                  <a:gd name="T30" fmla="*/ 292 w 296"/>
                  <a:gd name="T31" fmla="*/ 308 h 507"/>
                  <a:gd name="T32" fmla="*/ 296 w 296"/>
                  <a:gd name="T33" fmla="*/ 333 h 507"/>
                  <a:gd name="T34" fmla="*/ 292 w 296"/>
                  <a:gd name="T35" fmla="*/ 294 h 507"/>
                  <a:gd name="T36" fmla="*/ 288 w 296"/>
                  <a:gd name="T37" fmla="*/ 269 h 507"/>
                  <a:gd name="T38" fmla="*/ 296 w 296"/>
                  <a:gd name="T39" fmla="*/ 269 h 507"/>
                  <a:gd name="T40" fmla="*/ 292 w 296"/>
                  <a:gd name="T41" fmla="*/ 294 h 507"/>
                  <a:gd name="T42" fmla="*/ 288 w 296"/>
                  <a:gd name="T43" fmla="*/ 247 h 507"/>
                  <a:gd name="T44" fmla="*/ 292 w 296"/>
                  <a:gd name="T45" fmla="*/ 222 h 507"/>
                  <a:gd name="T46" fmla="*/ 296 w 296"/>
                  <a:gd name="T47" fmla="*/ 247 h 507"/>
                  <a:gd name="T48" fmla="*/ 292 w 296"/>
                  <a:gd name="T49" fmla="*/ 208 h 507"/>
                  <a:gd name="T50" fmla="*/ 288 w 296"/>
                  <a:gd name="T51" fmla="*/ 183 h 507"/>
                  <a:gd name="T52" fmla="*/ 296 w 296"/>
                  <a:gd name="T53" fmla="*/ 183 h 507"/>
                  <a:gd name="T54" fmla="*/ 292 w 296"/>
                  <a:gd name="T55" fmla="*/ 208 h 507"/>
                  <a:gd name="T56" fmla="*/ 282 w 296"/>
                  <a:gd name="T57" fmla="*/ 170 h 507"/>
                  <a:gd name="T58" fmla="*/ 262 w 296"/>
                  <a:gd name="T59" fmla="*/ 154 h 507"/>
                  <a:gd name="T60" fmla="*/ 286 w 296"/>
                  <a:gd name="T61" fmla="*/ 163 h 507"/>
                  <a:gd name="T62" fmla="*/ 284 w 296"/>
                  <a:gd name="T63" fmla="*/ 170 h 507"/>
                  <a:gd name="T64" fmla="*/ 244 w 296"/>
                  <a:gd name="T65" fmla="*/ 148 h 507"/>
                  <a:gd name="T66" fmla="*/ 224 w 296"/>
                  <a:gd name="T67" fmla="*/ 132 h 507"/>
                  <a:gd name="T68" fmla="*/ 248 w 296"/>
                  <a:gd name="T69" fmla="*/ 141 h 507"/>
                  <a:gd name="T70" fmla="*/ 246 w 296"/>
                  <a:gd name="T71" fmla="*/ 149 h 507"/>
                  <a:gd name="T72" fmla="*/ 207 w 296"/>
                  <a:gd name="T73" fmla="*/ 127 h 507"/>
                  <a:gd name="T74" fmla="*/ 187 w 296"/>
                  <a:gd name="T75" fmla="*/ 111 h 507"/>
                  <a:gd name="T76" fmla="*/ 211 w 296"/>
                  <a:gd name="T77" fmla="*/ 120 h 507"/>
                  <a:gd name="T78" fmla="*/ 209 w 296"/>
                  <a:gd name="T79" fmla="*/ 127 h 507"/>
                  <a:gd name="T80" fmla="*/ 170 w 296"/>
                  <a:gd name="T81" fmla="*/ 105 h 507"/>
                  <a:gd name="T82" fmla="*/ 150 w 296"/>
                  <a:gd name="T83" fmla="*/ 89 h 507"/>
                  <a:gd name="T84" fmla="*/ 174 w 296"/>
                  <a:gd name="T85" fmla="*/ 98 h 507"/>
                  <a:gd name="T86" fmla="*/ 172 w 296"/>
                  <a:gd name="T87" fmla="*/ 106 h 507"/>
                  <a:gd name="T88" fmla="*/ 133 w 296"/>
                  <a:gd name="T89" fmla="*/ 84 h 507"/>
                  <a:gd name="T90" fmla="*/ 113 w 296"/>
                  <a:gd name="T91" fmla="*/ 68 h 507"/>
                  <a:gd name="T92" fmla="*/ 137 w 296"/>
                  <a:gd name="T93" fmla="*/ 77 h 507"/>
                  <a:gd name="T94" fmla="*/ 135 w 296"/>
                  <a:gd name="T95" fmla="*/ 84 h 507"/>
                  <a:gd name="T96" fmla="*/ 96 w 296"/>
                  <a:gd name="T97" fmla="*/ 62 h 507"/>
                  <a:gd name="T98" fmla="*/ 75 w 296"/>
                  <a:gd name="T99" fmla="*/ 46 h 507"/>
                  <a:gd name="T100" fmla="*/ 100 w 296"/>
                  <a:gd name="T101" fmla="*/ 55 h 507"/>
                  <a:gd name="T102" fmla="*/ 98 w 296"/>
                  <a:gd name="T103" fmla="*/ 63 h 507"/>
                  <a:gd name="T104" fmla="*/ 58 w 296"/>
                  <a:gd name="T105" fmla="*/ 41 h 507"/>
                  <a:gd name="T106" fmla="*/ 38 w 296"/>
                  <a:gd name="T107" fmla="*/ 25 h 507"/>
                  <a:gd name="T108" fmla="*/ 62 w 296"/>
                  <a:gd name="T109" fmla="*/ 34 h 507"/>
                  <a:gd name="T110" fmla="*/ 60 w 296"/>
                  <a:gd name="T111" fmla="*/ 41 h 507"/>
                  <a:gd name="T112" fmla="*/ 21 w 296"/>
                  <a:gd name="T113" fmla="*/ 19 h 507"/>
                  <a:gd name="T114" fmla="*/ 1 w 296"/>
                  <a:gd name="T115" fmla="*/ 3 h 507"/>
                  <a:gd name="T116" fmla="*/ 25 w 296"/>
                  <a:gd name="T117" fmla="*/ 12 h 507"/>
                  <a:gd name="T118" fmla="*/ 23 w 296"/>
                  <a:gd name="T119" fmla="*/ 20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96" h="507">
                    <a:moveTo>
                      <a:pt x="292" y="507"/>
                    </a:moveTo>
                    <a:cubicBezTo>
                      <a:pt x="290" y="507"/>
                      <a:pt x="288" y="506"/>
                      <a:pt x="288" y="503"/>
                    </a:cubicBezTo>
                    <a:cubicBezTo>
                      <a:pt x="288" y="484"/>
                      <a:pt x="288" y="484"/>
                      <a:pt x="288" y="484"/>
                    </a:cubicBezTo>
                    <a:cubicBezTo>
                      <a:pt x="288" y="482"/>
                      <a:pt x="290" y="480"/>
                      <a:pt x="292" y="480"/>
                    </a:cubicBezTo>
                    <a:cubicBezTo>
                      <a:pt x="294" y="480"/>
                      <a:pt x="296" y="482"/>
                      <a:pt x="296" y="484"/>
                    </a:cubicBezTo>
                    <a:cubicBezTo>
                      <a:pt x="296" y="503"/>
                      <a:pt x="296" y="503"/>
                      <a:pt x="296" y="503"/>
                    </a:cubicBezTo>
                    <a:cubicBezTo>
                      <a:pt x="296" y="506"/>
                      <a:pt x="294" y="507"/>
                      <a:pt x="292" y="507"/>
                    </a:cubicBezTo>
                    <a:close/>
                    <a:moveTo>
                      <a:pt x="292" y="466"/>
                    </a:moveTo>
                    <a:cubicBezTo>
                      <a:pt x="290" y="466"/>
                      <a:pt x="288" y="465"/>
                      <a:pt x="288" y="462"/>
                    </a:cubicBezTo>
                    <a:cubicBezTo>
                      <a:pt x="288" y="441"/>
                      <a:pt x="288" y="441"/>
                      <a:pt x="288" y="441"/>
                    </a:cubicBezTo>
                    <a:cubicBezTo>
                      <a:pt x="288" y="439"/>
                      <a:pt x="290" y="437"/>
                      <a:pt x="292" y="437"/>
                    </a:cubicBezTo>
                    <a:cubicBezTo>
                      <a:pt x="294" y="437"/>
                      <a:pt x="296" y="439"/>
                      <a:pt x="296" y="441"/>
                    </a:cubicBezTo>
                    <a:cubicBezTo>
                      <a:pt x="296" y="462"/>
                      <a:pt x="296" y="462"/>
                      <a:pt x="296" y="462"/>
                    </a:cubicBezTo>
                    <a:cubicBezTo>
                      <a:pt x="296" y="465"/>
                      <a:pt x="294" y="466"/>
                      <a:pt x="292" y="466"/>
                    </a:cubicBezTo>
                    <a:close/>
                    <a:moveTo>
                      <a:pt x="292" y="423"/>
                    </a:moveTo>
                    <a:cubicBezTo>
                      <a:pt x="290" y="423"/>
                      <a:pt x="288" y="422"/>
                      <a:pt x="288" y="419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88" y="396"/>
                      <a:pt x="290" y="394"/>
                      <a:pt x="292" y="394"/>
                    </a:cubicBezTo>
                    <a:cubicBezTo>
                      <a:pt x="294" y="394"/>
                      <a:pt x="296" y="396"/>
                      <a:pt x="296" y="398"/>
                    </a:cubicBezTo>
                    <a:cubicBezTo>
                      <a:pt x="296" y="419"/>
                      <a:pt x="296" y="419"/>
                      <a:pt x="296" y="419"/>
                    </a:cubicBezTo>
                    <a:cubicBezTo>
                      <a:pt x="296" y="422"/>
                      <a:pt x="294" y="423"/>
                      <a:pt x="292" y="423"/>
                    </a:cubicBezTo>
                    <a:close/>
                    <a:moveTo>
                      <a:pt x="292" y="380"/>
                    </a:moveTo>
                    <a:cubicBezTo>
                      <a:pt x="290" y="380"/>
                      <a:pt x="288" y="379"/>
                      <a:pt x="288" y="376"/>
                    </a:cubicBezTo>
                    <a:cubicBezTo>
                      <a:pt x="288" y="355"/>
                      <a:pt x="288" y="355"/>
                      <a:pt x="288" y="355"/>
                    </a:cubicBezTo>
                    <a:cubicBezTo>
                      <a:pt x="288" y="353"/>
                      <a:pt x="290" y="351"/>
                      <a:pt x="292" y="351"/>
                    </a:cubicBezTo>
                    <a:cubicBezTo>
                      <a:pt x="294" y="351"/>
                      <a:pt x="296" y="353"/>
                      <a:pt x="296" y="355"/>
                    </a:cubicBezTo>
                    <a:cubicBezTo>
                      <a:pt x="296" y="376"/>
                      <a:pt x="296" y="376"/>
                      <a:pt x="296" y="376"/>
                    </a:cubicBezTo>
                    <a:cubicBezTo>
                      <a:pt x="296" y="379"/>
                      <a:pt x="294" y="380"/>
                      <a:pt x="292" y="380"/>
                    </a:cubicBezTo>
                    <a:close/>
                    <a:moveTo>
                      <a:pt x="292" y="337"/>
                    </a:moveTo>
                    <a:cubicBezTo>
                      <a:pt x="290" y="337"/>
                      <a:pt x="288" y="336"/>
                      <a:pt x="288" y="333"/>
                    </a:cubicBezTo>
                    <a:cubicBezTo>
                      <a:pt x="288" y="312"/>
                      <a:pt x="288" y="312"/>
                      <a:pt x="288" y="312"/>
                    </a:cubicBezTo>
                    <a:cubicBezTo>
                      <a:pt x="288" y="310"/>
                      <a:pt x="290" y="308"/>
                      <a:pt x="292" y="308"/>
                    </a:cubicBezTo>
                    <a:cubicBezTo>
                      <a:pt x="294" y="308"/>
                      <a:pt x="296" y="310"/>
                      <a:pt x="296" y="312"/>
                    </a:cubicBezTo>
                    <a:cubicBezTo>
                      <a:pt x="296" y="333"/>
                      <a:pt x="296" y="333"/>
                      <a:pt x="296" y="333"/>
                    </a:cubicBezTo>
                    <a:cubicBezTo>
                      <a:pt x="296" y="336"/>
                      <a:pt x="294" y="337"/>
                      <a:pt x="292" y="337"/>
                    </a:cubicBezTo>
                    <a:close/>
                    <a:moveTo>
                      <a:pt x="292" y="294"/>
                    </a:moveTo>
                    <a:cubicBezTo>
                      <a:pt x="290" y="294"/>
                      <a:pt x="288" y="293"/>
                      <a:pt x="288" y="290"/>
                    </a:cubicBezTo>
                    <a:cubicBezTo>
                      <a:pt x="288" y="269"/>
                      <a:pt x="288" y="269"/>
                      <a:pt x="288" y="269"/>
                    </a:cubicBezTo>
                    <a:cubicBezTo>
                      <a:pt x="288" y="267"/>
                      <a:pt x="290" y="265"/>
                      <a:pt x="292" y="265"/>
                    </a:cubicBezTo>
                    <a:cubicBezTo>
                      <a:pt x="294" y="265"/>
                      <a:pt x="296" y="267"/>
                      <a:pt x="296" y="269"/>
                    </a:cubicBezTo>
                    <a:cubicBezTo>
                      <a:pt x="296" y="290"/>
                      <a:pt x="296" y="290"/>
                      <a:pt x="296" y="290"/>
                    </a:cubicBezTo>
                    <a:cubicBezTo>
                      <a:pt x="296" y="293"/>
                      <a:pt x="294" y="294"/>
                      <a:pt x="292" y="294"/>
                    </a:cubicBezTo>
                    <a:close/>
                    <a:moveTo>
                      <a:pt x="292" y="251"/>
                    </a:moveTo>
                    <a:cubicBezTo>
                      <a:pt x="290" y="251"/>
                      <a:pt x="288" y="250"/>
                      <a:pt x="288" y="247"/>
                    </a:cubicBezTo>
                    <a:cubicBezTo>
                      <a:pt x="288" y="226"/>
                      <a:pt x="288" y="226"/>
                      <a:pt x="288" y="226"/>
                    </a:cubicBezTo>
                    <a:cubicBezTo>
                      <a:pt x="288" y="224"/>
                      <a:pt x="290" y="222"/>
                      <a:pt x="292" y="222"/>
                    </a:cubicBezTo>
                    <a:cubicBezTo>
                      <a:pt x="294" y="222"/>
                      <a:pt x="296" y="224"/>
                      <a:pt x="296" y="226"/>
                    </a:cubicBezTo>
                    <a:cubicBezTo>
                      <a:pt x="296" y="247"/>
                      <a:pt x="296" y="247"/>
                      <a:pt x="296" y="247"/>
                    </a:cubicBezTo>
                    <a:cubicBezTo>
                      <a:pt x="296" y="250"/>
                      <a:pt x="294" y="251"/>
                      <a:pt x="292" y="251"/>
                    </a:cubicBezTo>
                    <a:close/>
                    <a:moveTo>
                      <a:pt x="292" y="208"/>
                    </a:moveTo>
                    <a:cubicBezTo>
                      <a:pt x="290" y="208"/>
                      <a:pt x="288" y="207"/>
                      <a:pt x="288" y="204"/>
                    </a:cubicBezTo>
                    <a:cubicBezTo>
                      <a:pt x="288" y="183"/>
                      <a:pt x="288" y="183"/>
                      <a:pt x="288" y="183"/>
                    </a:cubicBezTo>
                    <a:cubicBezTo>
                      <a:pt x="288" y="181"/>
                      <a:pt x="290" y="179"/>
                      <a:pt x="292" y="179"/>
                    </a:cubicBezTo>
                    <a:cubicBezTo>
                      <a:pt x="294" y="179"/>
                      <a:pt x="296" y="181"/>
                      <a:pt x="296" y="183"/>
                    </a:cubicBezTo>
                    <a:cubicBezTo>
                      <a:pt x="296" y="204"/>
                      <a:pt x="296" y="204"/>
                      <a:pt x="296" y="204"/>
                    </a:cubicBezTo>
                    <a:cubicBezTo>
                      <a:pt x="296" y="207"/>
                      <a:pt x="294" y="208"/>
                      <a:pt x="292" y="208"/>
                    </a:cubicBezTo>
                    <a:close/>
                    <a:moveTo>
                      <a:pt x="284" y="170"/>
                    </a:moveTo>
                    <a:cubicBezTo>
                      <a:pt x="283" y="170"/>
                      <a:pt x="282" y="170"/>
                      <a:pt x="282" y="170"/>
                    </a:cubicBezTo>
                    <a:cubicBezTo>
                      <a:pt x="263" y="159"/>
                      <a:pt x="263" y="159"/>
                      <a:pt x="263" y="159"/>
                    </a:cubicBezTo>
                    <a:cubicBezTo>
                      <a:pt x="261" y="158"/>
                      <a:pt x="261" y="155"/>
                      <a:pt x="262" y="154"/>
                    </a:cubicBezTo>
                    <a:cubicBezTo>
                      <a:pt x="263" y="152"/>
                      <a:pt x="265" y="151"/>
                      <a:pt x="267" y="152"/>
                    </a:cubicBezTo>
                    <a:cubicBezTo>
                      <a:pt x="286" y="163"/>
                      <a:pt x="286" y="163"/>
                      <a:pt x="286" y="163"/>
                    </a:cubicBezTo>
                    <a:cubicBezTo>
                      <a:pt x="288" y="164"/>
                      <a:pt x="288" y="166"/>
                      <a:pt x="287" y="168"/>
                    </a:cubicBezTo>
                    <a:cubicBezTo>
                      <a:pt x="286" y="170"/>
                      <a:pt x="285" y="170"/>
                      <a:pt x="284" y="170"/>
                    </a:cubicBezTo>
                    <a:close/>
                    <a:moveTo>
                      <a:pt x="246" y="149"/>
                    </a:moveTo>
                    <a:cubicBezTo>
                      <a:pt x="246" y="149"/>
                      <a:pt x="245" y="149"/>
                      <a:pt x="244" y="148"/>
                    </a:cubicBezTo>
                    <a:cubicBezTo>
                      <a:pt x="226" y="138"/>
                      <a:pt x="226" y="138"/>
                      <a:pt x="226" y="138"/>
                    </a:cubicBezTo>
                    <a:cubicBezTo>
                      <a:pt x="224" y="136"/>
                      <a:pt x="223" y="134"/>
                      <a:pt x="224" y="132"/>
                    </a:cubicBezTo>
                    <a:cubicBezTo>
                      <a:pt x="226" y="130"/>
                      <a:pt x="228" y="130"/>
                      <a:pt x="230" y="131"/>
                    </a:cubicBezTo>
                    <a:cubicBezTo>
                      <a:pt x="248" y="141"/>
                      <a:pt x="248" y="141"/>
                      <a:pt x="248" y="141"/>
                    </a:cubicBezTo>
                    <a:cubicBezTo>
                      <a:pt x="250" y="142"/>
                      <a:pt x="251" y="145"/>
                      <a:pt x="250" y="147"/>
                    </a:cubicBezTo>
                    <a:cubicBezTo>
                      <a:pt x="249" y="148"/>
                      <a:pt x="248" y="149"/>
                      <a:pt x="246" y="149"/>
                    </a:cubicBezTo>
                    <a:close/>
                    <a:moveTo>
                      <a:pt x="209" y="127"/>
                    </a:moveTo>
                    <a:cubicBezTo>
                      <a:pt x="209" y="127"/>
                      <a:pt x="208" y="127"/>
                      <a:pt x="207" y="127"/>
                    </a:cubicBezTo>
                    <a:cubicBezTo>
                      <a:pt x="189" y="116"/>
                      <a:pt x="189" y="116"/>
                      <a:pt x="189" y="116"/>
                    </a:cubicBezTo>
                    <a:cubicBezTo>
                      <a:pt x="187" y="115"/>
                      <a:pt x="186" y="112"/>
                      <a:pt x="187" y="111"/>
                    </a:cubicBezTo>
                    <a:cubicBezTo>
                      <a:pt x="188" y="109"/>
                      <a:pt x="191" y="108"/>
                      <a:pt x="193" y="109"/>
                    </a:cubicBezTo>
                    <a:cubicBezTo>
                      <a:pt x="211" y="120"/>
                      <a:pt x="211" y="120"/>
                      <a:pt x="211" y="120"/>
                    </a:cubicBezTo>
                    <a:cubicBezTo>
                      <a:pt x="213" y="121"/>
                      <a:pt x="214" y="123"/>
                      <a:pt x="213" y="125"/>
                    </a:cubicBezTo>
                    <a:cubicBezTo>
                      <a:pt x="212" y="127"/>
                      <a:pt x="211" y="127"/>
                      <a:pt x="209" y="127"/>
                    </a:cubicBezTo>
                    <a:close/>
                    <a:moveTo>
                      <a:pt x="172" y="106"/>
                    </a:moveTo>
                    <a:cubicBezTo>
                      <a:pt x="171" y="106"/>
                      <a:pt x="171" y="106"/>
                      <a:pt x="170" y="105"/>
                    </a:cubicBezTo>
                    <a:cubicBezTo>
                      <a:pt x="151" y="95"/>
                      <a:pt x="151" y="95"/>
                      <a:pt x="151" y="95"/>
                    </a:cubicBezTo>
                    <a:cubicBezTo>
                      <a:pt x="149" y="93"/>
                      <a:pt x="149" y="91"/>
                      <a:pt x="150" y="89"/>
                    </a:cubicBezTo>
                    <a:cubicBezTo>
                      <a:pt x="151" y="87"/>
                      <a:pt x="153" y="87"/>
                      <a:pt x="155" y="88"/>
                    </a:cubicBezTo>
                    <a:cubicBezTo>
                      <a:pt x="174" y="98"/>
                      <a:pt x="174" y="98"/>
                      <a:pt x="174" y="98"/>
                    </a:cubicBezTo>
                    <a:cubicBezTo>
                      <a:pt x="176" y="99"/>
                      <a:pt x="177" y="102"/>
                      <a:pt x="175" y="104"/>
                    </a:cubicBezTo>
                    <a:cubicBezTo>
                      <a:pt x="175" y="105"/>
                      <a:pt x="173" y="106"/>
                      <a:pt x="172" y="106"/>
                    </a:cubicBezTo>
                    <a:close/>
                    <a:moveTo>
                      <a:pt x="135" y="84"/>
                    </a:moveTo>
                    <a:cubicBezTo>
                      <a:pt x="134" y="84"/>
                      <a:pt x="133" y="84"/>
                      <a:pt x="133" y="84"/>
                    </a:cubicBezTo>
                    <a:cubicBezTo>
                      <a:pt x="114" y="73"/>
                      <a:pt x="114" y="73"/>
                      <a:pt x="114" y="73"/>
                    </a:cubicBezTo>
                    <a:cubicBezTo>
                      <a:pt x="112" y="72"/>
                      <a:pt x="112" y="69"/>
                      <a:pt x="113" y="68"/>
                    </a:cubicBezTo>
                    <a:cubicBezTo>
                      <a:pt x="114" y="66"/>
                      <a:pt x="116" y="65"/>
                      <a:pt x="118" y="66"/>
                    </a:cubicBezTo>
                    <a:cubicBezTo>
                      <a:pt x="137" y="77"/>
                      <a:pt x="137" y="77"/>
                      <a:pt x="137" y="77"/>
                    </a:cubicBezTo>
                    <a:cubicBezTo>
                      <a:pt x="139" y="78"/>
                      <a:pt x="139" y="80"/>
                      <a:pt x="138" y="82"/>
                    </a:cubicBezTo>
                    <a:cubicBezTo>
                      <a:pt x="138" y="84"/>
                      <a:pt x="136" y="84"/>
                      <a:pt x="135" y="84"/>
                    </a:cubicBezTo>
                    <a:close/>
                    <a:moveTo>
                      <a:pt x="98" y="63"/>
                    </a:moveTo>
                    <a:cubicBezTo>
                      <a:pt x="97" y="63"/>
                      <a:pt x="96" y="63"/>
                      <a:pt x="96" y="6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5" y="50"/>
                      <a:pt x="74" y="48"/>
                      <a:pt x="75" y="46"/>
                    </a:cubicBezTo>
                    <a:cubicBezTo>
                      <a:pt x="77" y="44"/>
                      <a:pt x="79" y="44"/>
                      <a:pt x="81" y="45"/>
                    </a:cubicBezTo>
                    <a:cubicBezTo>
                      <a:pt x="100" y="55"/>
                      <a:pt x="100" y="55"/>
                      <a:pt x="100" y="55"/>
                    </a:cubicBezTo>
                    <a:cubicBezTo>
                      <a:pt x="101" y="56"/>
                      <a:pt x="102" y="59"/>
                      <a:pt x="101" y="61"/>
                    </a:cubicBezTo>
                    <a:cubicBezTo>
                      <a:pt x="100" y="62"/>
                      <a:pt x="99" y="63"/>
                      <a:pt x="98" y="63"/>
                    </a:cubicBezTo>
                    <a:close/>
                    <a:moveTo>
                      <a:pt x="60" y="41"/>
                    </a:moveTo>
                    <a:cubicBezTo>
                      <a:pt x="60" y="41"/>
                      <a:pt x="59" y="41"/>
                      <a:pt x="58" y="41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38" y="29"/>
                      <a:pt x="37" y="26"/>
                      <a:pt x="38" y="25"/>
                    </a:cubicBezTo>
                    <a:cubicBezTo>
                      <a:pt x="39" y="23"/>
                      <a:pt x="42" y="22"/>
                      <a:pt x="44" y="23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64" y="35"/>
                      <a:pt x="65" y="37"/>
                      <a:pt x="64" y="39"/>
                    </a:cubicBezTo>
                    <a:cubicBezTo>
                      <a:pt x="63" y="41"/>
                      <a:pt x="62" y="41"/>
                      <a:pt x="60" y="41"/>
                    </a:cubicBezTo>
                    <a:close/>
                    <a:moveTo>
                      <a:pt x="23" y="20"/>
                    </a:moveTo>
                    <a:cubicBezTo>
                      <a:pt x="22" y="20"/>
                      <a:pt x="22" y="20"/>
                      <a:pt x="21" y="1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7"/>
                      <a:pt x="0" y="5"/>
                      <a:pt x="1" y="3"/>
                    </a:cubicBezTo>
                    <a:cubicBezTo>
                      <a:pt x="2" y="1"/>
                      <a:pt x="5" y="0"/>
                      <a:pt x="6" y="2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7" y="13"/>
                      <a:pt x="28" y="16"/>
                      <a:pt x="27" y="18"/>
                    </a:cubicBezTo>
                    <a:cubicBezTo>
                      <a:pt x="26" y="19"/>
                      <a:pt x="24" y="20"/>
                      <a:pt x="23" y="2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345" name="Freeform 574">
              <a:extLst>
                <a:ext uri="{FF2B5EF4-FFF2-40B4-BE49-F238E27FC236}">
                  <a16:creationId xmlns:a16="http://schemas.microsoft.com/office/drawing/2014/main" id="{0C88E273-A74D-41FB-B2ED-DD37F763EBB9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>
              <a:off x="7412214" y="1995077"/>
              <a:ext cx="459422" cy="782969"/>
            </a:xfrm>
            <a:custGeom>
              <a:avLst/>
              <a:gdLst>
                <a:gd name="T0" fmla="*/ 253 w 259"/>
                <a:gd name="T1" fmla="*/ 441 h 441"/>
                <a:gd name="T2" fmla="*/ 233 w 259"/>
                <a:gd name="T3" fmla="*/ 425 h 441"/>
                <a:gd name="T4" fmla="*/ 257 w 259"/>
                <a:gd name="T5" fmla="*/ 434 h 441"/>
                <a:gd name="T6" fmla="*/ 255 w 259"/>
                <a:gd name="T7" fmla="*/ 441 h 441"/>
                <a:gd name="T8" fmla="*/ 215 w 259"/>
                <a:gd name="T9" fmla="*/ 419 h 441"/>
                <a:gd name="T10" fmla="*/ 195 w 259"/>
                <a:gd name="T11" fmla="*/ 403 h 441"/>
                <a:gd name="T12" fmla="*/ 219 w 259"/>
                <a:gd name="T13" fmla="*/ 412 h 441"/>
                <a:gd name="T14" fmla="*/ 217 w 259"/>
                <a:gd name="T15" fmla="*/ 420 h 441"/>
                <a:gd name="T16" fmla="*/ 178 w 259"/>
                <a:gd name="T17" fmla="*/ 398 h 441"/>
                <a:gd name="T18" fmla="*/ 158 w 259"/>
                <a:gd name="T19" fmla="*/ 382 h 441"/>
                <a:gd name="T20" fmla="*/ 182 w 259"/>
                <a:gd name="T21" fmla="*/ 391 h 441"/>
                <a:gd name="T22" fmla="*/ 180 w 259"/>
                <a:gd name="T23" fmla="*/ 398 h 441"/>
                <a:gd name="T24" fmla="*/ 141 w 259"/>
                <a:gd name="T25" fmla="*/ 376 h 441"/>
                <a:gd name="T26" fmla="*/ 121 w 259"/>
                <a:gd name="T27" fmla="*/ 360 h 441"/>
                <a:gd name="T28" fmla="*/ 145 w 259"/>
                <a:gd name="T29" fmla="*/ 369 h 441"/>
                <a:gd name="T30" fmla="*/ 143 w 259"/>
                <a:gd name="T31" fmla="*/ 377 h 441"/>
                <a:gd name="T32" fmla="*/ 104 w 259"/>
                <a:gd name="T33" fmla="*/ 355 h 441"/>
                <a:gd name="T34" fmla="*/ 84 w 259"/>
                <a:gd name="T35" fmla="*/ 339 h 441"/>
                <a:gd name="T36" fmla="*/ 108 w 259"/>
                <a:gd name="T37" fmla="*/ 348 h 441"/>
                <a:gd name="T38" fmla="*/ 106 w 259"/>
                <a:gd name="T39" fmla="*/ 355 h 441"/>
                <a:gd name="T40" fmla="*/ 66 w 259"/>
                <a:gd name="T41" fmla="*/ 333 h 441"/>
                <a:gd name="T42" fmla="*/ 46 w 259"/>
                <a:gd name="T43" fmla="*/ 317 h 441"/>
                <a:gd name="T44" fmla="*/ 70 w 259"/>
                <a:gd name="T45" fmla="*/ 326 h 441"/>
                <a:gd name="T46" fmla="*/ 68 w 259"/>
                <a:gd name="T47" fmla="*/ 334 h 441"/>
                <a:gd name="T48" fmla="*/ 29 w 259"/>
                <a:gd name="T49" fmla="*/ 312 h 441"/>
                <a:gd name="T50" fmla="*/ 9 w 259"/>
                <a:gd name="T51" fmla="*/ 296 h 441"/>
                <a:gd name="T52" fmla="*/ 33 w 259"/>
                <a:gd name="T53" fmla="*/ 305 h 441"/>
                <a:gd name="T54" fmla="*/ 31 w 259"/>
                <a:gd name="T55" fmla="*/ 312 h 441"/>
                <a:gd name="T56" fmla="*/ 0 w 259"/>
                <a:gd name="T57" fmla="*/ 281 h 441"/>
                <a:gd name="T58" fmla="*/ 4 w 259"/>
                <a:gd name="T59" fmla="*/ 255 h 441"/>
                <a:gd name="T60" fmla="*/ 8 w 259"/>
                <a:gd name="T61" fmla="*/ 281 h 441"/>
                <a:gd name="T62" fmla="*/ 4 w 259"/>
                <a:gd name="T63" fmla="*/ 242 h 441"/>
                <a:gd name="T64" fmla="*/ 0 w 259"/>
                <a:gd name="T65" fmla="*/ 216 h 441"/>
                <a:gd name="T66" fmla="*/ 8 w 259"/>
                <a:gd name="T67" fmla="*/ 216 h 441"/>
                <a:gd name="T68" fmla="*/ 4 w 259"/>
                <a:gd name="T69" fmla="*/ 242 h 441"/>
                <a:gd name="T70" fmla="*/ 0 w 259"/>
                <a:gd name="T71" fmla="*/ 195 h 441"/>
                <a:gd name="T72" fmla="*/ 4 w 259"/>
                <a:gd name="T73" fmla="*/ 169 h 441"/>
                <a:gd name="T74" fmla="*/ 8 w 259"/>
                <a:gd name="T75" fmla="*/ 195 h 441"/>
                <a:gd name="T76" fmla="*/ 4 w 259"/>
                <a:gd name="T77" fmla="*/ 156 h 441"/>
                <a:gd name="T78" fmla="*/ 0 w 259"/>
                <a:gd name="T79" fmla="*/ 130 h 441"/>
                <a:gd name="T80" fmla="*/ 8 w 259"/>
                <a:gd name="T81" fmla="*/ 130 h 441"/>
                <a:gd name="T82" fmla="*/ 4 w 259"/>
                <a:gd name="T83" fmla="*/ 156 h 441"/>
                <a:gd name="T84" fmla="*/ 0 w 259"/>
                <a:gd name="T85" fmla="*/ 109 h 441"/>
                <a:gd name="T86" fmla="*/ 4 w 259"/>
                <a:gd name="T87" fmla="*/ 83 h 441"/>
                <a:gd name="T88" fmla="*/ 8 w 259"/>
                <a:gd name="T89" fmla="*/ 109 h 441"/>
                <a:gd name="T90" fmla="*/ 4 w 259"/>
                <a:gd name="T91" fmla="*/ 70 h 441"/>
                <a:gd name="T92" fmla="*/ 0 w 259"/>
                <a:gd name="T93" fmla="*/ 44 h 441"/>
                <a:gd name="T94" fmla="*/ 8 w 259"/>
                <a:gd name="T95" fmla="*/ 44 h 441"/>
                <a:gd name="T96" fmla="*/ 4 w 259"/>
                <a:gd name="T97" fmla="*/ 70 h 441"/>
                <a:gd name="T98" fmla="*/ 0 w 259"/>
                <a:gd name="T99" fmla="*/ 23 h 441"/>
                <a:gd name="T100" fmla="*/ 4 w 259"/>
                <a:gd name="T101" fmla="*/ 0 h 441"/>
                <a:gd name="T102" fmla="*/ 8 w 259"/>
                <a:gd name="T103" fmla="*/ 23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9" h="441">
                  <a:moveTo>
                    <a:pt x="255" y="441"/>
                  </a:moveTo>
                  <a:cubicBezTo>
                    <a:pt x="254" y="441"/>
                    <a:pt x="253" y="441"/>
                    <a:pt x="253" y="441"/>
                  </a:cubicBezTo>
                  <a:cubicBezTo>
                    <a:pt x="234" y="430"/>
                    <a:pt x="234" y="430"/>
                    <a:pt x="234" y="430"/>
                  </a:cubicBezTo>
                  <a:cubicBezTo>
                    <a:pt x="232" y="429"/>
                    <a:pt x="231" y="427"/>
                    <a:pt x="233" y="425"/>
                  </a:cubicBezTo>
                  <a:cubicBezTo>
                    <a:pt x="234" y="423"/>
                    <a:pt x="236" y="422"/>
                    <a:pt x="238" y="423"/>
                  </a:cubicBezTo>
                  <a:cubicBezTo>
                    <a:pt x="257" y="434"/>
                    <a:pt x="257" y="434"/>
                    <a:pt x="257" y="434"/>
                  </a:cubicBezTo>
                  <a:cubicBezTo>
                    <a:pt x="259" y="435"/>
                    <a:pt x="259" y="437"/>
                    <a:pt x="258" y="439"/>
                  </a:cubicBezTo>
                  <a:cubicBezTo>
                    <a:pt x="257" y="441"/>
                    <a:pt x="256" y="441"/>
                    <a:pt x="255" y="441"/>
                  </a:cubicBezTo>
                  <a:close/>
                  <a:moveTo>
                    <a:pt x="217" y="420"/>
                  </a:moveTo>
                  <a:cubicBezTo>
                    <a:pt x="217" y="420"/>
                    <a:pt x="216" y="420"/>
                    <a:pt x="215" y="419"/>
                  </a:cubicBezTo>
                  <a:cubicBezTo>
                    <a:pt x="197" y="409"/>
                    <a:pt x="197" y="409"/>
                    <a:pt x="197" y="409"/>
                  </a:cubicBezTo>
                  <a:cubicBezTo>
                    <a:pt x="195" y="408"/>
                    <a:pt x="194" y="405"/>
                    <a:pt x="195" y="403"/>
                  </a:cubicBezTo>
                  <a:cubicBezTo>
                    <a:pt x="196" y="401"/>
                    <a:pt x="199" y="401"/>
                    <a:pt x="201" y="402"/>
                  </a:cubicBezTo>
                  <a:cubicBezTo>
                    <a:pt x="219" y="412"/>
                    <a:pt x="219" y="412"/>
                    <a:pt x="219" y="412"/>
                  </a:cubicBezTo>
                  <a:cubicBezTo>
                    <a:pt x="221" y="414"/>
                    <a:pt x="222" y="416"/>
                    <a:pt x="221" y="418"/>
                  </a:cubicBezTo>
                  <a:cubicBezTo>
                    <a:pt x="220" y="419"/>
                    <a:pt x="219" y="420"/>
                    <a:pt x="217" y="420"/>
                  </a:cubicBezTo>
                  <a:close/>
                  <a:moveTo>
                    <a:pt x="180" y="398"/>
                  </a:moveTo>
                  <a:cubicBezTo>
                    <a:pt x="179" y="398"/>
                    <a:pt x="179" y="398"/>
                    <a:pt x="178" y="398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6"/>
                    <a:pt x="157" y="384"/>
                    <a:pt x="158" y="382"/>
                  </a:cubicBezTo>
                  <a:cubicBezTo>
                    <a:pt x="159" y="380"/>
                    <a:pt x="162" y="379"/>
                    <a:pt x="163" y="380"/>
                  </a:cubicBezTo>
                  <a:cubicBezTo>
                    <a:pt x="182" y="391"/>
                    <a:pt x="182" y="391"/>
                    <a:pt x="182" y="391"/>
                  </a:cubicBezTo>
                  <a:cubicBezTo>
                    <a:pt x="184" y="392"/>
                    <a:pt x="185" y="394"/>
                    <a:pt x="184" y="396"/>
                  </a:cubicBezTo>
                  <a:cubicBezTo>
                    <a:pt x="183" y="398"/>
                    <a:pt x="181" y="398"/>
                    <a:pt x="180" y="398"/>
                  </a:cubicBezTo>
                  <a:close/>
                  <a:moveTo>
                    <a:pt x="143" y="377"/>
                  </a:moveTo>
                  <a:cubicBezTo>
                    <a:pt x="142" y="377"/>
                    <a:pt x="142" y="377"/>
                    <a:pt x="141" y="376"/>
                  </a:cubicBezTo>
                  <a:cubicBezTo>
                    <a:pt x="122" y="366"/>
                    <a:pt x="122" y="366"/>
                    <a:pt x="122" y="366"/>
                  </a:cubicBezTo>
                  <a:cubicBezTo>
                    <a:pt x="120" y="364"/>
                    <a:pt x="120" y="362"/>
                    <a:pt x="121" y="360"/>
                  </a:cubicBezTo>
                  <a:cubicBezTo>
                    <a:pt x="122" y="358"/>
                    <a:pt x="124" y="358"/>
                    <a:pt x="126" y="359"/>
                  </a:cubicBezTo>
                  <a:cubicBezTo>
                    <a:pt x="145" y="369"/>
                    <a:pt x="145" y="369"/>
                    <a:pt x="145" y="369"/>
                  </a:cubicBezTo>
                  <a:cubicBezTo>
                    <a:pt x="147" y="371"/>
                    <a:pt x="147" y="373"/>
                    <a:pt x="146" y="375"/>
                  </a:cubicBezTo>
                  <a:cubicBezTo>
                    <a:pt x="146" y="376"/>
                    <a:pt x="144" y="377"/>
                    <a:pt x="143" y="377"/>
                  </a:cubicBezTo>
                  <a:close/>
                  <a:moveTo>
                    <a:pt x="106" y="355"/>
                  </a:moveTo>
                  <a:cubicBezTo>
                    <a:pt x="105" y="355"/>
                    <a:pt x="104" y="355"/>
                    <a:pt x="104" y="355"/>
                  </a:cubicBezTo>
                  <a:cubicBezTo>
                    <a:pt x="85" y="344"/>
                    <a:pt x="85" y="344"/>
                    <a:pt x="85" y="344"/>
                  </a:cubicBezTo>
                  <a:cubicBezTo>
                    <a:pt x="83" y="343"/>
                    <a:pt x="82" y="341"/>
                    <a:pt x="84" y="339"/>
                  </a:cubicBezTo>
                  <a:cubicBezTo>
                    <a:pt x="85" y="337"/>
                    <a:pt x="87" y="336"/>
                    <a:pt x="89" y="337"/>
                  </a:cubicBezTo>
                  <a:cubicBezTo>
                    <a:pt x="108" y="348"/>
                    <a:pt x="108" y="348"/>
                    <a:pt x="108" y="348"/>
                  </a:cubicBezTo>
                  <a:cubicBezTo>
                    <a:pt x="110" y="349"/>
                    <a:pt x="110" y="351"/>
                    <a:pt x="109" y="353"/>
                  </a:cubicBezTo>
                  <a:cubicBezTo>
                    <a:pt x="108" y="355"/>
                    <a:pt x="107" y="355"/>
                    <a:pt x="106" y="355"/>
                  </a:cubicBezTo>
                  <a:close/>
                  <a:moveTo>
                    <a:pt x="68" y="334"/>
                  </a:moveTo>
                  <a:cubicBezTo>
                    <a:pt x="68" y="334"/>
                    <a:pt x="67" y="334"/>
                    <a:pt x="66" y="333"/>
                  </a:cubicBezTo>
                  <a:cubicBezTo>
                    <a:pt x="48" y="323"/>
                    <a:pt x="48" y="323"/>
                    <a:pt x="48" y="323"/>
                  </a:cubicBezTo>
                  <a:cubicBezTo>
                    <a:pt x="46" y="321"/>
                    <a:pt x="45" y="319"/>
                    <a:pt x="46" y="317"/>
                  </a:cubicBezTo>
                  <a:cubicBezTo>
                    <a:pt x="47" y="315"/>
                    <a:pt x="50" y="315"/>
                    <a:pt x="52" y="316"/>
                  </a:cubicBezTo>
                  <a:cubicBezTo>
                    <a:pt x="70" y="326"/>
                    <a:pt x="70" y="326"/>
                    <a:pt x="70" y="326"/>
                  </a:cubicBezTo>
                  <a:cubicBezTo>
                    <a:pt x="72" y="328"/>
                    <a:pt x="73" y="330"/>
                    <a:pt x="72" y="332"/>
                  </a:cubicBezTo>
                  <a:cubicBezTo>
                    <a:pt x="71" y="333"/>
                    <a:pt x="70" y="334"/>
                    <a:pt x="68" y="334"/>
                  </a:cubicBezTo>
                  <a:close/>
                  <a:moveTo>
                    <a:pt x="31" y="312"/>
                  </a:moveTo>
                  <a:cubicBezTo>
                    <a:pt x="30" y="312"/>
                    <a:pt x="30" y="312"/>
                    <a:pt x="29" y="312"/>
                  </a:cubicBezTo>
                  <a:cubicBezTo>
                    <a:pt x="11" y="301"/>
                    <a:pt x="11" y="301"/>
                    <a:pt x="11" y="301"/>
                  </a:cubicBezTo>
                  <a:cubicBezTo>
                    <a:pt x="9" y="300"/>
                    <a:pt x="8" y="298"/>
                    <a:pt x="9" y="296"/>
                  </a:cubicBezTo>
                  <a:cubicBezTo>
                    <a:pt x="10" y="294"/>
                    <a:pt x="13" y="293"/>
                    <a:pt x="15" y="294"/>
                  </a:cubicBezTo>
                  <a:cubicBezTo>
                    <a:pt x="33" y="305"/>
                    <a:pt x="33" y="305"/>
                    <a:pt x="33" y="305"/>
                  </a:cubicBezTo>
                  <a:cubicBezTo>
                    <a:pt x="35" y="306"/>
                    <a:pt x="36" y="308"/>
                    <a:pt x="35" y="310"/>
                  </a:cubicBezTo>
                  <a:cubicBezTo>
                    <a:pt x="34" y="312"/>
                    <a:pt x="33" y="312"/>
                    <a:pt x="31" y="312"/>
                  </a:cubicBezTo>
                  <a:close/>
                  <a:moveTo>
                    <a:pt x="4" y="285"/>
                  </a:moveTo>
                  <a:cubicBezTo>
                    <a:pt x="2" y="285"/>
                    <a:pt x="0" y="283"/>
                    <a:pt x="0" y="281"/>
                  </a:cubicBezTo>
                  <a:cubicBezTo>
                    <a:pt x="0" y="259"/>
                    <a:pt x="0" y="259"/>
                    <a:pt x="0" y="259"/>
                  </a:cubicBezTo>
                  <a:cubicBezTo>
                    <a:pt x="0" y="257"/>
                    <a:pt x="2" y="255"/>
                    <a:pt x="4" y="255"/>
                  </a:cubicBezTo>
                  <a:cubicBezTo>
                    <a:pt x="6" y="255"/>
                    <a:pt x="8" y="257"/>
                    <a:pt x="8" y="259"/>
                  </a:cubicBezTo>
                  <a:cubicBezTo>
                    <a:pt x="8" y="281"/>
                    <a:pt x="8" y="281"/>
                    <a:pt x="8" y="281"/>
                  </a:cubicBezTo>
                  <a:cubicBezTo>
                    <a:pt x="8" y="283"/>
                    <a:pt x="6" y="285"/>
                    <a:pt x="4" y="285"/>
                  </a:cubicBezTo>
                  <a:close/>
                  <a:moveTo>
                    <a:pt x="4" y="242"/>
                  </a:moveTo>
                  <a:cubicBezTo>
                    <a:pt x="2" y="242"/>
                    <a:pt x="0" y="240"/>
                    <a:pt x="0" y="238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0" y="214"/>
                    <a:pt x="2" y="212"/>
                    <a:pt x="4" y="212"/>
                  </a:cubicBezTo>
                  <a:cubicBezTo>
                    <a:pt x="6" y="212"/>
                    <a:pt x="8" y="214"/>
                    <a:pt x="8" y="216"/>
                  </a:cubicBezTo>
                  <a:cubicBezTo>
                    <a:pt x="8" y="238"/>
                    <a:pt x="8" y="238"/>
                    <a:pt x="8" y="238"/>
                  </a:cubicBezTo>
                  <a:cubicBezTo>
                    <a:pt x="8" y="240"/>
                    <a:pt x="6" y="242"/>
                    <a:pt x="4" y="242"/>
                  </a:cubicBezTo>
                  <a:close/>
                  <a:moveTo>
                    <a:pt x="4" y="199"/>
                  </a:moveTo>
                  <a:cubicBezTo>
                    <a:pt x="2" y="199"/>
                    <a:pt x="0" y="197"/>
                    <a:pt x="0" y="195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0" y="171"/>
                    <a:pt x="2" y="169"/>
                    <a:pt x="4" y="169"/>
                  </a:cubicBezTo>
                  <a:cubicBezTo>
                    <a:pt x="6" y="169"/>
                    <a:pt x="8" y="171"/>
                    <a:pt x="8" y="173"/>
                  </a:cubicBezTo>
                  <a:cubicBezTo>
                    <a:pt x="8" y="195"/>
                    <a:pt x="8" y="195"/>
                    <a:pt x="8" y="195"/>
                  </a:cubicBezTo>
                  <a:cubicBezTo>
                    <a:pt x="8" y="197"/>
                    <a:pt x="6" y="199"/>
                    <a:pt x="4" y="199"/>
                  </a:cubicBezTo>
                  <a:close/>
                  <a:moveTo>
                    <a:pt x="4" y="156"/>
                  </a:moveTo>
                  <a:cubicBezTo>
                    <a:pt x="2" y="156"/>
                    <a:pt x="0" y="154"/>
                    <a:pt x="0" y="152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28"/>
                    <a:pt x="2" y="126"/>
                    <a:pt x="4" y="126"/>
                  </a:cubicBezTo>
                  <a:cubicBezTo>
                    <a:pt x="6" y="126"/>
                    <a:pt x="8" y="128"/>
                    <a:pt x="8" y="130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8" y="154"/>
                    <a:pt x="6" y="156"/>
                    <a:pt x="4" y="156"/>
                  </a:cubicBezTo>
                  <a:close/>
                  <a:moveTo>
                    <a:pt x="4" y="113"/>
                  </a:moveTo>
                  <a:cubicBezTo>
                    <a:pt x="2" y="113"/>
                    <a:pt x="0" y="111"/>
                    <a:pt x="0" y="109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5"/>
                    <a:pt x="2" y="83"/>
                    <a:pt x="4" y="83"/>
                  </a:cubicBezTo>
                  <a:cubicBezTo>
                    <a:pt x="6" y="83"/>
                    <a:pt x="8" y="85"/>
                    <a:pt x="8" y="87"/>
                  </a:cubicBezTo>
                  <a:cubicBezTo>
                    <a:pt x="8" y="109"/>
                    <a:pt x="8" y="109"/>
                    <a:pt x="8" y="109"/>
                  </a:cubicBezTo>
                  <a:cubicBezTo>
                    <a:pt x="8" y="111"/>
                    <a:pt x="6" y="113"/>
                    <a:pt x="4" y="113"/>
                  </a:cubicBezTo>
                  <a:close/>
                  <a:moveTo>
                    <a:pt x="4" y="70"/>
                  </a:moveTo>
                  <a:cubicBezTo>
                    <a:pt x="2" y="70"/>
                    <a:pt x="0" y="68"/>
                    <a:pt x="0" y="66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2"/>
                    <a:pt x="2" y="40"/>
                    <a:pt x="4" y="40"/>
                  </a:cubicBezTo>
                  <a:cubicBezTo>
                    <a:pt x="6" y="40"/>
                    <a:pt x="8" y="42"/>
                    <a:pt x="8" y="44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8" y="68"/>
                    <a:pt x="6" y="70"/>
                    <a:pt x="4" y="70"/>
                  </a:cubicBezTo>
                  <a:close/>
                  <a:moveTo>
                    <a:pt x="4" y="27"/>
                  </a:moveTo>
                  <a:cubicBezTo>
                    <a:pt x="2" y="27"/>
                    <a:pt x="0" y="25"/>
                    <a:pt x="0" y="2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5"/>
                    <a:pt x="6" y="27"/>
                    <a:pt x="4" y="2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346" name="Group 345">
              <a:extLst>
                <a:ext uri="{FF2B5EF4-FFF2-40B4-BE49-F238E27FC236}">
                  <a16:creationId xmlns:a16="http://schemas.microsoft.com/office/drawing/2014/main" id="{5BFDF637-D21A-4600-967C-6742F3DEF645}"/>
                </a:ext>
              </a:extLst>
            </p:cNvPr>
            <p:cNvGrpSpPr/>
            <p:nvPr/>
          </p:nvGrpSpPr>
          <p:grpSpPr>
            <a:xfrm flipH="1" flipV="1">
              <a:off x="7015850" y="2048376"/>
              <a:ext cx="807741" cy="932356"/>
              <a:chOff x="9814840" y="2048376"/>
              <a:chExt cx="807741" cy="932356"/>
            </a:xfrm>
          </p:grpSpPr>
          <p:sp>
            <p:nvSpPr>
              <p:cNvPr id="396" name="Freeform 573">
                <a:extLst>
                  <a:ext uri="{FF2B5EF4-FFF2-40B4-BE49-F238E27FC236}">
                    <a16:creationId xmlns:a16="http://schemas.microsoft.com/office/drawing/2014/main" id="{F4159111-6959-417C-8081-30B4208C6FB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814840" y="2048376"/>
                <a:ext cx="807741" cy="932356"/>
              </a:xfrm>
              <a:custGeom>
                <a:avLst/>
                <a:gdLst>
                  <a:gd name="T0" fmla="*/ 1076 w 1076"/>
                  <a:gd name="T1" fmla="*/ 310 h 1242"/>
                  <a:gd name="T2" fmla="*/ 1076 w 1076"/>
                  <a:gd name="T3" fmla="*/ 932 h 1242"/>
                  <a:gd name="T4" fmla="*/ 974 w 1076"/>
                  <a:gd name="T5" fmla="*/ 989 h 1242"/>
                  <a:gd name="T6" fmla="*/ 539 w 1076"/>
                  <a:gd name="T7" fmla="*/ 1242 h 1242"/>
                  <a:gd name="T8" fmla="*/ 113 w 1076"/>
                  <a:gd name="T9" fmla="*/ 996 h 1242"/>
                  <a:gd name="T10" fmla="*/ 0 w 1076"/>
                  <a:gd name="T11" fmla="*/ 932 h 1242"/>
                  <a:gd name="T12" fmla="*/ 0 w 1076"/>
                  <a:gd name="T13" fmla="*/ 310 h 1242"/>
                  <a:gd name="T14" fmla="*/ 539 w 1076"/>
                  <a:gd name="T15" fmla="*/ 0 h 1242"/>
                  <a:gd name="T16" fmla="*/ 1076 w 1076"/>
                  <a:gd name="T17" fmla="*/ 310 h 1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6" h="1242">
                    <a:moveTo>
                      <a:pt x="1076" y="310"/>
                    </a:moveTo>
                    <a:lnTo>
                      <a:pt x="1076" y="932"/>
                    </a:lnTo>
                    <a:lnTo>
                      <a:pt x="974" y="989"/>
                    </a:lnTo>
                    <a:lnTo>
                      <a:pt x="539" y="1242"/>
                    </a:lnTo>
                    <a:lnTo>
                      <a:pt x="113" y="996"/>
                    </a:lnTo>
                    <a:lnTo>
                      <a:pt x="0" y="932"/>
                    </a:lnTo>
                    <a:lnTo>
                      <a:pt x="0" y="310"/>
                    </a:lnTo>
                    <a:lnTo>
                      <a:pt x="539" y="0"/>
                    </a:lnTo>
                    <a:lnTo>
                      <a:pt x="1076" y="31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7" name="Freeform 575">
                <a:extLst>
                  <a:ext uri="{FF2B5EF4-FFF2-40B4-BE49-F238E27FC236}">
                    <a16:creationId xmlns:a16="http://schemas.microsoft.com/office/drawing/2014/main" id="{EE535AF5-CCC3-4907-802B-35A4D2928B5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891411" y="2048376"/>
                <a:ext cx="646343" cy="412128"/>
              </a:xfrm>
              <a:custGeom>
                <a:avLst/>
                <a:gdLst>
                  <a:gd name="T0" fmla="*/ 352 w 364"/>
                  <a:gd name="T1" fmla="*/ 108 h 232"/>
                  <a:gd name="T2" fmla="*/ 243 w 364"/>
                  <a:gd name="T3" fmla="*/ 53 h 232"/>
                  <a:gd name="T4" fmla="*/ 241 w 364"/>
                  <a:gd name="T5" fmla="*/ 53 h 232"/>
                  <a:gd name="T6" fmla="*/ 241 w 364"/>
                  <a:gd name="T7" fmla="*/ 53 h 232"/>
                  <a:gd name="T8" fmla="*/ 230 w 364"/>
                  <a:gd name="T9" fmla="*/ 37 h 232"/>
                  <a:gd name="T10" fmla="*/ 223 w 364"/>
                  <a:gd name="T11" fmla="*/ 7 h 232"/>
                  <a:gd name="T12" fmla="*/ 223 w 364"/>
                  <a:gd name="T13" fmla="*/ 0 h 232"/>
                  <a:gd name="T14" fmla="*/ 141 w 364"/>
                  <a:gd name="T15" fmla="*/ 0 h 232"/>
                  <a:gd name="T16" fmla="*/ 141 w 364"/>
                  <a:gd name="T17" fmla="*/ 7 h 232"/>
                  <a:gd name="T18" fmla="*/ 134 w 364"/>
                  <a:gd name="T19" fmla="*/ 37 h 232"/>
                  <a:gd name="T20" fmla="*/ 124 w 364"/>
                  <a:gd name="T21" fmla="*/ 53 h 232"/>
                  <a:gd name="T22" fmla="*/ 123 w 364"/>
                  <a:gd name="T23" fmla="*/ 53 h 232"/>
                  <a:gd name="T24" fmla="*/ 122 w 364"/>
                  <a:gd name="T25" fmla="*/ 53 h 232"/>
                  <a:gd name="T26" fmla="*/ 12 w 364"/>
                  <a:gd name="T27" fmla="*/ 108 h 232"/>
                  <a:gd name="T28" fmla="*/ 0 w 364"/>
                  <a:gd name="T29" fmla="*/ 128 h 232"/>
                  <a:gd name="T30" fmla="*/ 180 w 364"/>
                  <a:gd name="T31" fmla="*/ 232 h 232"/>
                  <a:gd name="T32" fmla="*/ 364 w 364"/>
                  <a:gd name="T33" fmla="*/ 125 h 232"/>
                  <a:gd name="T34" fmla="*/ 352 w 364"/>
                  <a:gd name="T35" fmla="*/ 108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4" h="232">
                    <a:moveTo>
                      <a:pt x="352" y="108"/>
                    </a:moveTo>
                    <a:cubicBezTo>
                      <a:pt x="339" y="94"/>
                      <a:pt x="301" y="68"/>
                      <a:pt x="243" y="53"/>
                    </a:cubicBezTo>
                    <a:cubicBezTo>
                      <a:pt x="241" y="53"/>
                      <a:pt x="241" y="53"/>
                      <a:pt x="241" y="53"/>
                    </a:cubicBezTo>
                    <a:cubicBezTo>
                      <a:pt x="241" y="53"/>
                      <a:pt x="241" y="53"/>
                      <a:pt x="241" y="53"/>
                    </a:cubicBezTo>
                    <a:cubicBezTo>
                      <a:pt x="236" y="48"/>
                      <a:pt x="233" y="43"/>
                      <a:pt x="230" y="37"/>
                    </a:cubicBezTo>
                    <a:cubicBezTo>
                      <a:pt x="225" y="28"/>
                      <a:pt x="223" y="18"/>
                      <a:pt x="223" y="7"/>
                    </a:cubicBezTo>
                    <a:cubicBezTo>
                      <a:pt x="223" y="0"/>
                      <a:pt x="223" y="0"/>
                      <a:pt x="223" y="0"/>
                    </a:cubicBezTo>
                    <a:cubicBezTo>
                      <a:pt x="141" y="0"/>
                      <a:pt x="141" y="0"/>
                      <a:pt x="141" y="0"/>
                    </a:cubicBezTo>
                    <a:cubicBezTo>
                      <a:pt x="141" y="7"/>
                      <a:pt x="141" y="7"/>
                      <a:pt x="141" y="7"/>
                    </a:cubicBezTo>
                    <a:cubicBezTo>
                      <a:pt x="141" y="18"/>
                      <a:pt x="139" y="28"/>
                      <a:pt x="134" y="37"/>
                    </a:cubicBezTo>
                    <a:cubicBezTo>
                      <a:pt x="132" y="43"/>
                      <a:pt x="128" y="48"/>
                      <a:pt x="124" y="53"/>
                    </a:cubicBezTo>
                    <a:cubicBezTo>
                      <a:pt x="123" y="53"/>
                      <a:pt x="123" y="53"/>
                      <a:pt x="123" y="53"/>
                    </a:cubicBezTo>
                    <a:cubicBezTo>
                      <a:pt x="122" y="53"/>
                      <a:pt x="122" y="53"/>
                      <a:pt x="122" y="53"/>
                    </a:cubicBezTo>
                    <a:cubicBezTo>
                      <a:pt x="63" y="68"/>
                      <a:pt x="25" y="94"/>
                      <a:pt x="12" y="108"/>
                    </a:cubicBezTo>
                    <a:cubicBezTo>
                      <a:pt x="7" y="113"/>
                      <a:pt x="3" y="120"/>
                      <a:pt x="0" y="128"/>
                    </a:cubicBezTo>
                    <a:cubicBezTo>
                      <a:pt x="180" y="232"/>
                      <a:pt x="180" y="232"/>
                      <a:pt x="180" y="232"/>
                    </a:cubicBezTo>
                    <a:cubicBezTo>
                      <a:pt x="364" y="125"/>
                      <a:pt x="364" y="125"/>
                      <a:pt x="364" y="125"/>
                    </a:cubicBezTo>
                    <a:cubicBezTo>
                      <a:pt x="361" y="119"/>
                      <a:pt x="357" y="113"/>
                      <a:pt x="352" y="108"/>
                    </a:cubicBezTo>
                    <a:close/>
                  </a:path>
                </a:pathLst>
              </a:cu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8" name="Freeform 576">
                <a:extLst>
                  <a:ext uri="{FF2B5EF4-FFF2-40B4-BE49-F238E27FC236}">
                    <a16:creationId xmlns:a16="http://schemas.microsoft.com/office/drawing/2014/main" id="{70C1C05B-E4E1-4C83-98D7-1C666BB56C0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891411" y="2048376"/>
                <a:ext cx="646343" cy="318292"/>
              </a:xfrm>
              <a:custGeom>
                <a:avLst/>
                <a:gdLst>
                  <a:gd name="T0" fmla="*/ 352 w 364"/>
                  <a:gd name="T1" fmla="*/ 55 h 179"/>
                  <a:gd name="T2" fmla="*/ 243 w 364"/>
                  <a:gd name="T3" fmla="*/ 0 h 179"/>
                  <a:gd name="T4" fmla="*/ 241 w 364"/>
                  <a:gd name="T5" fmla="*/ 0 h 179"/>
                  <a:gd name="T6" fmla="*/ 181 w 364"/>
                  <a:gd name="T7" fmla="*/ 67 h 179"/>
                  <a:gd name="T8" fmla="*/ 123 w 364"/>
                  <a:gd name="T9" fmla="*/ 0 h 179"/>
                  <a:gd name="T10" fmla="*/ 122 w 364"/>
                  <a:gd name="T11" fmla="*/ 0 h 179"/>
                  <a:gd name="T12" fmla="*/ 12 w 364"/>
                  <a:gd name="T13" fmla="*/ 55 h 179"/>
                  <a:gd name="T14" fmla="*/ 0 w 364"/>
                  <a:gd name="T15" fmla="*/ 75 h 179"/>
                  <a:gd name="T16" fmla="*/ 180 w 364"/>
                  <a:gd name="T17" fmla="*/ 179 h 179"/>
                  <a:gd name="T18" fmla="*/ 364 w 364"/>
                  <a:gd name="T19" fmla="*/ 72 h 179"/>
                  <a:gd name="T20" fmla="*/ 352 w 364"/>
                  <a:gd name="T21" fmla="*/ 55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4" h="179">
                    <a:moveTo>
                      <a:pt x="352" y="55"/>
                    </a:moveTo>
                    <a:cubicBezTo>
                      <a:pt x="339" y="41"/>
                      <a:pt x="301" y="15"/>
                      <a:pt x="243" y="0"/>
                    </a:cubicBezTo>
                    <a:cubicBezTo>
                      <a:pt x="241" y="0"/>
                      <a:pt x="241" y="0"/>
                      <a:pt x="241" y="0"/>
                    </a:cubicBezTo>
                    <a:cubicBezTo>
                      <a:pt x="181" y="67"/>
                      <a:pt x="181" y="67"/>
                      <a:pt x="181" y="67"/>
                    </a:cubicBezTo>
                    <a:cubicBezTo>
                      <a:pt x="123" y="0"/>
                      <a:pt x="123" y="0"/>
                      <a:pt x="123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63" y="15"/>
                      <a:pt x="25" y="41"/>
                      <a:pt x="12" y="55"/>
                    </a:cubicBezTo>
                    <a:cubicBezTo>
                      <a:pt x="7" y="60"/>
                      <a:pt x="3" y="67"/>
                      <a:pt x="0" y="75"/>
                    </a:cubicBezTo>
                    <a:cubicBezTo>
                      <a:pt x="180" y="179"/>
                      <a:pt x="180" y="179"/>
                      <a:pt x="180" y="179"/>
                    </a:cubicBezTo>
                    <a:cubicBezTo>
                      <a:pt x="364" y="72"/>
                      <a:pt x="364" y="72"/>
                      <a:pt x="364" y="72"/>
                    </a:cubicBezTo>
                    <a:cubicBezTo>
                      <a:pt x="361" y="66"/>
                      <a:pt x="357" y="60"/>
                      <a:pt x="352" y="55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9" name="Freeform 577">
                <a:extLst>
                  <a:ext uri="{FF2B5EF4-FFF2-40B4-BE49-F238E27FC236}">
                    <a16:creationId xmlns:a16="http://schemas.microsoft.com/office/drawing/2014/main" id="{4496047D-BB09-4CBB-B754-4EE45F8EB4A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021280" y="2362915"/>
                <a:ext cx="386605" cy="394112"/>
              </a:xfrm>
              <a:custGeom>
                <a:avLst/>
                <a:gdLst>
                  <a:gd name="T0" fmla="*/ 216 w 218"/>
                  <a:gd name="T1" fmla="*/ 105 h 222"/>
                  <a:gd name="T2" fmla="*/ 209 w 218"/>
                  <a:gd name="T3" fmla="*/ 96 h 222"/>
                  <a:gd name="T4" fmla="*/ 209 w 218"/>
                  <a:gd name="T5" fmla="*/ 94 h 222"/>
                  <a:gd name="T6" fmla="*/ 208 w 218"/>
                  <a:gd name="T7" fmla="*/ 85 h 222"/>
                  <a:gd name="T8" fmla="*/ 193 w 218"/>
                  <a:gd name="T9" fmla="*/ 40 h 222"/>
                  <a:gd name="T10" fmla="*/ 172 w 218"/>
                  <a:gd name="T11" fmla="*/ 19 h 222"/>
                  <a:gd name="T12" fmla="*/ 151 w 218"/>
                  <a:gd name="T13" fmla="*/ 8 h 222"/>
                  <a:gd name="T14" fmla="*/ 123 w 218"/>
                  <a:gd name="T15" fmla="*/ 1 h 222"/>
                  <a:gd name="T16" fmla="*/ 109 w 218"/>
                  <a:gd name="T17" fmla="*/ 0 h 222"/>
                  <a:gd name="T18" fmla="*/ 109 w 218"/>
                  <a:gd name="T19" fmla="*/ 0 h 222"/>
                  <a:gd name="T20" fmla="*/ 81 w 218"/>
                  <a:gd name="T21" fmla="*/ 4 h 222"/>
                  <a:gd name="T22" fmla="*/ 30 w 218"/>
                  <a:gd name="T23" fmla="*/ 34 h 222"/>
                  <a:gd name="T24" fmla="*/ 16 w 218"/>
                  <a:gd name="T25" fmla="*/ 57 h 222"/>
                  <a:gd name="T26" fmla="*/ 10 w 218"/>
                  <a:gd name="T27" fmla="*/ 86 h 222"/>
                  <a:gd name="T28" fmla="*/ 10 w 218"/>
                  <a:gd name="T29" fmla="*/ 94 h 222"/>
                  <a:gd name="T30" fmla="*/ 10 w 218"/>
                  <a:gd name="T31" fmla="*/ 96 h 222"/>
                  <a:gd name="T32" fmla="*/ 3 w 218"/>
                  <a:gd name="T33" fmla="*/ 105 h 222"/>
                  <a:gd name="T34" fmla="*/ 0 w 218"/>
                  <a:gd name="T35" fmla="*/ 117 h 222"/>
                  <a:gd name="T36" fmla="*/ 2 w 218"/>
                  <a:gd name="T37" fmla="*/ 128 h 222"/>
                  <a:gd name="T38" fmla="*/ 12 w 218"/>
                  <a:gd name="T39" fmla="*/ 139 h 222"/>
                  <a:gd name="T40" fmla="*/ 18 w 218"/>
                  <a:gd name="T41" fmla="*/ 140 h 222"/>
                  <a:gd name="T42" fmla="*/ 18 w 218"/>
                  <a:gd name="T43" fmla="*/ 140 h 222"/>
                  <a:gd name="T44" fmla="*/ 61 w 218"/>
                  <a:gd name="T45" fmla="*/ 204 h 222"/>
                  <a:gd name="T46" fmla="*/ 109 w 218"/>
                  <a:gd name="T47" fmla="*/ 222 h 222"/>
                  <a:gd name="T48" fmla="*/ 157 w 218"/>
                  <a:gd name="T49" fmla="*/ 204 h 222"/>
                  <a:gd name="T50" fmla="*/ 201 w 218"/>
                  <a:gd name="T51" fmla="*/ 140 h 222"/>
                  <a:gd name="T52" fmla="*/ 202 w 218"/>
                  <a:gd name="T53" fmla="*/ 140 h 222"/>
                  <a:gd name="T54" fmla="*/ 202 w 218"/>
                  <a:gd name="T55" fmla="*/ 140 h 222"/>
                  <a:gd name="T56" fmla="*/ 218 w 218"/>
                  <a:gd name="T57" fmla="*/ 117 h 222"/>
                  <a:gd name="T58" fmla="*/ 216 w 218"/>
                  <a:gd name="T59" fmla="*/ 105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18" h="222">
                    <a:moveTo>
                      <a:pt x="216" y="105"/>
                    </a:moveTo>
                    <a:cubicBezTo>
                      <a:pt x="214" y="101"/>
                      <a:pt x="212" y="98"/>
                      <a:pt x="209" y="96"/>
                    </a:cubicBezTo>
                    <a:cubicBezTo>
                      <a:pt x="209" y="94"/>
                      <a:pt x="209" y="94"/>
                      <a:pt x="209" y="94"/>
                    </a:cubicBezTo>
                    <a:cubicBezTo>
                      <a:pt x="209" y="91"/>
                      <a:pt x="209" y="88"/>
                      <a:pt x="208" y="85"/>
                    </a:cubicBezTo>
                    <a:cubicBezTo>
                      <a:pt x="207" y="68"/>
                      <a:pt x="202" y="53"/>
                      <a:pt x="193" y="40"/>
                    </a:cubicBezTo>
                    <a:cubicBezTo>
                      <a:pt x="188" y="32"/>
                      <a:pt x="180" y="25"/>
                      <a:pt x="172" y="19"/>
                    </a:cubicBezTo>
                    <a:cubicBezTo>
                      <a:pt x="166" y="14"/>
                      <a:pt x="159" y="10"/>
                      <a:pt x="151" y="8"/>
                    </a:cubicBezTo>
                    <a:cubicBezTo>
                      <a:pt x="142" y="4"/>
                      <a:pt x="133" y="2"/>
                      <a:pt x="123" y="1"/>
                    </a:cubicBezTo>
                    <a:cubicBezTo>
                      <a:pt x="119" y="1"/>
                      <a:pt x="114" y="0"/>
                      <a:pt x="109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99" y="0"/>
                      <a:pt x="90" y="1"/>
                      <a:pt x="81" y="4"/>
                    </a:cubicBezTo>
                    <a:cubicBezTo>
                      <a:pt x="60" y="8"/>
                      <a:pt x="42" y="19"/>
                      <a:pt x="30" y="34"/>
                    </a:cubicBezTo>
                    <a:cubicBezTo>
                      <a:pt x="24" y="41"/>
                      <a:pt x="20" y="48"/>
                      <a:pt x="16" y="57"/>
                    </a:cubicBezTo>
                    <a:cubicBezTo>
                      <a:pt x="13" y="66"/>
                      <a:pt x="11" y="75"/>
                      <a:pt x="10" y="86"/>
                    </a:cubicBezTo>
                    <a:cubicBezTo>
                      <a:pt x="10" y="89"/>
                      <a:pt x="10" y="91"/>
                      <a:pt x="10" y="94"/>
                    </a:cubicBezTo>
                    <a:cubicBezTo>
                      <a:pt x="10" y="95"/>
                      <a:pt x="10" y="95"/>
                      <a:pt x="10" y="96"/>
                    </a:cubicBezTo>
                    <a:cubicBezTo>
                      <a:pt x="7" y="98"/>
                      <a:pt x="4" y="101"/>
                      <a:pt x="3" y="105"/>
                    </a:cubicBezTo>
                    <a:cubicBezTo>
                      <a:pt x="1" y="109"/>
                      <a:pt x="0" y="113"/>
                      <a:pt x="0" y="117"/>
                    </a:cubicBezTo>
                    <a:cubicBezTo>
                      <a:pt x="0" y="121"/>
                      <a:pt x="1" y="124"/>
                      <a:pt x="2" y="128"/>
                    </a:cubicBezTo>
                    <a:cubicBezTo>
                      <a:pt x="4" y="133"/>
                      <a:pt x="8" y="137"/>
                      <a:pt x="12" y="139"/>
                    </a:cubicBezTo>
                    <a:cubicBezTo>
                      <a:pt x="14" y="140"/>
                      <a:pt x="16" y="140"/>
                      <a:pt x="18" y="140"/>
                    </a:cubicBezTo>
                    <a:cubicBezTo>
                      <a:pt x="18" y="140"/>
                      <a:pt x="18" y="140"/>
                      <a:pt x="18" y="140"/>
                    </a:cubicBezTo>
                    <a:cubicBezTo>
                      <a:pt x="26" y="164"/>
                      <a:pt x="41" y="188"/>
                      <a:pt x="61" y="204"/>
                    </a:cubicBezTo>
                    <a:cubicBezTo>
                      <a:pt x="75" y="215"/>
                      <a:pt x="91" y="222"/>
                      <a:pt x="109" y="222"/>
                    </a:cubicBezTo>
                    <a:cubicBezTo>
                      <a:pt x="127" y="222"/>
                      <a:pt x="143" y="215"/>
                      <a:pt x="157" y="204"/>
                    </a:cubicBezTo>
                    <a:cubicBezTo>
                      <a:pt x="177" y="188"/>
                      <a:pt x="193" y="164"/>
                      <a:pt x="201" y="140"/>
                    </a:cubicBezTo>
                    <a:cubicBezTo>
                      <a:pt x="201" y="140"/>
                      <a:pt x="201" y="140"/>
                      <a:pt x="202" y="140"/>
                    </a:cubicBezTo>
                    <a:cubicBezTo>
                      <a:pt x="202" y="140"/>
                      <a:pt x="202" y="140"/>
                      <a:pt x="202" y="140"/>
                    </a:cubicBezTo>
                    <a:cubicBezTo>
                      <a:pt x="211" y="140"/>
                      <a:pt x="218" y="130"/>
                      <a:pt x="218" y="117"/>
                    </a:cubicBezTo>
                    <a:cubicBezTo>
                      <a:pt x="218" y="113"/>
                      <a:pt x="217" y="109"/>
                      <a:pt x="216" y="105"/>
                    </a:cubicBezTo>
                    <a:close/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0" name="Freeform 578">
                <a:extLst>
                  <a:ext uri="{FF2B5EF4-FFF2-40B4-BE49-F238E27FC236}">
                    <a16:creationId xmlns:a16="http://schemas.microsoft.com/office/drawing/2014/main" id="{5BE343B3-DA3B-4C14-B39A-78F8B9719C1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102354" y="2646675"/>
                <a:ext cx="279256" cy="150888"/>
              </a:xfrm>
              <a:custGeom>
                <a:avLst/>
                <a:gdLst>
                  <a:gd name="T0" fmla="*/ 0 w 157"/>
                  <a:gd name="T1" fmla="*/ 80 h 85"/>
                  <a:gd name="T2" fmla="*/ 157 w 157"/>
                  <a:gd name="T3" fmla="*/ 11 h 85"/>
                  <a:gd name="T4" fmla="*/ 85 w 157"/>
                  <a:gd name="T5" fmla="*/ 0 h 85"/>
                  <a:gd name="T6" fmla="*/ 0 w 157"/>
                  <a:gd name="T7" fmla="*/ 8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" h="85">
                    <a:moveTo>
                      <a:pt x="0" y="80"/>
                    </a:moveTo>
                    <a:cubicBezTo>
                      <a:pt x="0" y="80"/>
                      <a:pt x="88" y="85"/>
                      <a:pt x="157" y="11"/>
                    </a:cubicBezTo>
                    <a:cubicBezTo>
                      <a:pt x="157" y="11"/>
                      <a:pt x="152" y="0"/>
                      <a:pt x="85" y="0"/>
                    </a:cubicBezTo>
                    <a:cubicBezTo>
                      <a:pt x="0" y="0"/>
                      <a:pt x="0" y="80"/>
                      <a:pt x="0" y="80"/>
                    </a:cubicBezTo>
                    <a:close/>
                  </a:path>
                </a:pathLst>
              </a:custGeom>
              <a:solidFill>
                <a:srgbClr val="FF8B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1" name="Freeform 579">
                <a:extLst>
                  <a:ext uri="{FF2B5EF4-FFF2-40B4-BE49-F238E27FC236}">
                    <a16:creationId xmlns:a16="http://schemas.microsoft.com/office/drawing/2014/main" id="{DA245C98-AF05-4A35-BEBE-153DC84FB84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999510" y="2459003"/>
                <a:ext cx="430145" cy="365586"/>
              </a:xfrm>
              <a:custGeom>
                <a:avLst/>
                <a:gdLst>
                  <a:gd name="T0" fmla="*/ 229 w 242"/>
                  <a:gd name="T1" fmla="*/ 109 h 206"/>
                  <a:gd name="T2" fmla="*/ 119 w 242"/>
                  <a:gd name="T3" fmla="*/ 0 h 206"/>
                  <a:gd name="T4" fmla="*/ 13 w 242"/>
                  <a:gd name="T5" fmla="*/ 109 h 206"/>
                  <a:gd name="T6" fmla="*/ 121 w 242"/>
                  <a:gd name="T7" fmla="*/ 81 h 206"/>
                  <a:gd name="T8" fmla="*/ 229 w 242"/>
                  <a:gd name="T9" fmla="*/ 109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2" h="206">
                    <a:moveTo>
                      <a:pt x="229" y="109"/>
                    </a:moveTo>
                    <a:cubicBezTo>
                      <a:pt x="219" y="31"/>
                      <a:pt x="193" y="0"/>
                      <a:pt x="119" y="0"/>
                    </a:cubicBezTo>
                    <a:cubicBezTo>
                      <a:pt x="58" y="0"/>
                      <a:pt x="24" y="31"/>
                      <a:pt x="13" y="109"/>
                    </a:cubicBezTo>
                    <a:cubicBezTo>
                      <a:pt x="0" y="206"/>
                      <a:pt x="72" y="81"/>
                      <a:pt x="121" y="81"/>
                    </a:cubicBezTo>
                    <a:cubicBezTo>
                      <a:pt x="173" y="81"/>
                      <a:pt x="242" y="206"/>
                      <a:pt x="229" y="109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2" name="Freeform 580">
                <a:extLst>
                  <a:ext uri="{FF2B5EF4-FFF2-40B4-BE49-F238E27FC236}">
                    <a16:creationId xmlns:a16="http://schemas.microsoft.com/office/drawing/2014/main" id="{7CB69548-A0F3-444A-98C3-0B84F1BD50F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102354" y="2646675"/>
                <a:ext cx="279256" cy="150888"/>
              </a:xfrm>
              <a:custGeom>
                <a:avLst/>
                <a:gdLst>
                  <a:gd name="T0" fmla="*/ 0 w 157"/>
                  <a:gd name="T1" fmla="*/ 80 h 85"/>
                  <a:gd name="T2" fmla="*/ 157 w 157"/>
                  <a:gd name="T3" fmla="*/ 11 h 85"/>
                  <a:gd name="T4" fmla="*/ 85 w 157"/>
                  <a:gd name="T5" fmla="*/ 0 h 85"/>
                  <a:gd name="T6" fmla="*/ 0 w 157"/>
                  <a:gd name="T7" fmla="*/ 8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" h="85">
                    <a:moveTo>
                      <a:pt x="0" y="80"/>
                    </a:moveTo>
                    <a:cubicBezTo>
                      <a:pt x="0" y="80"/>
                      <a:pt x="88" y="85"/>
                      <a:pt x="157" y="11"/>
                    </a:cubicBezTo>
                    <a:cubicBezTo>
                      <a:pt x="157" y="11"/>
                      <a:pt x="152" y="0"/>
                      <a:pt x="85" y="0"/>
                    </a:cubicBezTo>
                    <a:cubicBezTo>
                      <a:pt x="0" y="0"/>
                      <a:pt x="0" y="80"/>
                      <a:pt x="0" y="8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3" name="Freeform 581">
                <a:extLst>
                  <a:ext uri="{FF2B5EF4-FFF2-40B4-BE49-F238E27FC236}">
                    <a16:creationId xmlns:a16="http://schemas.microsoft.com/office/drawing/2014/main" id="{31F99C2F-0B28-4E99-8BBF-E92DAFD19DE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100853" y="2615146"/>
                <a:ext cx="236467" cy="210944"/>
              </a:xfrm>
              <a:custGeom>
                <a:avLst/>
                <a:gdLst>
                  <a:gd name="T0" fmla="*/ 133 w 133"/>
                  <a:gd name="T1" fmla="*/ 54 h 119"/>
                  <a:gd name="T2" fmla="*/ 46 w 133"/>
                  <a:gd name="T3" fmla="*/ 35 h 119"/>
                  <a:gd name="T4" fmla="*/ 0 w 133"/>
                  <a:gd name="T5" fmla="*/ 109 h 119"/>
                  <a:gd name="T6" fmla="*/ 81 w 133"/>
                  <a:gd name="T7" fmla="*/ 98 h 119"/>
                  <a:gd name="T8" fmla="*/ 133 w 133"/>
                  <a:gd name="T9" fmla="*/ 5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19">
                    <a:moveTo>
                      <a:pt x="133" y="54"/>
                    </a:moveTo>
                    <a:cubicBezTo>
                      <a:pt x="133" y="54"/>
                      <a:pt x="73" y="0"/>
                      <a:pt x="46" y="35"/>
                    </a:cubicBezTo>
                    <a:cubicBezTo>
                      <a:pt x="18" y="71"/>
                      <a:pt x="36" y="101"/>
                      <a:pt x="0" y="109"/>
                    </a:cubicBezTo>
                    <a:cubicBezTo>
                      <a:pt x="0" y="109"/>
                      <a:pt x="35" y="119"/>
                      <a:pt x="81" y="98"/>
                    </a:cubicBezTo>
                    <a:cubicBezTo>
                      <a:pt x="131" y="76"/>
                      <a:pt x="133" y="54"/>
                      <a:pt x="133" y="54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4" name="Freeform 582">
                <a:extLst>
                  <a:ext uri="{FF2B5EF4-FFF2-40B4-BE49-F238E27FC236}">
                    <a16:creationId xmlns:a16="http://schemas.microsoft.com/office/drawing/2014/main" id="{BA632CE6-F52A-4473-A7DD-A60A215A579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356838" y="2504795"/>
                <a:ext cx="61556" cy="105096"/>
              </a:xfrm>
              <a:custGeom>
                <a:avLst/>
                <a:gdLst>
                  <a:gd name="T0" fmla="*/ 31 w 35"/>
                  <a:gd name="T1" fmla="*/ 26 h 59"/>
                  <a:gd name="T2" fmla="*/ 25 w 35"/>
                  <a:gd name="T3" fmla="*/ 57 h 59"/>
                  <a:gd name="T4" fmla="*/ 4 w 35"/>
                  <a:gd name="T5" fmla="*/ 33 h 59"/>
                  <a:gd name="T6" fmla="*/ 10 w 35"/>
                  <a:gd name="T7" fmla="*/ 2 h 59"/>
                  <a:gd name="T8" fmla="*/ 31 w 35"/>
                  <a:gd name="T9" fmla="*/ 2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59">
                    <a:moveTo>
                      <a:pt x="31" y="26"/>
                    </a:moveTo>
                    <a:cubicBezTo>
                      <a:pt x="35" y="41"/>
                      <a:pt x="32" y="55"/>
                      <a:pt x="25" y="57"/>
                    </a:cubicBezTo>
                    <a:cubicBezTo>
                      <a:pt x="17" y="59"/>
                      <a:pt x="8" y="48"/>
                      <a:pt x="4" y="33"/>
                    </a:cubicBezTo>
                    <a:cubicBezTo>
                      <a:pt x="0" y="18"/>
                      <a:pt x="3" y="4"/>
                      <a:pt x="10" y="2"/>
                    </a:cubicBezTo>
                    <a:cubicBezTo>
                      <a:pt x="18" y="0"/>
                      <a:pt x="27" y="11"/>
                      <a:pt x="31" y="26"/>
                    </a:cubicBezTo>
                    <a:close/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5" name="Freeform 583">
                <a:extLst>
                  <a:ext uri="{FF2B5EF4-FFF2-40B4-BE49-F238E27FC236}">
                    <a16:creationId xmlns:a16="http://schemas.microsoft.com/office/drawing/2014/main" id="{8A1495CA-677D-4A72-B238-9EFE604BF51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008518" y="2504795"/>
                <a:ext cx="60806" cy="105096"/>
              </a:xfrm>
              <a:custGeom>
                <a:avLst/>
                <a:gdLst>
                  <a:gd name="T0" fmla="*/ 3 w 34"/>
                  <a:gd name="T1" fmla="*/ 26 h 59"/>
                  <a:gd name="T2" fmla="*/ 23 w 34"/>
                  <a:gd name="T3" fmla="*/ 1 h 59"/>
                  <a:gd name="T4" fmla="*/ 31 w 34"/>
                  <a:gd name="T5" fmla="*/ 32 h 59"/>
                  <a:gd name="T6" fmla="*/ 11 w 34"/>
                  <a:gd name="T7" fmla="*/ 57 h 59"/>
                  <a:gd name="T8" fmla="*/ 3 w 34"/>
                  <a:gd name="T9" fmla="*/ 2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59">
                    <a:moveTo>
                      <a:pt x="3" y="26"/>
                    </a:moveTo>
                    <a:cubicBezTo>
                      <a:pt x="6" y="11"/>
                      <a:pt x="15" y="0"/>
                      <a:pt x="23" y="1"/>
                    </a:cubicBezTo>
                    <a:cubicBezTo>
                      <a:pt x="31" y="3"/>
                      <a:pt x="34" y="17"/>
                      <a:pt x="31" y="32"/>
                    </a:cubicBezTo>
                    <a:cubicBezTo>
                      <a:pt x="28" y="47"/>
                      <a:pt x="19" y="59"/>
                      <a:pt x="11" y="57"/>
                    </a:cubicBezTo>
                    <a:cubicBezTo>
                      <a:pt x="4" y="55"/>
                      <a:pt x="0" y="41"/>
                      <a:pt x="3" y="26"/>
                    </a:cubicBezTo>
                    <a:close/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6" name="Freeform 584">
                <a:extLst>
                  <a:ext uri="{FF2B5EF4-FFF2-40B4-BE49-F238E27FC236}">
                    <a16:creationId xmlns:a16="http://schemas.microsoft.com/office/drawing/2014/main" id="{5A6B2C69-BC7A-4FED-85FB-136CC50E86C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056562" y="2590374"/>
                <a:ext cx="236467" cy="210944"/>
              </a:xfrm>
              <a:custGeom>
                <a:avLst/>
                <a:gdLst>
                  <a:gd name="T0" fmla="*/ 133 w 133"/>
                  <a:gd name="T1" fmla="*/ 55 h 119"/>
                  <a:gd name="T2" fmla="*/ 46 w 133"/>
                  <a:gd name="T3" fmla="*/ 36 h 119"/>
                  <a:gd name="T4" fmla="*/ 0 w 133"/>
                  <a:gd name="T5" fmla="*/ 110 h 119"/>
                  <a:gd name="T6" fmla="*/ 81 w 133"/>
                  <a:gd name="T7" fmla="*/ 99 h 119"/>
                  <a:gd name="T8" fmla="*/ 133 w 133"/>
                  <a:gd name="T9" fmla="*/ 5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19">
                    <a:moveTo>
                      <a:pt x="133" y="55"/>
                    </a:moveTo>
                    <a:cubicBezTo>
                      <a:pt x="133" y="55"/>
                      <a:pt x="73" y="0"/>
                      <a:pt x="46" y="36"/>
                    </a:cubicBezTo>
                    <a:cubicBezTo>
                      <a:pt x="18" y="72"/>
                      <a:pt x="36" y="102"/>
                      <a:pt x="0" y="110"/>
                    </a:cubicBezTo>
                    <a:cubicBezTo>
                      <a:pt x="0" y="110"/>
                      <a:pt x="35" y="119"/>
                      <a:pt x="81" y="99"/>
                    </a:cubicBezTo>
                    <a:cubicBezTo>
                      <a:pt x="130" y="77"/>
                      <a:pt x="133" y="55"/>
                      <a:pt x="133" y="55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7" name="Freeform 585">
                <a:extLst>
                  <a:ext uri="{FF2B5EF4-FFF2-40B4-BE49-F238E27FC236}">
                    <a16:creationId xmlns:a16="http://schemas.microsoft.com/office/drawing/2014/main" id="{B2E26A08-3064-4114-B261-14E1F28611A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175171" y="2639919"/>
                <a:ext cx="215448" cy="221453"/>
              </a:xfrm>
              <a:custGeom>
                <a:avLst/>
                <a:gdLst>
                  <a:gd name="T0" fmla="*/ 2 w 121"/>
                  <a:gd name="T1" fmla="*/ 84 h 125"/>
                  <a:gd name="T2" fmla="*/ 92 w 121"/>
                  <a:gd name="T3" fmla="*/ 84 h 125"/>
                  <a:gd name="T4" fmla="*/ 121 w 121"/>
                  <a:gd name="T5" fmla="*/ 2 h 125"/>
                  <a:gd name="T6" fmla="*/ 44 w 121"/>
                  <a:gd name="T7" fmla="*/ 30 h 125"/>
                  <a:gd name="T8" fmla="*/ 2 w 121"/>
                  <a:gd name="T9" fmla="*/ 84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125">
                    <a:moveTo>
                      <a:pt x="2" y="84"/>
                    </a:moveTo>
                    <a:cubicBezTo>
                      <a:pt x="2" y="84"/>
                      <a:pt x="73" y="125"/>
                      <a:pt x="92" y="84"/>
                    </a:cubicBezTo>
                    <a:cubicBezTo>
                      <a:pt x="111" y="43"/>
                      <a:pt x="87" y="18"/>
                      <a:pt x="121" y="2"/>
                    </a:cubicBezTo>
                    <a:cubicBezTo>
                      <a:pt x="121" y="2"/>
                      <a:pt x="84" y="0"/>
                      <a:pt x="44" y="30"/>
                    </a:cubicBezTo>
                    <a:cubicBezTo>
                      <a:pt x="0" y="62"/>
                      <a:pt x="2" y="84"/>
                      <a:pt x="2" y="84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347" name="Group 346">
              <a:extLst>
                <a:ext uri="{FF2B5EF4-FFF2-40B4-BE49-F238E27FC236}">
                  <a16:creationId xmlns:a16="http://schemas.microsoft.com/office/drawing/2014/main" id="{C43D3897-49EF-4684-A114-4C5B19B96FE8}"/>
                </a:ext>
              </a:extLst>
            </p:cNvPr>
            <p:cNvGrpSpPr/>
            <p:nvPr/>
          </p:nvGrpSpPr>
          <p:grpSpPr>
            <a:xfrm flipH="1" flipV="1">
              <a:off x="5977648" y="1880222"/>
              <a:ext cx="427893" cy="493203"/>
              <a:chOff x="8776638" y="1880222"/>
              <a:chExt cx="427893" cy="493203"/>
            </a:xfrm>
          </p:grpSpPr>
          <p:sp>
            <p:nvSpPr>
              <p:cNvPr id="392" name="Freeform 586">
                <a:extLst>
                  <a:ext uri="{FF2B5EF4-FFF2-40B4-BE49-F238E27FC236}">
                    <a16:creationId xmlns:a16="http://schemas.microsoft.com/office/drawing/2014/main" id="{55886071-7921-4886-B5D0-52D4348865D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776638" y="1880222"/>
                <a:ext cx="427893" cy="493203"/>
              </a:xfrm>
              <a:custGeom>
                <a:avLst/>
                <a:gdLst>
                  <a:gd name="T0" fmla="*/ 570 w 570"/>
                  <a:gd name="T1" fmla="*/ 492 h 657"/>
                  <a:gd name="T2" fmla="*/ 287 w 570"/>
                  <a:gd name="T3" fmla="*/ 657 h 657"/>
                  <a:gd name="T4" fmla="*/ 0 w 570"/>
                  <a:gd name="T5" fmla="*/ 492 h 657"/>
                  <a:gd name="T6" fmla="*/ 0 w 570"/>
                  <a:gd name="T7" fmla="*/ 163 h 657"/>
                  <a:gd name="T8" fmla="*/ 287 w 570"/>
                  <a:gd name="T9" fmla="*/ 0 h 657"/>
                  <a:gd name="T10" fmla="*/ 570 w 570"/>
                  <a:gd name="T11" fmla="*/ 163 h 657"/>
                  <a:gd name="T12" fmla="*/ 570 w 570"/>
                  <a:gd name="T13" fmla="*/ 492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0" h="657">
                    <a:moveTo>
                      <a:pt x="570" y="492"/>
                    </a:moveTo>
                    <a:lnTo>
                      <a:pt x="287" y="657"/>
                    </a:lnTo>
                    <a:lnTo>
                      <a:pt x="0" y="492"/>
                    </a:lnTo>
                    <a:lnTo>
                      <a:pt x="0" y="163"/>
                    </a:lnTo>
                    <a:lnTo>
                      <a:pt x="287" y="0"/>
                    </a:lnTo>
                    <a:lnTo>
                      <a:pt x="570" y="163"/>
                    </a:lnTo>
                    <a:lnTo>
                      <a:pt x="570" y="492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3" name="Freeform 587">
                <a:extLst>
                  <a:ext uri="{FF2B5EF4-FFF2-40B4-BE49-F238E27FC236}">
                    <a16:creationId xmlns:a16="http://schemas.microsoft.com/office/drawing/2014/main" id="{47EDAC64-F401-4CC3-AD30-02BD4C5CB36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805164" y="1914003"/>
                <a:ext cx="370840" cy="427142"/>
              </a:xfrm>
              <a:custGeom>
                <a:avLst/>
                <a:gdLst>
                  <a:gd name="T0" fmla="*/ 494 w 494"/>
                  <a:gd name="T1" fmla="*/ 428 h 569"/>
                  <a:gd name="T2" fmla="*/ 249 w 494"/>
                  <a:gd name="T3" fmla="*/ 569 h 569"/>
                  <a:gd name="T4" fmla="*/ 0 w 494"/>
                  <a:gd name="T5" fmla="*/ 428 h 569"/>
                  <a:gd name="T6" fmla="*/ 0 w 494"/>
                  <a:gd name="T7" fmla="*/ 141 h 569"/>
                  <a:gd name="T8" fmla="*/ 249 w 494"/>
                  <a:gd name="T9" fmla="*/ 0 h 569"/>
                  <a:gd name="T10" fmla="*/ 494 w 494"/>
                  <a:gd name="T11" fmla="*/ 141 h 569"/>
                  <a:gd name="T12" fmla="*/ 494 w 494"/>
                  <a:gd name="T13" fmla="*/ 42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4" h="569">
                    <a:moveTo>
                      <a:pt x="494" y="428"/>
                    </a:moveTo>
                    <a:lnTo>
                      <a:pt x="249" y="569"/>
                    </a:lnTo>
                    <a:lnTo>
                      <a:pt x="0" y="428"/>
                    </a:lnTo>
                    <a:lnTo>
                      <a:pt x="0" y="141"/>
                    </a:lnTo>
                    <a:lnTo>
                      <a:pt x="249" y="0"/>
                    </a:lnTo>
                    <a:lnTo>
                      <a:pt x="494" y="141"/>
                    </a:lnTo>
                    <a:lnTo>
                      <a:pt x="494" y="428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4" name="Freeform 588">
                <a:extLst>
                  <a:ext uri="{FF2B5EF4-FFF2-40B4-BE49-F238E27FC236}">
                    <a16:creationId xmlns:a16="http://schemas.microsoft.com/office/drawing/2014/main" id="{7A6F1079-440C-4B51-83F7-00231D47DCF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889992" y="2053631"/>
                <a:ext cx="204187" cy="140379"/>
              </a:xfrm>
              <a:custGeom>
                <a:avLst/>
                <a:gdLst>
                  <a:gd name="T0" fmla="*/ 137 w 272"/>
                  <a:gd name="T1" fmla="*/ 139 h 187"/>
                  <a:gd name="T2" fmla="*/ 0 w 272"/>
                  <a:gd name="T3" fmla="*/ 0 h 187"/>
                  <a:gd name="T4" fmla="*/ 0 w 272"/>
                  <a:gd name="T5" fmla="*/ 187 h 187"/>
                  <a:gd name="T6" fmla="*/ 272 w 272"/>
                  <a:gd name="T7" fmla="*/ 187 h 187"/>
                  <a:gd name="T8" fmla="*/ 272 w 272"/>
                  <a:gd name="T9" fmla="*/ 2 h 187"/>
                  <a:gd name="T10" fmla="*/ 137 w 272"/>
                  <a:gd name="T11" fmla="*/ 139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2" h="187">
                    <a:moveTo>
                      <a:pt x="137" y="139"/>
                    </a:moveTo>
                    <a:lnTo>
                      <a:pt x="0" y="0"/>
                    </a:lnTo>
                    <a:lnTo>
                      <a:pt x="0" y="187"/>
                    </a:lnTo>
                    <a:lnTo>
                      <a:pt x="272" y="187"/>
                    </a:lnTo>
                    <a:lnTo>
                      <a:pt x="272" y="2"/>
                    </a:lnTo>
                    <a:lnTo>
                      <a:pt x="137" y="13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5" name="Freeform 589">
                <a:extLst>
                  <a:ext uri="{FF2B5EF4-FFF2-40B4-BE49-F238E27FC236}">
                    <a16:creationId xmlns:a16="http://schemas.microsoft.com/office/drawing/2014/main" id="{FAA0EC70-E2D4-44BA-847D-17F50B5CA86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899000" y="2109182"/>
                <a:ext cx="186171" cy="93836"/>
              </a:xfrm>
              <a:custGeom>
                <a:avLst/>
                <a:gdLst>
                  <a:gd name="T0" fmla="*/ 248 w 248"/>
                  <a:gd name="T1" fmla="*/ 2 h 125"/>
                  <a:gd name="T2" fmla="*/ 248 w 248"/>
                  <a:gd name="T3" fmla="*/ 0 h 125"/>
                  <a:gd name="T4" fmla="*/ 0 w 248"/>
                  <a:gd name="T5" fmla="*/ 0 h 125"/>
                  <a:gd name="T6" fmla="*/ 0 w 248"/>
                  <a:gd name="T7" fmla="*/ 0 h 125"/>
                  <a:gd name="T8" fmla="*/ 125 w 248"/>
                  <a:gd name="T9" fmla="*/ 125 h 125"/>
                  <a:gd name="T10" fmla="*/ 248 w 248"/>
                  <a:gd name="T11" fmla="*/ 2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8" h="125">
                    <a:moveTo>
                      <a:pt x="248" y="2"/>
                    </a:moveTo>
                    <a:lnTo>
                      <a:pt x="24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5" y="125"/>
                    </a:lnTo>
                    <a:lnTo>
                      <a:pt x="248" y="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348" name="Group 347">
              <a:extLst>
                <a:ext uri="{FF2B5EF4-FFF2-40B4-BE49-F238E27FC236}">
                  <a16:creationId xmlns:a16="http://schemas.microsoft.com/office/drawing/2014/main" id="{4B62D12C-9554-4A9E-9BC2-6D7802F44164}"/>
                </a:ext>
              </a:extLst>
            </p:cNvPr>
            <p:cNvGrpSpPr/>
            <p:nvPr/>
          </p:nvGrpSpPr>
          <p:grpSpPr>
            <a:xfrm flipH="1" flipV="1">
              <a:off x="8008261" y="3174410"/>
              <a:ext cx="422638" cy="487948"/>
              <a:chOff x="10807251" y="3174410"/>
              <a:chExt cx="422638" cy="487948"/>
            </a:xfrm>
          </p:grpSpPr>
          <p:sp>
            <p:nvSpPr>
              <p:cNvPr id="388" name="Oval 516">
                <a:extLst>
                  <a:ext uri="{FF2B5EF4-FFF2-40B4-BE49-F238E27FC236}">
                    <a16:creationId xmlns:a16="http://schemas.microsoft.com/office/drawing/2014/main" id="{8177EF01-5A49-486B-AF4C-C4665EAA2F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0922857" y="3346317"/>
                <a:ext cx="156143" cy="156143"/>
              </a:xfrm>
              <a:prstGeom prst="ellipse">
                <a:avLst/>
              </a:prstGeom>
              <a:solidFill>
                <a:srgbClr val="2336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89" name="Freeform 590">
                <a:extLst>
                  <a:ext uri="{FF2B5EF4-FFF2-40B4-BE49-F238E27FC236}">
                    <a16:creationId xmlns:a16="http://schemas.microsoft.com/office/drawing/2014/main" id="{E5A12D84-8D37-4121-A44F-9661BDC1DF4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07251" y="3174410"/>
                <a:ext cx="422638" cy="487948"/>
              </a:xfrm>
              <a:custGeom>
                <a:avLst/>
                <a:gdLst>
                  <a:gd name="T0" fmla="*/ 563 w 563"/>
                  <a:gd name="T1" fmla="*/ 490 h 650"/>
                  <a:gd name="T2" fmla="*/ 281 w 563"/>
                  <a:gd name="T3" fmla="*/ 650 h 650"/>
                  <a:gd name="T4" fmla="*/ 0 w 563"/>
                  <a:gd name="T5" fmla="*/ 490 h 650"/>
                  <a:gd name="T6" fmla="*/ 0 w 563"/>
                  <a:gd name="T7" fmla="*/ 163 h 650"/>
                  <a:gd name="T8" fmla="*/ 281 w 563"/>
                  <a:gd name="T9" fmla="*/ 0 h 650"/>
                  <a:gd name="T10" fmla="*/ 563 w 563"/>
                  <a:gd name="T11" fmla="*/ 163 h 650"/>
                  <a:gd name="T12" fmla="*/ 563 w 563"/>
                  <a:gd name="T13" fmla="*/ 490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3" h="650">
                    <a:moveTo>
                      <a:pt x="563" y="490"/>
                    </a:moveTo>
                    <a:lnTo>
                      <a:pt x="281" y="650"/>
                    </a:lnTo>
                    <a:lnTo>
                      <a:pt x="0" y="490"/>
                    </a:lnTo>
                    <a:lnTo>
                      <a:pt x="0" y="163"/>
                    </a:lnTo>
                    <a:lnTo>
                      <a:pt x="281" y="0"/>
                    </a:lnTo>
                    <a:lnTo>
                      <a:pt x="563" y="163"/>
                    </a:lnTo>
                    <a:lnTo>
                      <a:pt x="563" y="49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0" name="Freeform 591">
                <a:extLst>
                  <a:ext uri="{FF2B5EF4-FFF2-40B4-BE49-F238E27FC236}">
                    <a16:creationId xmlns:a16="http://schemas.microsoft.com/office/drawing/2014/main" id="{1EE234E2-DC8B-4F59-872C-3E3199FF285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38029" y="3208191"/>
                <a:ext cx="361832" cy="418884"/>
              </a:xfrm>
              <a:custGeom>
                <a:avLst/>
                <a:gdLst>
                  <a:gd name="T0" fmla="*/ 482 w 482"/>
                  <a:gd name="T1" fmla="*/ 419 h 558"/>
                  <a:gd name="T2" fmla="*/ 241 w 482"/>
                  <a:gd name="T3" fmla="*/ 558 h 558"/>
                  <a:gd name="T4" fmla="*/ 0 w 482"/>
                  <a:gd name="T5" fmla="*/ 419 h 558"/>
                  <a:gd name="T6" fmla="*/ 0 w 482"/>
                  <a:gd name="T7" fmla="*/ 140 h 558"/>
                  <a:gd name="T8" fmla="*/ 241 w 482"/>
                  <a:gd name="T9" fmla="*/ 0 h 558"/>
                  <a:gd name="T10" fmla="*/ 482 w 482"/>
                  <a:gd name="T11" fmla="*/ 140 h 558"/>
                  <a:gd name="T12" fmla="*/ 482 w 482"/>
                  <a:gd name="T13" fmla="*/ 419 h 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2" h="558">
                    <a:moveTo>
                      <a:pt x="482" y="419"/>
                    </a:moveTo>
                    <a:lnTo>
                      <a:pt x="241" y="558"/>
                    </a:lnTo>
                    <a:lnTo>
                      <a:pt x="0" y="419"/>
                    </a:lnTo>
                    <a:lnTo>
                      <a:pt x="0" y="140"/>
                    </a:lnTo>
                    <a:lnTo>
                      <a:pt x="241" y="0"/>
                    </a:lnTo>
                    <a:lnTo>
                      <a:pt x="482" y="140"/>
                    </a:lnTo>
                    <a:lnTo>
                      <a:pt x="482" y="419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1" name="Freeform 592">
                <a:extLst>
                  <a:ext uri="{FF2B5EF4-FFF2-40B4-BE49-F238E27FC236}">
                    <a16:creationId xmlns:a16="http://schemas.microsoft.com/office/drawing/2014/main" id="{85E32CBE-B009-47FB-8FBA-5B301E1D3F7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901838" y="3305780"/>
                <a:ext cx="234215" cy="196680"/>
              </a:xfrm>
              <a:custGeom>
                <a:avLst/>
                <a:gdLst>
                  <a:gd name="T0" fmla="*/ 132 w 132"/>
                  <a:gd name="T1" fmla="*/ 44 h 111"/>
                  <a:gd name="T2" fmla="*/ 66 w 132"/>
                  <a:gd name="T3" fmla="*/ 0 h 111"/>
                  <a:gd name="T4" fmla="*/ 0 w 132"/>
                  <a:gd name="T5" fmla="*/ 44 h 111"/>
                  <a:gd name="T6" fmla="*/ 66 w 132"/>
                  <a:gd name="T7" fmla="*/ 87 h 111"/>
                  <a:gd name="T8" fmla="*/ 70 w 132"/>
                  <a:gd name="T9" fmla="*/ 87 h 111"/>
                  <a:gd name="T10" fmla="*/ 91 w 132"/>
                  <a:gd name="T11" fmla="*/ 111 h 111"/>
                  <a:gd name="T12" fmla="*/ 91 w 132"/>
                  <a:gd name="T13" fmla="*/ 84 h 111"/>
                  <a:gd name="T14" fmla="*/ 132 w 132"/>
                  <a:gd name="T15" fmla="*/ 44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2" h="111">
                    <a:moveTo>
                      <a:pt x="132" y="44"/>
                    </a:moveTo>
                    <a:cubicBezTo>
                      <a:pt x="132" y="20"/>
                      <a:pt x="102" y="0"/>
                      <a:pt x="66" y="0"/>
                    </a:cubicBezTo>
                    <a:cubicBezTo>
                      <a:pt x="30" y="0"/>
                      <a:pt x="0" y="20"/>
                      <a:pt x="0" y="44"/>
                    </a:cubicBezTo>
                    <a:cubicBezTo>
                      <a:pt x="0" y="68"/>
                      <a:pt x="30" y="87"/>
                      <a:pt x="66" y="87"/>
                    </a:cubicBezTo>
                    <a:cubicBezTo>
                      <a:pt x="67" y="87"/>
                      <a:pt x="69" y="87"/>
                      <a:pt x="70" y="87"/>
                    </a:cubicBezTo>
                    <a:cubicBezTo>
                      <a:pt x="91" y="111"/>
                      <a:pt x="91" y="111"/>
                      <a:pt x="91" y="111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115" y="77"/>
                      <a:pt x="132" y="62"/>
                      <a:pt x="132" y="4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349" name="Group 348">
              <a:extLst>
                <a:ext uri="{FF2B5EF4-FFF2-40B4-BE49-F238E27FC236}">
                  <a16:creationId xmlns:a16="http://schemas.microsoft.com/office/drawing/2014/main" id="{D57A9612-49D9-402E-A745-00CF0A600D39}"/>
                </a:ext>
              </a:extLst>
            </p:cNvPr>
            <p:cNvGrpSpPr/>
            <p:nvPr/>
          </p:nvGrpSpPr>
          <p:grpSpPr>
            <a:xfrm flipH="1" flipV="1">
              <a:off x="6925768" y="4990326"/>
              <a:ext cx="386605" cy="447411"/>
              <a:chOff x="9724758" y="4990326"/>
              <a:chExt cx="386605" cy="447411"/>
            </a:xfrm>
          </p:grpSpPr>
          <p:sp>
            <p:nvSpPr>
              <p:cNvPr id="383" name="Freeform 593">
                <a:extLst>
                  <a:ext uri="{FF2B5EF4-FFF2-40B4-BE49-F238E27FC236}">
                    <a16:creationId xmlns:a16="http://schemas.microsoft.com/office/drawing/2014/main" id="{5D28D84B-1599-4EEA-B4DA-4425C3A0120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724758" y="4990326"/>
                <a:ext cx="386605" cy="447411"/>
              </a:xfrm>
              <a:custGeom>
                <a:avLst/>
                <a:gdLst>
                  <a:gd name="T0" fmla="*/ 515 w 515"/>
                  <a:gd name="T1" fmla="*/ 447 h 596"/>
                  <a:gd name="T2" fmla="*/ 258 w 515"/>
                  <a:gd name="T3" fmla="*/ 596 h 596"/>
                  <a:gd name="T4" fmla="*/ 0 w 515"/>
                  <a:gd name="T5" fmla="*/ 447 h 596"/>
                  <a:gd name="T6" fmla="*/ 0 w 515"/>
                  <a:gd name="T7" fmla="*/ 149 h 596"/>
                  <a:gd name="T8" fmla="*/ 258 w 515"/>
                  <a:gd name="T9" fmla="*/ 0 h 596"/>
                  <a:gd name="T10" fmla="*/ 515 w 515"/>
                  <a:gd name="T11" fmla="*/ 149 h 596"/>
                  <a:gd name="T12" fmla="*/ 515 w 515"/>
                  <a:gd name="T13" fmla="*/ 447 h 5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5" h="596">
                    <a:moveTo>
                      <a:pt x="515" y="447"/>
                    </a:moveTo>
                    <a:lnTo>
                      <a:pt x="258" y="596"/>
                    </a:lnTo>
                    <a:lnTo>
                      <a:pt x="0" y="447"/>
                    </a:lnTo>
                    <a:lnTo>
                      <a:pt x="0" y="149"/>
                    </a:lnTo>
                    <a:lnTo>
                      <a:pt x="258" y="0"/>
                    </a:lnTo>
                    <a:lnTo>
                      <a:pt x="515" y="149"/>
                    </a:lnTo>
                    <a:lnTo>
                      <a:pt x="515" y="447"/>
                    </a:lnTo>
                    <a:close/>
                  </a:path>
                </a:pathLst>
              </a:custGeom>
              <a:solidFill>
                <a:srgbClr val="F3F3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84" name="Freeform 594">
                <a:extLst>
                  <a:ext uri="{FF2B5EF4-FFF2-40B4-BE49-F238E27FC236}">
                    <a16:creationId xmlns:a16="http://schemas.microsoft.com/office/drawing/2014/main" id="{1D9A92E6-519E-4AFA-93A2-CB189361659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754785" y="5024107"/>
                <a:ext cx="328051" cy="379849"/>
              </a:xfrm>
              <a:custGeom>
                <a:avLst/>
                <a:gdLst>
                  <a:gd name="T0" fmla="*/ 437 w 437"/>
                  <a:gd name="T1" fmla="*/ 378 h 506"/>
                  <a:gd name="T2" fmla="*/ 220 w 437"/>
                  <a:gd name="T3" fmla="*/ 506 h 506"/>
                  <a:gd name="T4" fmla="*/ 0 w 437"/>
                  <a:gd name="T5" fmla="*/ 378 h 506"/>
                  <a:gd name="T6" fmla="*/ 0 w 437"/>
                  <a:gd name="T7" fmla="*/ 128 h 506"/>
                  <a:gd name="T8" fmla="*/ 220 w 437"/>
                  <a:gd name="T9" fmla="*/ 0 h 506"/>
                  <a:gd name="T10" fmla="*/ 437 w 437"/>
                  <a:gd name="T11" fmla="*/ 128 h 506"/>
                  <a:gd name="T12" fmla="*/ 437 w 437"/>
                  <a:gd name="T13" fmla="*/ 378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7" h="506">
                    <a:moveTo>
                      <a:pt x="437" y="378"/>
                    </a:moveTo>
                    <a:lnTo>
                      <a:pt x="220" y="506"/>
                    </a:lnTo>
                    <a:lnTo>
                      <a:pt x="0" y="378"/>
                    </a:lnTo>
                    <a:lnTo>
                      <a:pt x="0" y="128"/>
                    </a:lnTo>
                    <a:lnTo>
                      <a:pt x="220" y="0"/>
                    </a:lnTo>
                    <a:lnTo>
                      <a:pt x="437" y="128"/>
                    </a:lnTo>
                    <a:lnTo>
                      <a:pt x="437" y="378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85" name="Freeform 595">
                <a:extLst>
                  <a:ext uri="{FF2B5EF4-FFF2-40B4-BE49-F238E27FC236}">
                    <a16:creationId xmlns:a16="http://schemas.microsoft.com/office/drawing/2014/main" id="{4C6DE3D8-309C-4094-8B1F-45E95D250EC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859131" y="5167489"/>
                <a:ext cx="114105" cy="114105"/>
              </a:xfrm>
              <a:custGeom>
                <a:avLst/>
                <a:gdLst>
                  <a:gd name="T0" fmla="*/ 0 w 152"/>
                  <a:gd name="T1" fmla="*/ 152 h 152"/>
                  <a:gd name="T2" fmla="*/ 0 w 152"/>
                  <a:gd name="T3" fmla="*/ 0 h 152"/>
                  <a:gd name="T4" fmla="*/ 152 w 152"/>
                  <a:gd name="T5" fmla="*/ 0 h 152"/>
                  <a:gd name="T6" fmla="*/ 152 w 152"/>
                  <a:gd name="T7" fmla="*/ 149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152">
                    <a:moveTo>
                      <a:pt x="0" y="152"/>
                    </a:moveTo>
                    <a:lnTo>
                      <a:pt x="0" y="0"/>
                    </a:lnTo>
                    <a:lnTo>
                      <a:pt x="152" y="0"/>
                    </a:lnTo>
                    <a:lnTo>
                      <a:pt x="152" y="149"/>
                    </a:lnTo>
                  </a:path>
                </a:pathLst>
              </a:cu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86" name="Oval 596">
                <a:extLst>
                  <a:ext uri="{FF2B5EF4-FFF2-40B4-BE49-F238E27FC236}">
                    <a16:creationId xmlns:a16="http://schemas.microsoft.com/office/drawing/2014/main" id="{CD57193F-D833-4782-8D9D-727D3D9D3D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965729" y="5137461"/>
                <a:ext cx="53299" cy="5329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87" name="Oval 597">
                <a:extLst>
                  <a:ext uri="{FF2B5EF4-FFF2-40B4-BE49-F238E27FC236}">
                    <a16:creationId xmlns:a16="http://schemas.microsoft.com/office/drawing/2014/main" id="{7359741C-DE8F-48DD-8CE8-9B254F8958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53876" y="5137461"/>
                <a:ext cx="53299" cy="5329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350" name="Group 349">
              <a:extLst>
                <a:ext uri="{FF2B5EF4-FFF2-40B4-BE49-F238E27FC236}">
                  <a16:creationId xmlns:a16="http://schemas.microsoft.com/office/drawing/2014/main" id="{7909DC36-465F-4F78-BAFD-8D2998AE155A}"/>
                </a:ext>
              </a:extLst>
            </p:cNvPr>
            <p:cNvGrpSpPr/>
            <p:nvPr/>
          </p:nvGrpSpPr>
          <p:grpSpPr>
            <a:xfrm flipH="1" flipV="1">
              <a:off x="6153309" y="4237385"/>
              <a:ext cx="427893" cy="493953"/>
              <a:chOff x="8952299" y="4237385"/>
              <a:chExt cx="427893" cy="493953"/>
            </a:xfrm>
          </p:grpSpPr>
          <p:sp>
            <p:nvSpPr>
              <p:cNvPr id="376" name="Freeform 598">
                <a:extLst>
                  <a:ext uri="{FF2B5EF4-FFF2-40B4-BE49-F238E27FC236}">
                    <a16:creationId xmlns:a16="http://schemas.microsoft.com/office/drawing/2014/main" id="{77DA5ED2-AACD-4243-ACB2-C815142E87B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980825" y="4271166"/>
                <a:ext cx="369339" cy="427893"/>
              </a:xfrm>
              <a:custGeom>
                <a:avLst/>
                <a:gdLst>
                  <a:gd name="T0" fmla="*/ 492 w 492"/>
                  <a:gd name="T1" fmla="*/ 428 h 570"/>
                  <a:gd name="T2" fmla="*/ 246 w 492"/>
                  <a:gd name="T3" fmla="*/ 570 h 570"/>
                  <a:gd name="T4" fmla="*/ 0 w 492"/>
                  <a:gd name="T5" fmla="*/ 428 h 570"/>
                  <a:gd name="T6" fmla="*/ 0 w 492"/>
                  <a:gd name="T7" fmla="*/ 142 h 570"/>
                  <a:gd name="T8" fmla="*/ 246 w 492"/>
                  <a:gd name="T9" fmla="*/ 0 h 570"/>
                  <a:gd name="T10" fmla="*/ 492 w 492"/>
                  <a:gd name="T11" fmla="*/ 142 h 570"/>
                  <a:gd name="T12" fmla="*/ 492 w 492"/>
                  <a:gd name="T13" fmla="*/ 428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2" h="570">
                    <a:moveTo>
                      <a:pt x="492" y="428"/>
                    </a:moveTo>
                    <a:lnTo>
                      <a:pt x="246" y="570"/>
                    </a:lnTo>
                    <a:lnTo>
                      <a:pt x="0" y="428"/>
                    </a:lnTo>
                    <a:lnTo>
                      <a:pt x="0" y="142"/>
                    </a:lnTo>
                    <a:lnTo>
                      <a:pt x="246" y="0"/>
                    </a:lnTo>
                    <a:lnTo>
                      <a:pt x="492" y="142"/>
                    </a:lnTo>
                    <a:lnTo>
                      <a:pt x="492" y="428"/>
                    </a:lnTo>
                    <a:close/>
                  </a:path>
                </a:pathLst>
              </a:custGeom>
              <a:solidFill>
                <a:srgbClr val="C5E3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77" name="Freeform 599">
                <a:extLst>
                  <a:ext uri="{FF2B5EF4-FFF2-40B4-BE49-F238E27FC236}">
                    <a16:creationId xmlns:a16="http://schemas.microsoft.com/office/drawing/2014/main" id="{0A84ADAA-4340-4DCE-BE5A-6F91FF2466B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952299" y="4237385"/>
                <a:ext cx="427893" cy="493953"/>
              </a:xfrm>
              <a:custGeom>
                <a:avLst/>
                <a:gdLst>
                  <a:gd name="T0" fmla="*/ 570 w 570"/>
                  <a:gd name="T1" fmla="*/ 492 h 658"/>
                  <a:gd name="T2" fmla="*/ 286 w 570"/>
                  <a:gd name="T3" fmla="*/ 658 h 658"/>
                  <a:gd name="T4" fmla="*/ 0 w 570"/>
                  <a:gd name="T5" fmla="*/ 492 h 658"/>
                  <a:gd name="T6" fmla="*/ 0 w 570"/>
                  <a:gd name="T7" fmla="*/ 164 h 658"/>
                  <a:gd name="T8" fmla="*/ 286 w 570"/>
                  <a:gd name="T9" fmla="*/ 0 h 658"/>
                  <a:gd name="T10" fmla="*/ 570 w 570"/>
                  <a:gd name="T11" fmla="*/ 164 h 658"/>
                  <a:gd name="T12" fmla="*/ 570 w 570"/>
                  <a:gd name="T13" fmla="*/ 492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0" h="658">
                    <a:moveTo>
                      <a:pt x="570" y="492"/>
                    </a:moveTo>
                    <a:lnTo>
                      <a:pt x="286" y="658"/>
                    </a:lnTo>
                    <a:lnTo>
                      <a:pt x="0" y="492"/>
                    </a:lnTo>
                    <a:lnTo>
                      <a:pt x="0" y="164"/>
                    </a:lnTo>
                    <a:lnTo>
                      <a:pt x="286" y="0"/>
                    </a:lnTo>
                    <a:lnTo>
                      <a:pt x="570" y="164"/>
                    </a:lnTo>
                    <a:lnTo>
                      <a:pt x="570" y="492"/>
                    </a:lnTo>
                    <a:close/>
                  </a:path>
                </a:pathLst>
              </a:custGeom>
              <a:solidFill>
                <a:srgbClr val="F3F3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78" name="Freeform 600">
                <a:extLst>
                  <a:ext uri="{FF2B5EF4-FFF2-40B4-BE49-F238E27FC236}">
                    <a16:creationId xmlns:a16="http://schemas.microsoft.com/office/drawing/2014/main" id="{ADE2B9F2-0AE1-47A2-8E2E-2E1A9265D03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980825" y="4271166"/>
                <a:ext cx="369339" cy="427893"/>
              </a:xfrm>
              <a:custGeom>
                <a:avLst/>
                <a:gdLst>
                  <a:gd name="T0" fmla="*/ 492 w 492"/>
                  <a:gd name="T1" fmla="*/ 428 h 570"/>
                  <a:gd name="T2" fmla="*/ 246 w 492"/>
                  <a:gd name="T3" fmla="*/ 570 h 570"/>
                  <a:gd name="T4" fmla="*/ 0 w 492"/>
                  <a:gd name="T5" fmla="*/ 428 h 570"/>
                  <a:gd name="T6" fmla="*/ 0 w 492"/>
                  <a:gd name="T7" fmla="*/ 142 h 570"/>
                  <a:gd name="T8" fmla="*/ 246 w 492"/>
                  <a:gd name="T9" fmla="*/ 0 h 570"/>
                  <a:gd name="T10" fmla="*/ 492 w 492"/>
                  <a:gd name="T11" fmla="*/ 142 h 570"/>
                  <a:gd name="T12" fmla="*/ 492 w 492"/>
                  <a:gd name="T13" fmla="*/ 428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2" h="570">
                    <a:moveTo>
                      <a:pt x="492" y="428"/>
                    </a:moveTo>
                    <a:lnTo>
                      <a:pt x="246" y="570"/>
                    </a:lnTo>
                    <a:lnTo>
                      <a:pt x="0" y="428"/>
                    </a:lnTo>
                    <a:lnTo>
                      <a:pt x="0" y="142"/>
                    </a:lnTo>
                    <a:lnTo>
                      <a:pt x="246" y="0"/>
                    </a:lnTo>
                    <a:lnTo>
                      <a:pt x="492" y="142"/>
                    </a:lnTo>
                    <a:lnTo>
                      <a:pt x="492" y="428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79" name="Freeform 601">
                <a:extLst>
                  <a:ext uri="{FF2B5EF4-FFF2-40B4-BE49-F238E27FC236}">
                    <a16:creationId xmlns:a16="http://schemas.microsoft.com/office/drawing/2014/main" id="{6522831E-50FF-4602-989C-51DD0C31428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9142223" y="4407792"/>
                <a:ext cx="92335" cy="129869"/>
              </a:xfrm>
              <a:custGeom>
                <a:avLst/>
                <a:gdLst>
                  <a:gd name="T0" fmla="*/ 123 w 123"/>
                  <a:gd name="T1" fmla="*/ 173 h 173"/>
                  <a:gd name="T2" fmla="*/ 0 w 123"/>
                  <a:gd name="T3" fmla="*/ 85 h 173"/>
                  <a:gd name="T4" fmla="*/ 123 w 123"/>
                  <a:gd name="T5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3" h="173">
                    <a:moveTo>
                      <a:pt x="123" y="173"/>
                    </a:moveTo>
                    <a:lnTo>
                      <a:pt x="0" y="85"/>
                    </a:lnTo>
                    <a:lnTo>
                      <a:pt x="123" y="0"/>
                    </a:lnTo>
                  </a:path>
                </a:pathLst>
              </a:cu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80" name="Oval 602">
                <a:extLst>
                  <a:ext uri="{FF2B5EF4-FFF2-40B4-BE49-F238E27FC236}">
                    <a16:creationId xmlns:a16="http://schemas.microsoft.com/office/drawing/2014/main" id="{B58B798F-6983-4CAB-B226-2DF66BBB95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209785" y="4446827"/>
                <a:ext cx="51047" cy="5179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81" name="Oval 603">
                <a:extLst>
                  <a:ext uri="{FF2B5EF4-FFF2-40B4-BE49-F238E27FC236}">
                    <a16:creationId xmlns:a16="http://schemas.microsoft.com/office/drawing/2014/main" id="{7E63546C-F625-442B-8883-7CC2F8ABF7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109944" y="4515891"/>
                <a:ext cx="51798" cy="5179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82" name="Oval 604">
                <a:extLst>
                  <a:ext uri="{FF2B5EF4-FFF2-40B4-BE49-F238E27FC236}">
                    <a16:creationId xmlns:a16="http://schemas.microsoft.com/office/drawing/2014/main" id="{8E39C7F1-AEFF-428B-AA8E-5E0A9CDFDE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112196" y="4381518"/>
                <a:ext cx="48044" cy="4579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351" name="Group 350">
              <a:extLst>
                <a:ext uri="{FF2B5EF4-FFF2-40B4-BE49-F238E27FC236}">
                  <a16:creationId xmlns:a16="http://schemas.microsoft.com/office/drawing/2014/main" id="{B7B55794-11E6-418C-82EC-4B6A4790FA52}"/>
                </a:ext>
              </a:extLst>
            </p:cNvPr>
            <p:cNvGrpSpPr/>
            <p:nvPr/>
          </p:nvGrpSpPr>
          <p:grpSpPr>
            <a:xfrm flipH="1" flipV="1">
              <a:off x="4241304" y="3738928"/>
              <a:ext cx="386605" cy="445159"/>
              <a:chOff x="7040294" y="3738928"/>
              <a:chExt cx="386605" cy="445159"/>
            </a:xfrm>
          </p:grpSpPr>
          <p:sp>
            <p:nvSpPr>
              <p:cNvPr id="370" name="Freeform 605">
                <a:extLst>
                  <a:ext uri="{FF2B5EF4-FFF2-40B4-BE49-F238E27FC236}">
                    <a16:creationId xmlns:a16="http://schemas.microsoft.com/office/drawing/2014/main" id="{A1B71AF0-76A3-43FE-8FC9-2EF5F169B4C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040294" y="3738928"/>
                <a:ext cx="386605" cy="445159"/>
              </a:xfrm>
              <a:custGeom>
                <a:avLst/>
                <a:gdLst>
                  <a:gd name="T0" fmla="*/ 515 w 515"/>
                  <a:gd name="T1" fmla="*/ 444 h 593"/>
                  <a:gd name="T2" fmla="*/ 258 w 515"/>
                  <a:gd name="T3" fmla="*/ 593 h 593"/>
                  <a:gd name="T4" fmla="*/ 0 w 515"/>
                  <a:gd name="T5" fmla="*/ 444 h 593"/>
                  <a:gd name="T6" fmla="*/ 0 w 515"/>
                  <a:gd name="T7" fmla="*/ 146 h 593"/>
                  <a:gd name="T8" fmla="*/ 258 w 515"/>
                  <a:gd name="T9" fmla="*/ 0 h 593"/>
                  <a:gd name="T10" fmla="*/ 515 w 515"/>
                  <a:gd name="T11" fmla="*/ 146 h 593"/>
                  <a:gd name="T12" fmla="*/ 515 w 515"/>
                  <a:gd name="T13" fmla="*/ 444 h 5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5" h="593">
                    <a:moveTo>
                      <a:pt x="515" y="444"/>
                    </a:moveTo>
                    <a:lnTo>
                      <a:pt x="258" y="593"/>
                    </a:lnTo>
                    <a:lnTo>
                      <a:pt x="0" y="444"/>
                    </a:lnTo>
                    <a:lnTo>
                      <a:pt x="0" y="146"/>
                    </a:lnTo>
                    <a:lnTo>
                      <a:pt x="258" y="0"/>
                    </a:lnTo>
                    <a:lnTo>
                      <a:pt x="515" y="146"/>
                    </a:lnTo>
                    <a:lnTo>
                      <a:pt x="515" y="44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71" name="Freeform 606">
                <a:extLst>
                  <a:ext uri="{FF2B5EF4-FFF2-40B4-BE49-F238E27FC236}">
                    <a16:creationId xmlns:a16="http://schemas.microsoft.com/office/drawing/2014/main" id="{BCF48139-11B9-48F2-B153-B02EF865206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066568" y="3768955"/>
                <a:ext cx="334057" cy="386605"/>
              </a:xfrm>
              <a:custGeom>
                <a:avLst/>
                <a:gdLst>
                  <a:gd name="T0" fmla="*/ 445 w 445"/>
                  <a:gd name="T1" fmla="*/ 387 h 515"/>
                  <a:gd name="T2" fmla="*/ 223 w 445"/>
                  <a:gd name="T3" fmla="*/ 515 h 515"/>
                  <a:gd name="T4" fmla="*/ 0 w 445"/>
                  <a:gd name="T5" fmla="*/ 387 h 515"/>
                  <a:gd name="T6" fmla="*/ 0 w 445"/>
                  <a:gd name="T7" fmla="*/ 130 h 515"/>
                  <a:gd name="T8" fmla="*/ 223 w 445"/>
                  <a:gd name="T9" fmla="*/ 0 h 515"/>
                  <a:gd name="T10" fmla="*/ 445 w 445"/>
                  <a:gd name="T11" fmla="*/ 130 h 515"/>
                  <a:gd name="T12" fmla="*/ 445 w 445"/>
                  <a:gd name="T13" fmla="*/ 387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5" h="515">
                    <a:moveTo>
                      <a:pt x="445" y="387"/>
                    </a:moveTo>
                    <a:lnTo>
                      <a:pt x="223" y="515"/>
                    </a:lnTo>
                    <a:lnTo>
                      <a:pt x="0" y="387"/>
                    </a:lnTo>
                    <a:lnTo>
                      <a:pt x="0" y="130"/>
                    </a:lnTo>
                    <a:lnTo>
                      <a:pt x="223" y="0"/>
                    </a:lnTo>
                    <a:lnTo>
                      <a:pt x="445" y="130"/>
                    </a:lnTo>
                    <a:lnTo>
                      <a:pt x="445" y="387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72" name="Line 607">
                <a:extLst>
                  <a:ext uri="{FF2B5EF4-FFF2-40B4-BE49-F238E27FC236}">
                    <a16:creationId xmlns:a16="http://schemas.microsoft.com/office/drawing/2014/main" id="{0A0DA4EE-2D93-4962-9C39-C740B3D200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7130377" y="3905581"/>
                <a:ext cx="197431" cy="0"/>
              </a:xfrm>
              <a:prstGeom prst="line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73" name="Line 608">
                <a:extLst>
                  <a:ext uri="{FF2B5EF4-FFF2-40B4-BE49-F238E27FC236}">
                    <a16:creationId xmlns:a16="http://schemas.microsoft.com/office/drawing/2014/main" id="{98E0D1D3-B914-4FE3-A2C9-2B2F4B829A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7130377" y="4006924"/>
                <a:ext cx="197431" cy="0"/>
              </a:xfrm>
              <a:prstGeom prst="line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74" name="Rectangle 609">
                <a:extLst>
                  <a:ext uri="{FF2B5EF4-FFF2-40B4-BE49-F238E27FC236}">
                    <a16:creationId xmlns:a16="http://schemas.microsoft.com/office/drawing/2014/main" id="{7F22205C-4635-4C7C-B190-5458744741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130377" y="3880808"/>
                <a:ext cx="198933" cy="154642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75" name="Freeform 610">
                <a:extLst>
                  <a:ext uri="{FF2B5EF4-FFF2-40B4-BE49-F238E27FC236}">
                    <a16:creationId xmlns:a16="http://schemas.microsoft.com/office/drawing/2014/main" id="{7F557E46-B449-4CA5-9D36-BA42FC10F00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196438" y="3928852"/>
                <a:ext cx="49545" cy="58554"/>
              </a:xfrm>
              <a:custGeom>
                <a:avLst/>
                <a:gdLst>
                  <a:gd name="T0" fmla="*/ 0 w 66"/>
                  <a:gd name="T1" fmla="*/ 0 h 78"/>
                  <a:gd name="T2" fmla="*/ 66 w 66"/>
                  <a:gd name="T3" fmla="*/ 40 h 78"/>
                  <a:gd name="T4" fmla="*/ 0 w 66"/>
                  <a:gd name="T5" fmla="*/ 78 h 78"/>
                  <a:gd name="T6" fmla="*/ 0 w 66"/>
                  <a:gd name="T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78">
                    <a:moveTo>
                      <a:pt x="0" y="0"/>
                    </a:moveTo>
                    <a:lnTo>
                      <a:pt x="66" y="40"/>
                    </a:lnTo>
                    <a:lnTo>
                      <a:pt x="0" y="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352" name="Group 351">
              <a:extLst>
                <a:ext uri="{FF2B5EF4-FFF2-40B4-BE49-F238E27FC236}">
                  <a16:creationId xmlns:a16="http://schemas.microsoft.com/office/drawing/2014/main" id="{0C181119-2B74-4BE4-9F76-AF389D5E39BC}"/>
                </a:ext>
              </a:extLst>
            </p:cNvPr>
            <p:cNvGrpSpPr/>
            <p:nvPr/>
          </p:nvGrpSpPr>
          <p:grpSpPr>
            <a:xfrm flipH="1" flipV="1">
              <a:off x="5609810" y="2865126"/>
              <a:ext cx="427893" cy="493953"/>
              <a:chOff x="8408800" y="2865126"/>
              <a:chExt cx="427893" cy="493953"/>
            </a:xfrm>
          </p:grpSpPr>
          <p:sp>
            <p:nvSpPr>
              <p:cNvPr id="367" name="Freeform 611">
                <a:extLst>
                  <a:ext uri="{FF2B5EF4-FFF2-40B4-BE49-F238E27FC236}">
                    <a16:creationId xmlns:a16="http://schemas.microsoft.com/office/drawing/2014/main" id="{D8E4773E-355D-4B8D-BB65-49ED48E7B2A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408800" y="2865126"/>
                <a:ext cx="427893" cy="493953"/>
              </a:xfrm>
              <a:custGeom>
                <a:avLst/>
                <a:gdLst>
                  <a:gd name="T0" fmla="*/ 570 w 570"/>
                  <a:gd name="T1" fmla="*/ 492 h 658"/>
                  <a:gd name="T2" fmla="*/ 284 w 570"/>
                  <a:gd name="T3" fmla="*/ 658 h 658"/>
                  <a:gd name="T4" fmla="*/ 0 w 570"/>
                  <a:gd name="T5" fmla="*/ 492 h 658"/>
                  <a:gd name="T6" fmla="*/ 0 w 570"/>
                  <a:gd name="T7" fmla="*/ 164 h 658"/>
                  <a:gd name="T8" fmla="*/ 284 w 570"/>
                  <a:gd name="T9" fmla="*/ 0 h 658"/>
                  <a:gd name="T10" fmla="*/ 570 w 570"/>
                  <a:gd name="T11" fmla="*/ 164 h 658"/>
                  <a:gd name="T12" fmla="*/ 570 w 570"/>
                  <a:gd name="T13" fmla="*/ 492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0" h="658">
                    <a:moveTo>
                      <a:pt x="570" y="492"/>
                    </a:moveTo>
                    <a:lnTo>
                      <a:pt x="284" y="658"/>
                    </a:lnTo>
                    <a:lnTo>
                      <a:pt x="0" y="492"/>
                    </a:lnTo>
                    <a:lnTo>
                      <a:pt x="0" y="164"/>
                    </a:lnTo>
                    <a:lnTo>
                      <a:pt x="284" y="0"/>
                    </a:lnTo>
                    <a:lnTo>
                      <a:pt x="570" y="164"/>
                    </a:lnTo>
                    <a:lnTo>
                      <a:pt x="570" y="492"/>
                    </a:lnTo>
                    <a:close/>
                  </a:path>
                </a:pathLst>
              </a:custGeom>
              <a:solidFill>
                <a:srgbClr val="F3F3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68" name="Freeform 612">
                <a:extLst>
                  <a:ext uri="{FF2B5EF4-FFF2-40B4-BE49-F238E27FC236}">
                    <a16:creationId xmlns:a16="http://schemas.microsoft.com/office/drawing/2014/main" id="{5307B829-EDA0-450D-B1A0-30964D50126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438828" y="2898907"/>
                <a:ext cx="369339" cy="426391"/>
              </a:xfrm>
              <a:custGeom>
                <a:avLst/>
                <a:gdLst>
                  <a:gd name="T0" fmla="*/ 492 w 492"/>
                  <a:gd name="T1" fmla="*/ 426 h 568"/>
                  <a:gd name="T2" fmla="*/ 246 w 492"/>
                  <a:gd name="T3" fmla="*/ 568 h 568"/>
                  <a:gd name="T4" fmla="*/ 0 w 492"/>
                  <a:gd name="T5" fmla="*/ 426 h 568"/>
                  <a:gd name="T6" fmla="*/ 0 w 492"/>
                  <a:gd name="T7" fmla="*/ 142 h 568"/>
                  <a:gd name="T8" fmla="*/ 246 w 492"/>
                  <a:gd name="T9" fmla="*/ 0 h 568"/>
                  <a:gd name="T10" fmla="*/ 492 w 492"/>
                  <a:gd name="T11" fmla="*/ 142 h 568"/>
                  <a:gd name="T12" fmla="*/ 492 w 492"/>
                  <a:gd name="T13" fmla="*/ 426 h 5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2" h="568">
                    <a:moveTo>
                      <a:pt x="492" y="426"/>
                    </a:moveTo>
                    <a:lnTo>
                      <a:pt x="246" y="568"/>
                    </a:lnTo>
                    <a:lnTo>
                      <a:pt x="0" y="426"/>
                    </a:lnTo>
                    <a:lnTo>
                      <a:pt x="0" y="142"/>
                    </a:lnTo>
                    <a:lnTo>
                      <a:pt x="246" y="0"/>
                    </a:lnTo>
                    <a:lnTo>
                      <a:pt x="492" y="142"/>
                    </a:lnTo>
                    <a:lnTo>
                      <a:pt x="492" y="426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69" name="Freeform 613">
                <a:extLst>
                  <a:ext uri="{FF2B5EF4-FFF2-40B4-BE49-F238E27FC236}">
                    <a16:creationId xmlns:a16="http://schemas.microsoft.com/office/drawing/2014/main" id="{5B8BA480-CA54-48E3-8668-E926F95EFBB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8552932" y="3030277"/>
                <a:ext cx="145634" cy="193678"/>
              </a:xfrm>
              <a:custGeom>
                <a:avLst/>
                <a:gdLst>
                  <a:gd name="T0" fmla="*/ 147 w 194"/>
                  <a:gd name="T1" fmla="*/ 0 h 258"/>
                  <a:gd name="T2" fmla="*/ 0 w 194"/>
                  <a:gd name="T3" fmla="*/ 0 h 258"/>
                  <a:gd name="T4" fmla="*/ 0 w 194"/>
                  <a:gd name="T5" fmla="*/ 258 h 258"/>
                  <a:gd name="T6" fmla="*/ 194 w 194"/>
                  <a:gd name="T7" fmla="*/ 258 h 258"/>
                  <a:gd name="T8" fmla="*/ 194 w 194"/>
                  <a:gd name="T9" fmla="*/ 52 h 258"/>
                  <a:gd name="T10" fmla="*/ 147 w 194"/>
                  <a:gd name="T11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4" h="258">
                    <a:moveTo>
                      <a:pt x="147" y="0"/>
                    </a:moveTo>
                    <a:lnTo>
                      <a:pt x="0" y="0"/>
                    </a:lnTo>
                    <a:lnTo>
                      <a:pt x="0" y="258"/>
                    </a:lnTo>
                    <a:lnTo>
                      <a:pt x="194" y="258"/>
                    </a:lnTo>
                    <a:lnTo>
                      <a:pt x="194" y="52"/>
                    </a:lnTo>
                    <a:lnTo>
                      <a:pt x="147" y="0"/>
                    </a:lnTo>
                    <a:close/>
                  </a:path>
                </a:pathLst>
              </a:cu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353" name="Freeform 614">
              <a:extLst>
                <a:ext uri="{FF2B5EF4-FFF2-40B4-BE49-F238E27FC236}">
                  <a16:creationId xmlns:a16="http://schemas.microsoft.com/office/drawing/2014/main" id="{197A0F01-8BF4-47DF-A2FA-B55F9824E40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765953" y="4956545"/>
              <a:ext cx="958630" cy="1255152"/>
            </a:xfrm>
            <a:custGeom>
              <a:avLst/>
              <a:gdLst>
                <a:gd name="T0" fmla="*/ 503 w 540"/>
                <a:gd name="T1" fmla="*/ 0 h 707"/>
                <a:gd name="T2" fmla="*/ 36 w 540"/>
                <a:gd name="T3" fmla="*/ 0 h 707"/>
                <a:gd name="T4" fmla="*/ 0 w 540"/>
                <a:gd name="T5" fmla="*/ 37 h 707"/>
                <a:gd name="T6" fmla="*/ 0 w 540"/>
                <a:gd name="T7" fmla="*/ 671 h 707"/>
                <a:gd name="T8" fmla="*/ 36 w 540"/>
                <a:gd name="T9" fmla="*/ 707 h 707"/>
                <a:gd name="T10" fmla="*/ 503 w 540"/>
                <a:gd name="T11" fmla="*/ 707 h 707"/>
                <a:gd name="T12" fmla="*/ 540 w 540"/>
                <a:gd name="T13" fmla="*/ 671 h 707"/>
                <a:gd name="T14" fmla="*/ 540 w 540"/>
                <a:gd name="T15" fmla="*/ 37 h 707"/>
                <a:gd name="T16" fmla="*/ 503 w 540"/>
                <a:gd name="T17" fmla="*/ 0 h 7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0" h="707">
                  <a:moveTo>
                    <a:pt x="503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7"/>
                  </a:cubicBezTo>
                  <a:cubicBezTo>
                    <a:pt x="0" y="671"/>
                    <a:pt x="0" y="671"/>
                    <a:pt x="0" y="671"/>
                  </a:cubicBezTo>
                  <a:cubicBezTo>
                    <a:pt x="0" y="691"/>
                    <a:pt x="16" y="707"/>
                    <a:pt x="36" y="707"/>
                  </a:cubicBezTo>
                  <a:cubicBezTo>
                    <a:pt x="503" y="707"/>
                    <a:pt x="503" y="707"/>
                    <a:pt x="503" y="707"/>
                  </a:cubicBezTo>
                  <a:cubicBezTo>
                    <a:pt x="523" y="707"/>
                    <a:pt x="540" y="691"/>
                    <a:pt x="540" y="671"/>
                  </a:cubicBezTo>
                  <a:cubicBezTo>
                    <a:pt x="540" y="37"/>
                    <a:pt x="540" y="37"/>
                    <a:pt x="540" y="37"/>
                  </a:cubicBezTo>
                  <a:cubicBezTo>
                    <a:pt x="540" y="17"/>
                    <a:pt x="523" y="0"/>
                    <a:pt x="503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4" name="Rectangle 615">
              <a:extLst>
                <a:ext uri="{FF2B5EF4-FFF2-40B4-BE49-F238E27FC236}">
                  <a16:creationId xmlns:a16="http://schemas.microsoft.com/office/drawing/2014/main" id="{20FBCABC-9C77-4275-ABEB-B1FF8AC2D7E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5865795" y="5073653"/>
              <a:ext cx="768705" cy="10051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5" name="Oval 617">
              <a:extLst>
                <a:ext uri="{FF2B5EF4-FFF2-40B4-BE49-F238E27FC236}">
                  <a16:creationId xmlns:a16="http://schemas.microsoft.com/office/drawing/2014/main" id="{D5713930-C381-4A24-B61E-8EA80B7DB27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6227627" y="5006091"/>
              <a:ext cx="37534" cy="360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6" name="Oval 618">
              <a:extLst>
                <a:ext uri="{FF2B5EF4-FFF2-40B4-BE49-F238E27FC236}">
                  <a16:creationId xmlns:a16="http://schemas.microsoft.com/office/drawing/2014/main" id="{0BF8A028-C5DA-4D7A-A51F-49BB3F3D25C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6215616" y="6105099"/>
              <a:ext cx="61556" cy="623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7" name="Freeform 619">
              <a:extLst>
                <a:ext uri="{FF2B5EF4-FFF2-40B4-BE49-F238E27FC236}">
                  <a16:creationId xmlns:a16="http://schemas.microsoft.com/office/drawing/2014/main" id="{48A44B60-6B8E-4EA2-99D5-26472A649DC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572276" y="5548088"/>
              <a:ext cx="355076" cy="676371"/>
            </a:xfrm>
            <a:custGeom>
              <a:avLst/>
              <a:gdLst>
                <a:gd name="T0" fmla="*/ 136 w 200"/>
                <a:gd name="T1" fmla="*/ 0 h 381"/>
                <a:gd name="T2" fmla="*/ 19 w 200"/>
                <a:gd name="T3" fmla="*/ 137 h 381"/>
                <a:gd name="T4" fmla="*/ 0 w 200"/>
                <a:gd name="T5" fmla="*/ 381 h 381"/>
                <a:gd name="T6" fmla="*/ 58 w 200"/>
                <a:gd name="T7" fmla="*/ 315 h 381"/>
                <a:gd name="T8" fmla="*/ 200 w 200"/>
                <a:gd name="T9" fmla="*/ 49 h 381"/>
                <a:gd name="T10" fmla="*/ 136 w 200"/>
                <a:gd name="T11" fmla="*/ 0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0" h="381">
                  <a:moveTo>
                    <a:pt x="136" y="0"/>
                  </a:moveTo>
                  <a:cubicBezTo>
                    <a:pt x="19" y="137"/>
                    <a:pt x="19" y="137"/>
                    <a:pt x="19" y="137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1"/>
                    <a:pt x="58" y="381"/>
                    <a:pt x="58" y="315"/>
                  </a:cubicBezTo>
                  <a:cubicBezTo>
                    <a:pt x="58" y="250"/>
                    <a:pt x="200" y="49"/>
                    <a:pt x="200" y="49"/>
                  </a:cubicBezTo>
                  <a:lnTo>
                    <a:pt x="136" y="0"/>
                  </a:lnTo>
                  <a:close/>
                </a:path>
              </a:pathLst>
            </a:custGeom>
            <a:solidFill>
              <a:srgbClr val="F9D1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8" name="Freeform 620">
              <a:extLst>
                <a:ext uri="{FF2B5EF4-FFF2-40B4-BE49-F238E27FC236}">
                  <a16:creationId xmlns:a16="http://schemas.microsoft.com/office/drawing/2014/main" id="{4E80B386-C2F6-48B6-907D-D516B7D9824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506966" y="5471518"/>
              <a:ext cx="286012" cy="754442"/>
            </a:xfrm>
            <a:custGeom>
              <a:avLst/>
              <a:gdLst>
                <a:gd name="T0" fmla="*/ 381 w 381"/>
                <a:gd name="T1" fmla="*/ 180 h 1005"/>
                <a:gd name="T2" fmla="*/ 291 w 381"/>
                <a:gd name="T3" fmla="*/ 298 h 1005"/>
                <a:gd name="T4" fmla="*/ 291 w 381"/>
                <a:gd name="T5" fmla="*/ 721 h 1005"/>
                <a:gd name="T6" fmla="*/ 0 w 381"/>
                <a:gd name="T7" fmla="*/ 1005 h 1005"/>
                <a:gd name="T8" fmla="*/ 15 w 381"/>
                <a:gd name="T9" fmla="*/ 194 h 1005"/>
                <a:gd name="T10" fmla="*/ 152 w 381"/>
                <a:gd name="T11" fmla="*/ 0 h 1005"/>
                <a:gd name="T12" fmla="*/ 381 w 381"/>
                <a:gd name="T13" fmla="*/ 180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1" h="1005">
                  <a:moveTo>
                    <a:pt x="381" y="180"/>
                  </a:moveTo>
                  <a:lnTo>
                    <a:pt x="291" y="298"/>
                  </a:lnTo>
                  <a:lnTo>
                    <a:pt x="291" y="721"/>
                  </a:lnTo>
                  <a:lnTo>
                    <a:pt x="0" y="1005"/>
                  </a:lnTo>
                  <a:lnTo>
                    <a:pt x="15" y="194"/>
                  </a:lnTo>
                  <a:lnTo>
                    <a:pt x="152" y="0"/>
                  </a:lnTo>
                  <a:lnTo>
                    <a:pt x="381" y="180"/>
                  </a:lnTo>
                  <a:close/>
                </a:path>
              </a:pathLst>
            </a:custGeom>
            <a:solidFill>
              <a:srgbClr val="F9D1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9" name="Freeform 621">
              <a:extLst>
                <a:ext uri="{FF2B5EF4-FFF2-40B4-BE49-F238E27FC236}">
                  <a16:creationId xmlns:a16="http://schemas.microsoft.com/office/drawing/2014/main" id="{EFCBEEC8-D0FC-4ED4-950C-374DBE27FB4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717827" y="5471518"/>
              <a:ext cx="287514" cy="754442"/>
            </a:xfrm>
            <a:custGeom>
              <a:avLst/>
              <a:gdLst>
                <a:gd name="T0" fmla="*/ 0 w 383"/>
                <a:gd name="T1" fmla="*/ 180 h 1005"/>
                <a:gd name="T2" fmla="*/ 92 w 383"/>
                <a:gd name="T3" fmla="*/ 298 h 1005"/>
                <a:gd name="T4" fmla="*/ 92 w 383"/>
                <a:gd name="T5" fmla="*/ 721 h 1005"/>
                <a:gd name="T6" fmla="*/ 383 w 383"/>
                <a:gd name="T7" fmla="*/ 1005 h 1005"/>
                <a:gd name="T8" fmla="*/ 369 w 383"/>
                <a:gd name="T9" fmla="*/ 194 h 1005"/>
                <a:gd name="T10" fmla="*/ 229 w 383"/>
                <a:gd name="T11" fmla="*/ 0 h 1005"/>
                <a:gd name="T12" fmla="*/ 0 w 383"/>
                <a:gd name="T13" fmla="*/ 180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3" h="1005">
                  <a:moveTo>
                    <a:pt x="0" y="180"/>
                  </a:moveTo>
                  <a:lnTo>
                    <a:pt x="92" y="298"/>
                  </a:lnTo>
                  <a:lnTo>
                    <a:pt x="92" y="721"/>
                  </a:lnTo>
                  <a:lnTo>
                    <a:pt x="383" y="1005"/>
                  </a:lnTo>
                  <a:lnTo>
                    <a:pt x="369" y="194"/>
                  </a:lnTo>
                  <a:lnTo>
                    <a:pt x="229" y="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F9D1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60" name="Freeform 622">
              <a:extLst>
                <a:ext uri="{FF2B5EF4-FFF2-40B4-BE49-F238E27FC236}">
                  <a16:creationId xmlns:a16="http://schemas.microsoft.com/office/drawing/2014/main" id="{856A34C1-2A8B-48CF-8B87-2C8D193E523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10878" y="6006008"/>
              <a:ext cx="385103" cy="319043"/>
            </a:xfrm>
            <a:custGeom>
              <a:avLst/>
              <a:gdLst>
                <a:gd name="T0" fmla="*/ 425 w 513"/>
                <a:gd name="T1" fmla="*/ 425 h 425"/>
                <a:gd name="T2" fmla="*/ 0 w 513"/>
                <a:gd name="T3" fmla="*/ 137 h 425"/>
                <a:gd name="T4" fmla="*/ 111 w 513"/>
                <a:gd name="T5" fmla="*/ 0 h 425"/>
                <a:gd name="T6" fmla="*/ 513 w 513"/>
                <a:gd name="T7" fmla="*/ 281 h 425"/>
                <a:gd name="T8" fmla="*/ 425 w 513"/>
                <a:gd name="T9" fmla="*/ 425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25">
                  <a:moveTo>
                    <a:pt x="425" y="425"/>
                  </a:moveTo>
                  <a:lnTo>
                    <a:pt x="0" y="137"/>
                  </a:lnTo>
                  <a:lnTo>
                    <a:pt x="111" y="0"/>
                  </a:lnTo>
                  <a:lnTo>
                    <a:pt x="513" y="281"/>
                  </a:lnTo>
                  <a:lnTo>
                    <a:pt x="425" y="4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61" name="Freeform 623">
              <a:extLst>
                <a:ext uri="{FF2B5EF4-FFF2-40B4-BE49-F238E27FC236}">
                  <a16:creationId xmlns:a16="http://schemas.microsoft.com/office/drawing/2014/main" id="{37E26C90-0CC5-4E54-852F-52CAEAD4486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878639" y="6089335"/>
              <a:ext cx="866295" cy="785971"/>
            </a:xfrm>
            <a:custGeom>
              <a:avLst/>
              <a:gdLst>
                <a:gd name="T0" fmla="*/ 284 w 1154"/>
                <a:gd name="T1" fmla="*/ 0 h 1047"/>
                <a:gd name="T2" fmla="*/ 0 w 1154"/>
                <a:gd name="T3" fmla="*/ 728 h 1047"/>
                <a:gd name="T4" fmla="*/ 454 w 1154"/>
                <a:gd name="T5" fmla="*/ 1047 h 1047"/>
                <a:gd name="T6" fmla="*/ 1154 w 1154"/>
                <a:gd name="T7" fmla="*/ 0 h 1047"/>
                <a:gd name="T8" fmla="*/ 284 w 1154"/>
                <a:gd name="T9" fmla="*/ 0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4" h="1047">
                  <a:moveTo>
                    <a:pt x="284" y="0"/>
                  </a:moveTo>
                  <a:lnTo>
                    <a:pt x="0" y="728"/>
                  </a:lnTo>
                  <a:lnTo>
                    <a:pt x="454" y="1047"/>
                  </a:lnTo>
                  <a:lnTo>
                    <a:pt x="1154" y="0"/>
                  </a:lnTo>
                  <a:lnTo>
                    <a:pt x="28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62" name="Freeform 624">
              <a:extLst>
                <a:ext uri="{FF2B5EF4-FFF2-40B4-BE49-F238E27FC236}">
                  <a16:creationId xmlns:a16="http://schemas.microsoft.com/office/drawing/2014/main" id="{BD10758E-46C0-4A04-B2E8-342B14AB92B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582703" y="5548088"/>
              <a:ext cx="355076" cy="676371"/>
            </a:xfrm>
            <a:custGeom>
              <a:avLst/>
              <a:gdLst>
                <a:gd name="T0" fmla="*/ 64 w 200"/>
                <a:gd name="T1" fmla="*/ 0 h 381"/>
                <a:gd name="T2" fmla="*/ 180 w 200"/>
                <a:gd name="T3" fmla="*/ 137 h 381"/>
                <a:gd name="T4" fmla="*/ 200 w 200"/>
                <a:gd name="T5" fmla="*/ 381 h 381"/>
                <a:gd name="T6" fmla="*/ 141 w 200"/>
                <a:gd name="T7" fmla="*/ 315 h 381"/>
                <a:gd name="T8" fmla="*/ 0 w 200"/>
                <a:gd name="T9" fmla="*/ 49 h 381"/>
                <a:gd name="T10" fmla="*/ 64 w 200"/>
                <a:gd name="T11" fmla="*/ 0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0" h="381">
                  <a:moveTo>
                    <a:pt x="64" y="0"/>
                  </a:moveTo>
                  <a:cubicBezTo>
                    <a:pt x="180" y="137"/>
                    <a:pt x="180" y="137"/>
                    <a:pt x="180" y="137"/>
                  </a:cubicBezTo>
                  <a:cubicBezTo>
                    <a:pt x="200" y="381"/>
                    <a:pt x="200" y="381"/>
                    <a:pt x="200" y="381"/>
                  </a:cubicBezTo>
                  <a:cubicBezTo>
                    <a:pt x="200" y="381"/>
                    <a:pt x="141" y="381"/>
                    <a:pt x="141" y="315"/>
                  </a:cubicBezTo>
                  <a:cubicBezTo>
                    <a:pt x="141" y="250"/>
                    <a:pt x="0" y="49"/>
                    <a:pt x="0" y="49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F9D1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63" name="Freeform 625">
              <a:extLst>
                <a:ext uri="{FF2B5EF4-FFF2-40B4-BE49-F238E27FC236}">
                  <a16:creationId xmlns:a16="http://schemas.microsoft.com/office/drawing/2014/main" id="{C479E62E-A404-4522-A53F-873309BA034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714074" y="6006008"/>
              <a:ext cx="385103" cy="319043"/>
            </a:xfrm>
            <a:custGeom>
              <a:avLst/>
              <a:gdLst>
                <a:gd name="T0" fmla="*/ 87 w 513"/>
                <a:gd name="T1" fmla="*/ 425 h 425"/>
                <a:gd name="T2" fmla="*/ 513 w 513"/>
                <a:gd name="T3" fmla="*/ 137 h 425"/>
                <a:gd name="T4" fmla="*/ 402 w 513"/>
                <a:gd name="T5" fmla="*/ 0 h 425"/>
                <a:gd name="T6" fmla="*/ 0 w 513"/>
                <a:gd name="T7" fmla="*/ 281 h 425"/>
                <a:gd name="T8" fmla="*/ 87 w 513"/>
                <a:gd name="T9" fmla="*/ 425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25">
                  <a:moveTo>
                    <a:pt x="87" y="425"/>
                  </a:moveTo>
                  <a:lnTo>
                    <a:pt x="513" y="137"/>
                  </a:lnTo>
                  <a:lnTo>
                    <a:pt x="402" y="0"/>
                  </a:lnTo>
                  <a:lnTo>
                    <a:pt x="0" y="281"/>
                  </a:lnTo>
                  <a:lnTo>
                    <a:pt x="87" y="4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64" name="Freeform 626">
              <a:extLst>
                <a:ext uri="{FF2B5EF4-FFF2-40B4-BE49-F238E27FC236}">
                  <a16:creationId xmlns:a16="http://schemas.microsoft.com/office/drawing/2014/main" id="{8EFCAF83-96E8-4AF7-A2AC-798F2398109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767372" y="6089335"/>
              <a:ext cx="871550" cy="793478"/>
            </a:xfrm>
            <a:custGeom>
              <a:avLst/>
              <a:gdLst>
                <a:gd name="T0" fmla="*/ 875 w 1161"/>
                <a:gd name="T1" fmla="*/ 0 h 1057"/>
                <a:gd name="T2" fmla="*/ 1161 w 1161"/>
                <a:gd name="T3" fmla="*/ 738 h 1057"/>
                <a:gd name="T4" fmla="*/ 709 w 1161"/>
                <a:gd name="T5" fmla="*/ 1057 h 1057"/>
                <a:gd name="T6" fmla="*/ 0 w 1161"/>
                <a:gd name="T7" fmla="*/ 0 h 1057"/>
                <a:gd name="T8" fmla="*/ 875 w 1161"/>
                <a:gd name="T9" fmla="*/ 0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1" h="1057">
                  <a:moveTo>
                    <a:pt x="875" y="0"/>
                  </a:moveTo>
                  <a:lnTo>
                    <a:pt x="1161" y="738"/>
                  </a:lnTo>
                  <a:lnTo>
                    <a:pt x="709" y="1057"/>
                  </a:lnTo>
                  <a:lnTo>
                    <a:pt x="0" y="0"/>
                  </a:lnTo>
                  <a:lnTo>
                    <a:pt x="875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65" name="Oval 618">
              <a:extLst>
                <a:ext uri="{FF2B5EF4-FFF2-40B4-BE49-F238E27FC236}">
                  <a16:creationId xmlns:a16="http://schemas.microsoft.com/office/drawing/2014/main" id="{B4C6B699-E19F-4A30-B56B-749D48173F2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5600051" y="6346072"/>
              <a:ext cx="61556" cy="623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66" name="Oval 618">
              <a:extLst>
                <a:ext uri="{FF2B5EF4-FFF2-40B4-BE49-F238E27FC236}">
                  <a16:creationId xmlns:a16="http://schemas.microsoft.com/office/drawing/2014/main" id="{503E6B4A-50F9-4833-902D-5F3D30F438C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6833434" y="6325052"/>
              <a:ext cx="61556" cy="623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76534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ecca02c1b4551fa88ea8daf1954be355e73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7jz6dKPSwzmeNZ1Rg1war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jeX4cCwxxgqREwYKhgbE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fVO80qiQPs2bg1hwZBbsKz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WNxyuk1NuuWFxZaRf5mrLv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4eHLo5iUKOuZYNALQ0pGWH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PY9bdunGxfnZLWf4RBUY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jeX4cCwxxgqREwYKhgbE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WS2vAJxjQQBmTaCCJamS2K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jeX4cCwxxgqREwYKhgbE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5000">
              <a:schemeClr val="bg1">
                <a:lumMod val="75000"/>
                <a:alpha val="0"/>
              </a:schemeClr>
            </a:gs>
            <a:gs pos="50000">
              <a:schemeClr val="tx1">
                <a:lumMod val="75000"/>
                <a:lumOff val="25000"/>
              </a:schemeClr>
            </a:gs>
            <a:gs pos="95000">
              <a:schemeClr val="bg1">
                <a:lumMod val="75000"/>
                <a:alpha val="0"/>
              </a:schemeClr>
            </a:gs>
          </a:gsLst>
          <a:lin ang="0" scaled="1"/>
          <a:tileRect/>
        </a:gradFill>
        <a:ln>
          <a:noFill/>
        </a:ln>
      </a:spPr>
      <a:bodyPr anchor="ctr"/>
      <a:lstStyle>
        <a:defPPr algn="ctr"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 bwMode="auto">
        <a:blipFill dpi="0" rotWithShape="1">
          <a:blip xmlns:r="http://schemas.openxmlformats.org/officeDocument/2006/relationships" r:embed="rId1"/>
          <a:srcRect/>
          <a:stretch>
            <a:fillRect b="-970"/>
          </a:stretch>
        </a:blipFill>
        <a:ln w="19050" algn="ctr">
          <a:solidFill>
            <a:srgbClr val="EAEAEA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B2B2B2">
                    <a:alpha val="50000"/>
                  </a:srgbClr>
                </a:outerShdw>
              </a:effectLst>
            </a14:hiddenEffects>
          </a:ext>
        </a:extLst>
      </a:spPr>
      <a:bodyPr wrap="none" anchor="ctr"/>
      <a:lstStyle>
        <a:defPPr eaLnBrk="1" hangingPunct="1">
          <a:spcBef>
            <a:spcPct val="40000"/>
          </a:spcBef>
          <a:buClr>
            <a:schemeClr val="accent1"/>
          </a:buClr>
          <a:buFont typeface="Wingdings" pitchFamily="2" charset="2"/>
          <a:buChar char="§"/>
          <a:defRPr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1_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Creative Pitch 11">
      <a:dk1>
        <a:sysClr val="windowText" lastClr="000000"/>
      </a:dk1>
      <a:lt1>
        <a:srgbClr val="3F3F3F"/>
      </a:lt1>
      <a:dk2>
        <a:srgbClr val="08090A"/>
      </a:dk2>
      <a:lt2>
        <a:srgbClr val="FFFFFF"/>
      </a:lt2>
      <a:accent1>
        <a:srgbClr val="1C2024"/>
      </a:accent1>
      <a:accent2>
        <a:srgbClr val="E8E8E8"/>
      </a:accent2>
      <a:accent3>
        <a:srgbClr val="BBC0C3"/>
      </a:accent3>
      <a:accent4>
        <a:srgbClr val="FFC600"/>
      </a:accent4>
      <a:accent5>
        <a:srgbClr val="6B7278"/>
      </a:accent5>
      <a:accent6>
        <a:srgbClr val="333A42"/>
      </a:accent6>
      <a:hlink>
        <a:srgbClr val="FFFFFF"/>
      </a:hlink>
      <a:folHlink>
        <a:srgbClr val="FFFFFF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32B36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Creative Pitch 11">
      <a:dk1>
        <a:sysClr val="windowText" lastClr="000000"/>
      </a:dk1>
      <a:lt1>
        <a:srgbClr val="3F3F3F"/>
      </a:lt1>
      <a:dk2>
        <a:srgbClr val="08090A"/>
      </a:dk2>
      <a:lt2>
        <a:srgbClr val="FFFFFF"/>
      </a:lt2>
      <a:accent1>
        <a:srgbClr val="1C2024"/>
      </a:accent1>
      <a:accent2>
        <a:srgbClr val="E8E8E8"/>
      </a:accent2>
      <a:accent3>
        <a:srgbClr val="BBC0C3"/>
      </a:accent3>
      <a:accent4>
        <a:srgbClr val="FFC600"/>
      </a:accent4>
      <a:accent5>
        <a:srgbClr val="6B7278"/>
      </a:accent5>
      <a:accent6>
        <a:srgbClr val="333A42"/>
      </a:accent6>
      <a:hlink>
        <a:srgbClr val="FFFFFF"/>
      </a:hlink>
      <a:folHlink>
        <a:srgbClr val="FFFFFF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32B36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5000">
              <a:schemeClr val="bg1">
                <a:lumMod val="75000"/>
                <a:alpha val="0"/>
              </a:schemeClr>
            </a:gs>
            <a:gs pos="50000">
              <a:schemeClr val="tx1">
                <a:lumMod val="75000"/>
                <a:lumOff val="25000"/>
              </a:schemeClr>
            </a:gs>
            <a:gs pos="95000">
              <a:schemeClr val="bg1">
                <a:lumMod val="75000"/>
                <a:alpha val="0"/>
              </a:schemeClr>
            </a:gs>
          </a:gsLst>
          <a:lin ang="0" scaled="1"/>
          <a:tileRect/>
        </a:gradFill>
        <a:ln>
          <a:noFill/>
        </a:ln>
      </a:spPr>
      <a:bodyPr anchor="ctr"/>
      <a:lstStyle>
        <a:defPPr algn="ctr"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 bwMode="auto">
        <a:blipFill dpi="0" rotWithShape="1">
          <a:blip xmlns:r="http://schemas.openxmlformats.org/officeDocument/2006/relationships" r:embed="rId1"/>
          <a:srcRect/>
          <a:stretch>
            <a:fillRect b="-970"/>
          </a:stretch>
        </a:blipFill>
        <a:ln w="19050" algn="ctr">
          <a:solidFill>
            <a:srgbClr val="EAEAEA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B2B2B2">
                    <a:alpha val="50000"/>
                  </a:srgbClr>
                </a:outerShdw>
              </a:effectLst>
            </a14:hiddenEffects>
          </a:ext>
        </a:extLst>
      </a:spPr>
      <a:bodyPr wrap="none" anchor="ctr"/>
      <a:lstStyle>
        <a:defPPr eaLnBrk="1" hangingPunct="1">
          <a:spcBef>
            <a:spcPct val="40000"/>
          </a:spcBef>
          <a:buClr>
            <a:schemeClr val="accent1"/>
          </a:buClr>
          <a:buFont typeface="Wingdings" pitchFamily="2" charset="2"/>
          <a:buChar char="§"/>
          <a:defRPr smtClean="0"/>
        </a:defPPr>
      </a:lstStyle>
    </a:txDef>
  </a:objectDefaults>
  <a:extraClrSchemeLst/>
</a:theme>
</file>

<file path=ppt/theme/theme7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5000">
              <a:schemeClr val="bg1">
                <a:lumMod val="75000"/>
                <a:alpha val="0"/>
              </a:schemeClr>
            </a:gs>
            <a:gs pos="50000">
              <a:schemeClr val="tx1">
                <a:lumMod val="75000"/>
                <a:lumOff val="25000"/>
              </a:schemeClr>
            </a:gs>
            <a:gs pos="95000">
              <a:schemeClr val="bg1">
                <a:lumMod val="75000"/>
                <a:alpha val="0"/>
              </a:schemeClr>
            </a:gs>
          </a:gsLst>
          <a:lin ang="0" scaled="1"/>
          <a:tileRect/>
        </a:gradFill>
        <a:ln>
          <a:noFill/>
        </a:ln>
      </a:spPr>
      <a:bodyPr anchor="ctr"/>
      <a:lstStyle>
        <a:defPPr algn="ctr"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 bwMode="auto">
        <a:blipFill dpi="0" rotWithShape="1">
          <a:blip xmlns:r="http://schemas.openxmlformats.org/officeDocument/2006/relationships" r:embed="rId1"/>
          <a:srcRect/>
          <a:stretch>
            <a:fillRect b="-970"/>
          </a:stretch>
        </a:blipFill>
        <a:ln w="19050" algn="ctr">
          <a:solidFill>
            <a:srgbClr val="EAEAEA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B2B2B2">
                    <a:alpha val="50000"/>
                  </a:srgbClr>
                </a:outerShdw>
              </a:effectLst>
            </a14:hiddenEffects>
          </a:ext>
        </a:extLst>
      </a:spPr>
      <a:bodyPr wrap="none" anchor="ctr"/>
      <a:lstStyle>
        <a:defPPr eaLnBrk="1" hangingPunct="1">
          <a:spcBef>
            <a:spcPct val="40000"/>
          </a:spcBef>
          <a:buClr>
            <a:schemeClr val="accent1"/>
          </a:buClr>
          <a:buFont typeface="Wingdings" pitchFamily="2" charset="2"/>
          <a:buChar char="§"/>
          <a:defRPr smtClean="0"/>
        </a:defPPr>
      </a:lstStyle>
    </a:txDef>
  </a:objectDefaults>
  <a:extraClrSchemeLst/>
</a:theme>
</file>

<file path=ppt/theme/theme8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a:spPr>
      <a:bodyPr anchor="ctr">
        <a:scene3d>
          <a:camera prst="perspectiveAbove"/>
          <a:lightRig rig="threePt" dir="t"/>
        </a:scene3d>
      </a:bodyPr>
      <a:lstStyle>
        <a:defPPr algn="ctr"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rgbClr val="7030A0"/>
          </a:solidFill>
          <a:prstDash val="sysDot"/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 bwMode="auto">
        <a:blipFill dpi="0" rotWithShape="1">
          <a:blip xmlns:r="http://schemas.openxmlformats.org/officeDocument/2006/relationships" r:embed="rId1"/>
          <a:srcRect/>
          <a:stretch>
            <a:fillRect b="-970"/>
          </a:stretch>
        </a:blipFill>
        <a:ln w="19050" algn="ctr">
          <a:solidFill>
            <a:srgbClr val="EAEAEA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B2B2B2">
                    <a:alpha val="50000"/>
                  </a:srgbClr>
                </a:outerShdw>
              </a:effectLst>
            </a14:hiddenEffects>
          </a:ext>
        </a:extLst>
      </a:spPr>
      <a:bodyPr wrap="none" anchor="ctr"/>
      <a:lstStyle>
        <a:defPPr eaLnBrk="1" hangingPunct="1">
          <a:spcBef>
            <a:spcPct val="40000"/>
          </a:spcBef>
          <a:buClr>
            <a:schemeClr val="accent1"/>
          </a:buClr>
          <a:buFont typeface="Wingdings" pitchFamily="2" charset="2"/>
          <a:buChar char="§"/>
          <a:defRPr smtClean="0"/>
        </a:defPPr>
      </a:lstStyle>
    </a:txDef>
  </a:objectDefaults>
  <a:extraClrSchemeLst/>
</a:theme>
</file>

<file path=ppt/theme/theme9.xml><?xml version="1.0" encoding="utf-8"?>
<a:theme xmlns:a="http://schemas.openxmlformats.org/drawingml/2006/main" name="2_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7_Office Theme">
  <a:themeElements>
    <a:clrScheme name="Creative Pitch 11">
      <a:dk1>
        <a:sysClr val="windowText" lastClr="000000"/>
      </a:dk1>
      <a:lt1>
        <a:srgbClr val="3F3F3F"/>
      </a:lt1>
      <a:dk2>
        <a:srgbClr val="08090A"/>
      </a:dk2>
      <a:lt2>
        <a:srgbClr val="FFFFFF"/>
      </a:lt2>
      <a:accent1>
        <a:srgbClr val="1C2024"/>
      </a:accent1>
      <a:accent2>
        <a:srgbClr val="E8E8E8"/>
      </a:accent2>
      <a:accent3>
        <a:srgbClr val="BBC0C3"/>
      </a:accent3>
      <a:accent4>
        <a:srgbClr val="FFC600"/>
      </a:accent4>
      <a:accent5>
        <a:srgbClr val="6B7278"/>
      </a:accent5>
      <a:accent6>
        <a:srgbClr val="333A42"/>
      </a:accent6>
      <a:hlink>
        <a:srgbClr val="FFFFFF"/>
      </a:hlink>
      <a:folHlink>
        <a:srgbClr val="FFFFFF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32B36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8_Office Theme">
  <a:themeElements>
    <a:clrScheme name="Red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902B20"/>
      </a:accent1>
      <a:accent2>
        <a:srgbClr val="C0392B"/>
      </a:accent2>
      <a:accent3>
        <a:srgbClr val="D55143"/>
      </a:accent3>
      <a:accent4>
        <a:srgbClr val="DC6E62"/>
      </a:accent4>
      <a:accent5>
        <a:srgbClr val="E38A81"/>
      </a:accent5>
      <a:accent6>
        <a:srgbClr val="EDB7B1"/>
      </a:accent6>
      <a:hlink>
        <a:srgbClr val="0563C1"/>
      </a:hlink>
      <a:folHlink>
        <a:srgbClr val="954F72"/>
      </a:folHlink>
    </a:clrScheme>
    <a:fontScheme name="Lato">
      <a:majorFont>
        <a:latin typeface="Lato Regular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65828</TotalTime>
  <Words>2584</Words>
  <Application>Microsoft Office PowerPoint</Application>
  <PresentationFormat>Widescreen</PresentationFormat>
  <Paragraphs>564</Paragraphs>
  <Slides>33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11</vt:i4>
      </vt:variant>
      <vt:variant>
        <vt:lpstr>Slide Titles</vt:lpstr>
      </vt:variant>
      <vt:variant>
        <vt:i4>33</vt:i4>
      </vt:variant>
    </vt:vector>
  </HeadingPairs>
  <TitlesOfParts>
    <vt:vector size="57" baseType="lpstr">
      <vt:lpstr>a Auto Signature</vt:lpstr>
      <vt:lpstr>Arial</vt:lpstr>
      <vt:lpstr>Arial Black</vt:lpstr>
      <vt:lpstr>Calibri</vt:lpstr>
      <vt:lpstr>Calibri Light</vt:lpstr>
      <vt:lpstr>Gill Sans</vt:lpstr>
      <vt:lpstr>Impact</vt:lpstr>
      <vt:lpstr>Lato Light</vt:lpstr>
      <vt:lpstr>Lato Regular</vt:lpstr>
      <vt:lpstr>Raleway Light</vt:lpstr>
      <vt:lpstr>Roboto Black</vt:lpstr>
      <vt:lpstr>Rockwell</vt:lpstr>
      <vt:lpstr>Wingdings</vt:lpstr>
      <vt:lpstr>1_Office Theme</vt:lpstr>
      <vt:lpstr>1_Default Theme</vt:lpstr>
      <vt:lpstr>4_Office Theme</vt:lpstr>
      <vt:lpstr>Default Theme</vt:lpstr>
      <vt:lpstr>Office Theme</vt:lpstr>
      <vt:lpstr>3_Office Theme</vt:lpstr>
      <vt:lpstr>5_Office Theme</vt:lpstr>
      <vt:lpstr>6_Office Theme</vt:lpstr>
      <vt:lpstr>2_Default Theme</vt:lpstr>
      <vt:lpstr>7_Office Theme</vt:lpstr>
      <vt:lpstr>8_Office Theme</vt:lpstr>
      <vt:lpstr>Ethical Hacking Essentials (EHE)  Master of Science in Cybersecurity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010101</dc:creator>
  <cp:lastModifiedBy>Kamal Ibrahim Alieyan</cp:lastModifiedBy>
  <cp:revision>6382</cp:revision>
  <dcterms:created xsi:type="dcterms:W3CDTF">2012-06-29T18:31:24Z</dcterms:created>
  <dcterms:modified xsi:type="dcterms:W3CDTF">2022-12-01T22:32:59Z</dcterms:modified>
</cp:coreProperties>
</file>