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6.xml" ContentType="application/vnd.openxmlformats-officedocument.presentationml.slide+xml"/>
  <Override PartName="/ppt/slides/slide8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Layouts/slideLayout13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480" r:id="rId2"/>
    <p:sldId id="303" r:id="rId3"/>
    <p:sldId id="313" r:id="rId4"/>
    <p:sldId id="276" r:id="rId5"/>
    <p:sldId id="484" r:id="rId6"/>
    <p:sldId id="482" r:id="rId7"/>
    <p:sldId id="486" r:id="rId8"/>
    <p:sldId id="256" r:id="rId9"/>
    <p:sldId id="490" r:id="rId10"/>
    <p:sldId id="495" r:id="rId11"/>
    <p:sldId id="494" r:id="rId12"/>
    <p:sldId id="497" r:id="rId13"/>
    <p:sldId id="306" r:id="rId14"/>
    <p:sldId id="501" r:id="rId15"/>
    <p:sldId id="499" r:id="rId16"/>
    <p:sldId id="34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4"/>
            <p14:sldId id="482"/>
            <p14:sldId id="486"/>
            <p14:sldId id="256"/>
            <p14:sldId id="490"/>
            <p14:sldId id="495"/>
            <p14:sldId id="494"/>
            <p14:sldId id="497"/>
            <p14:sldId id="306"/>
            <p14:sldId id="501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73" d="100"/>
          <a:sy n="73" d="100"/>
        </p:scale>
        <p:origin x="5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7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Tarek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26744" y="3066207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4609" y="4905777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Tarek Mohamed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2800" dirty="0"/>
          </a:p>
          <a:p>
            <a:pPr lvl="0"/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2800" dirty="0"/>
          </a:p>
          <a:p>
            <a:pPr lvl="0"/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2800" dirty="0"/>
          </a:p>
          <a:p>
            <a:pPr lvl="0"/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2800" dirty="0"/>
          </a:p>
          <a:p>
            <a:pPr lvl="0"/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2800" dirty="0"/>
          </a:p>
          <a:p>
            <a:pPr lvl="0"/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2800" dirty="0"/>
          </a:p>
          <a:p>
            <a:pPr lvl="0"/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7-Assessment method.</a:t>
            </a:r>
            <a:endParaRPr lang="en-US" sz="2800" dirty="0"/>
          </a:p>
          <a:p>
            <a:pPr lvl="0"/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8-Academic calendar.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600" b="1" kern="0" dirty="0" smtClean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400" b="1" kern="0" dirty="0" smtClean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  <a:endParaRPr lang="en-US" sz="2200" b="1" kern="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</a:t>
            </a: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degree in Business Administration- 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</a:t>
            </a: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Chain Consultant &amp; Certified  Trainer in manufacturing and service fields.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Professional Consultant of applying Value Chain framework analysis at manufacturing companies.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1019069"/>
            <a:ext cx="57979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</a:t>
            </a:r>
            <a:r>
              <a:rPr lang="en-US" sz="2400" b="1" kern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midocean.edu.km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include“ Supply Chain Management ” in the subject line.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 smtClean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Vimeo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Meeting.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</a:t>
            </a:r>
            <a:r>
              <a:rPr lang="en-US" sz="2400" b="1" kern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Sunday </a:t>
            </a: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( 9-10 PM ) Every Week.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463668"/>
            <a:ext cx="10355520" cy="48289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  <a:endParaRPr lang="en-US" sz="2800" dirty="0"/>
          </a:p>
          <a:p>
            <a:pPr lvl="0"/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manufacturers, suppliers, transporters, warehouses, retailers, and customers.</a:t>
            </a:r>
            <a:endParaRPr lang="en-US" sz="2800" dirty="0"/>
          </a:p>
          <a:p>
            <a:pPr lvl="0"/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  <a:endParaRPr lang="en-US" sz="2800" dirty="0"/>
          </a:p>
          <a:p>
            <a:pPr lvl="0"/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47164" y="545524"/>
            <a:ext cx="6438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</a:t>
            </a:r>
            <a:r>
              <a:rPr lang="en-US" sz="3000" b="1" dirty="0" smtClean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</a:t>
            </a: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Chain Management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43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76560" y="1622027"/>
            <a:ext cx="1011460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parties involved directly/indirectly in fulfilling customer needs/demands.</a:t>
            </a:r>
            <a:endParaRPr lang="en-US" sz="2800" dirty="0"/>
          </a:p>
          <a:p>
            <a:pPr marL="469900" marR="5080" lvl="0" indent="-29210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>
              <a:spcBef>
                <a:spcPts val="675"/>
              </a:spcBef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facilities, functions, activities, associated with  flow and transformation of goods and services from  raw materials to customer, as well as the associated  information flows.</a:t>
            </a:r>
            <a:endParaRPr lang="en-US" sz="2800" dirty="0"/>
          </a:p>
          <a:p>
            <a:pPr marL="584200" marR="5080" lvl="0" indent="-40640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715" lvl="0" indent="-457200">
              <a:spcBef>
                <a:spcPts val="670"/>
              </a:spcBef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90960" y="978734"/>
            <a:ext cx="594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</a:t>
            </a:r>
            <a:r>
              <a:rPr lang="en-US" sz="2800" b="1" dirty="0" smtClean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Chain Management</a:t>
            </a:r>
          </a:p>
        </p:txBody>
      </p:sp>
    </p:spTree>
    <p:extLst>
      <p:ext uri="{BB962C8B-B14F-4D97-AF65-F5344CB8AC3E}">
        <p14:creationId xmlns:p14="http://schemas.microsoft.com/office/powerpoint/2010/main" val="2176357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43083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76560" y="1622027"/>
            <a:ext cx="9909888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>
              <a:buClr>
                <a:schemeClr val="dk1"/>
              </a:buClr>
              <a:buSzPts val="2600"/>
              <a:buFont typeface="Noto Sans Symbols"/>
              <a:buChar char="❑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250701" y="791935"/>
            <a:ext cx="4939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Structure </a:t>
            </a:r>
          </a:p>
        </p:txBody>
      </p:sp>
      <p:pic>
        <p:nvPicPr>
          <p:cNvPr id="9" name="Google Shape;16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887" y="1724297"/>
            <a:ext cx="9763026" cy="4327504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84216" y="1802674"/>
            <a:ext cx="10280470" cy="43210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200" kern="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200" kern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Explaining </a:t>
            </a:r>
            <a:r>
              <a:rPr lang="en-US" sz="22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build a strategic framework to analyze supply chains.</a:t>
            </a:r>
            <a:endParaRPr lang="en-US" sz="22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2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2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Identifying how to manage cross-functional drivers in a supply chain.</a:t>
            </a:r>
          </a:p>
          <a:p>
            <a:pPr lvl="0" algn="just">
              <a:buClr>
                <a:srgbClr val="000000"/>
              </a:buClr>
            </a:pPr>
            <a:r>
              <a:rPr lang="en-US" sz="22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2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Describing the designing process of the supply chain network. </a:t>
            </a:r>
            <a:endParaRPr lang="en-US" sz="22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2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2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Identifying the planning and coordinating demand and supply in the supply chain.</a:t>
            </a:r>
            <a:endParaRPr lang="en-US" sz="22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2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2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Understanding how to plan and manage inventories in the supply chain.</a:t>
            </a:r>
            <a:endParaRPr lang="en-US" sz="22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2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2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Explaining the designing and planning of transportation networks in the supply chain.</a:t>
            </a:r>
            <a:endParaRPr lang="en-US" sz="22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2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90960" y="97873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84216" y="1724298"/>
            <a:ext cx="10280470" cy="43993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600" b="1" kern="0" dirty="0" smtClean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b="1" kern="0" dirty="0" smtClean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</a:t>
            </a: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Hours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3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Credit Hours.</a:t>
            </a:r>
            <a:endParaRPr lang="en-US" sz="1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Management-Strategy, Planning and Operation, Sixth Edition, Sunil Chopra and Peter Meindl,Pearson Education Limited.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6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90960" y="97873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84216" y="1802674"/>
            <a:ext cx="10280470" cy="43210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buClr>
                <a:srgbClr val="000000"/>
              </a:buClr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understand 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>
              <a:buClr>
                <a:srgbClr val="000000"/>
              </a:buClr>
            </a:pPr>
            <a:endParaRPr lang="en-US" sz="23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important role of supply chains in today’s business and economy.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wide scope of functions and concepts in supply chains.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components of supply chains.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key drivers of good supply chain management to create a competitive advantage.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Apply conceptual decision-support to supply chain related decision problems.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unique characteristics and issues of supply chains.</a:t>
            </a:r>
          </a:p>
          <a:p>
            <a:pPr marL="457200" lvl="0" indent="-4572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utilize the strategic framework concepts used in this text to achieve significant increases in performance.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90960" y="97873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193574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51014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5145" y="535387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 smtClean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Units </a:t>
            </a: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of Course </a:t>
            </a:r>
            <a:r>
              <a:rPr lang="en-US" sz="3200" b="1" dirty="0" smtClean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Contents</a:t>
            </a: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10" name="Google Shape;202;p28"/>
          <p:cNvGraphicFramePr/>
          <p:nvPr>
            <p:extLst>
              <p:ext uri="{D42A27DB-BD31-4B8C-83A1-F6EECF244321}">
                <p14:modId xmlns:p14="http://schemas.microsoft.com/office/powerpoint/2010/main" val="517171807"/>
              </p:ext>
            </p:extLst>
          </p:nvPr>
        </p:nvGraphicFramePr>
        <p:xfrm>
          <a:off x="560490" y="1190356"/>
          <a:ext cx="11320335" cy="5362771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4049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67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86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54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1900" b="1" i="0" u="none" strike="noStrike" cap="none" dirty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</a:t>
                      </a:r>
                      <a:endParaRPr sz="19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We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ks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 Building a Strategic Framework to Analyze Supply Chains </a:t>
                      </a:r>
                      <a:endParaRPr sz="19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Understanding the Supply Chain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Supply Chain Performance: Achieving Strategic Fit and Scope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Supply Chain Drivers and Metrics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II Designing the Supply Chain Network </a:t>
                      </a:r>
                      <a:endParaRPr sz="19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Designing distribution network in the Supply Chain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Network design in the Supply Chain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III Planning and Coordinating Demand and Supply in a Supply Chain</a:t>
                      </a:r>
                      <a:endParaRPr sz="19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Demand forecasting in a supply chain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Aggregate planning in a supply chain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IV Planning and Managing Inventories in a Supply Chain</a:t>
                      </a:r>
                      <a:endParaRPr sz="19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8 -Managing economies of scale in a supply chain: Cycle Inventory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V Designing and Planning Transportation Networks</a:t>
                      </a:r>
                      <a:endParaRPr sz="19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9 -Transportation in a Supply Chain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VI Managing Cross-Functional Drivers in a Supply Chain</a:t>
                      </a:r>
                      <a:endParaRPr sz="19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86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10- Sourcing decisions in a supply chain  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77" y="1155869"/>
            <a:ext cx="9757953" cy="540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7" y="1155869"/>
            <a:ext cx="10384972" cy="5702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63626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88" y="1254034"/>
            <a:ext cx="10264871" cy="530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0569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C1C33A0-8783-4265-AE37-A2C93FB9BB8A}"/>
</file>

<file path=customXml/itemProps2.xml><?xml version="1.0" encoding="utf-8"?>
<ds:datastoreItem xmlns:ds="http://schemas.openxmlformats.org/officeDocument/2006/customXml" ds:itemID="{D63E48A5-ED81-46DB-80A5-E0D3DA62CEB1}"/>
</file>

<file path=customXml/itemProps3.xml><?xml version="1.0" encoding="utf-8"?>
<ds:datastoreItem xmlns:ds="http://schemas.openxmlformats.org/officeDocument/2006/customXml" ds:itemID="{F626F3FA-563A-4796-A9F2-A97E01E2E295}"/>
</file>

<file path=docProps/app.xml><?xml version="1.0" encoding="utf-8"?>
<Properties xmlns="http://schemas.openxmlformats.org/officeDocument/2006/extended-properties" xmlns:vt="http://schemas.openxmlformats.org/officeDocument/2006/docPropsVTypes">
  <TotalTime>1153</TotalTime>
  <Words>771</Words>
  <Application>Microsoft Office PowerPoint</Application>
  <PresentationFormat>Widescreen</PresentationFormat>
  <Paragraphs>165</Paragraphs>
  <Slides>16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Noto Sans Symbols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TarekLaptop</cp:lastModifiedBy>
  <cp:revision>43</cp:revision>
  <dcterms:created xsi:type="dcterms:W3CDTF">2023-04-29T09:08:23Z</dcterms:created>
  <dcterms:modified xsi:type="dcterms:W3CDTF">2024-01-26T06:33:35Z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