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rtl="1" saveSubsetFonts="1">
  <p:sldMasterIdLst>
    <p:sldMasterId id="2147483672" r:id="rId1"/>
  </p:sldMasterIdLst>
  <p:notesMasterIdLst>
    <p:notesMasterId r:id="rId2"/>
  </p:notesMasterIdLst>
  <p:sldIdLst>
    <p:sldId id="262" r:id="rId3"/>
  </p:sldIdLst>
  <p:sldSz type="screen4x3" cy="6858000" cx="9144000"/>
  <p:notesSz cx="6858000" cy="9144000"/>
  <p:defaultTextStyle>
    <a:defPPr>
      <a:defRPr lang="ar-SA"/>
    </a:defPPr>
    <a:lvl1pPr algn="r" defTabSz="914400" eaLnBrk="1" hangingPunct="1" latinLnBrk="0" marL="0" rtl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r" defTabSz="914400" eaLnBrk="1" hangingPunct="1" latinLnBrk="0" marL="457200" rtl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r" defTabSz="914400" eaLnBrk="1" hangingPunct="1" latinLnBrk="0" marL="914400" rtl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r" defTabSz="914400" eaLnBrk="1" hangingPunct="1" latinLnBrk="0" marL="1371600" rtl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r" defTabSz="914400" eaLnBrk="1" hangingPunct="1" latinLnBrk="0" marL="1828800" rtl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r" defTabSz="914400" eaLnBrk="1" hangingPunct="1" latinLnBrk="0" marL="2286000" rtl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r" defTabSz="914400" eaLnBrk="1" hangingPunct="1" latinLnBrk="0" marL="2743200" rtl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r" defTabSz="914400" eaLnBrk="1" hangingPunct="1" latinLnBrk="0" marL="3200400" rtl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r" defTabSz="914400" eaLnBrk="1" hangingPunct="1" latinLnBrk="0" marL="3657600" rtl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 horzBarState="maximized">
    <p:restoredLeft sz="81982" autoAdjust="0"/>
    <p:restoredTop sz="94660"/>
  </p:normalViewPr>
  <p:slideViewPr>
    <p:cSldViewPr snapToGrid="0">
      <p:cViewPr varScale="1">
        <p:scale>
          <a:sx n="61" d="100"/>
          <a:sy n="61" d="100"/>
        </p:scale>
        <p:origin x="366" y="42"/>
      </p:cViewPr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tableStyles" Target="tableStyles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42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43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44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64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شريحة عنوان">
    <p:spTree>
      <p:nvGrpSpPr>
        <p:cNvPr id="1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dirty="0" lang="en-US"/>
          </a:p>
        </p:txBody>
      </p:sp>
      <p:sp>
        <p:nvSpPr>
          <p:cNvPr id="1048582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lang="ar-SA" smtClean="0"/>
              <a:t>انقر لتحرير نمط العنوان الثانوي الرئيسي</a:t>
            </a:r>
            <a:endParaRPr dirty="0" lang="en-US"/>
          </a:p>
        </p:txBody>
      </p:sp>
      <p:sp>
        <p:nvSpPr>
          <p:cNvPr id="104858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FA13210-6271-4CFA-9064-FD9B45097A2E}" type="datetimeFigureOut">
              <a:rPr lang="ar-SA" smtClean="0"/>
              <a:t>11/10/1436</a:t>
            </a:fld>
            <a:endParaRPr lang="ar-SA"/>
          </a:p>
        </p:txBody>
      </p:sp>
      <p:sp>
        <p:nvSpPr>
          <p:cNvPr id="104858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ar-SA"/>
          </a:p>
        </p:txBody>
      </p:sp>
      <p:sp>
        <p:nvSpPr>
          <p:cNvPr id="104858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DCB276C-663D-4082-8BC1-1E6B2DD98C4A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عنوان ومحتوى">
    <p:spTree>
      <p:nvGrpSpPr>
        <p:cNvPr id="1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ar-SA" smtClean="0"/>
              <a:t>انقر لتحرير نمط العنوان الرئيسي</a:t>
            </a:r>
            <a:endParaRPr dirty="0" lang="en-US"/>
          </a:p>
        </p:txBody>
      </p:sp>
      <p:sp>
        <p:nvSpPr>
          <p:cNvPr id="1048598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dirty="0" lang="en-US"/>
          </a:p>
        </p:txBody>
      </p:sp>
      <p:sp>
        <p:nvSpPr>
          <p:cNvPr id="104859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FA13210-6271-4CFA-9064-FD9B45097A2E}" type="datetimeFigureOut">
              <a:rPr lang="ar-SA" smtClean="0"/>
              <a:t>11/10/1436</a:t>
            </a:fld>
            <a:endParaRPr lang="ar-SA"/>
          </a:p>
        </p:txBody>
      </p:sp>
      <p:sp>
        <p:nvSpPr>
          <p:cNvPr id="104860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ar-SA"/>
          </a:p>
        </p:txBody>
      </p:sp>
      <p:sp>
        <p:nvSpPr>
          <p:cNvPr id="104860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DCB276C-663D-4082-8BC1-1E6B2DD98C4A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عنوان المقطع">
    <p:spTree>
      <p:nvGrpSpPr>
        <p:cNvPr id="2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3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dirty="0" lang="en-US"/>
          </a:p>
        </p:txBody>
      </p:sp>
      <p:sp>
        <p:nvSpPr>
          <p:cNvPr id="1048614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indent="0" marL="0">
              <a:buNone/>
              <a:defRPr sz="2400">
                <a:solidFill>
                  <a:schemeClr val="tx1"/>
                </a:solidFill>
              </a:defRPr>
            </a:lvl1pPr>
            <a:lvl2pPr indent="0" marL="45720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10486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FA13210-6271-4CFA-9064-FD9B45097A2E}" type="datetimeFigureOut">
              <a:rPr lang="ar-SA" smtClean="0"/>
              <a:t>11/10/1436</a:t>
            </a:fld>
            <a:endParaRPr lang="ar-SA"/>
          </a:p>
        </p:txBody>
      </p:sp>
      <p:sp>
        <p:nvSpPr>
          <p:cNvPr id="10486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ar-SA"/>
          </a:p>
        </p:txBody>
      </p:sp>
      <p:sp>
        <p:nvSpPr>
          <p:cNvPr id="10486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DCB276C-663D-4082-8BC1-1E6B2DD98C4A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محتويين">
    <p:spTree>
      <p:nvGrpSpPr>
        <p:cNvPr id="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ar-SA" smtClean="0"/>
              <a:t>انقر لتحرير نمط العنوان الرئيسي</a:t>
            </a:r>
            <a:endParaRPr dirty="0" lang="en-US"/>
          </a:p>
        </p:txBody>
      </p:sp>
      <p:sp>
        <p:nvSpPr>
          <p:cNvPr id="1048619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dirty="0" lang="en-US"/>
          </a:p>
        </p:txBody>
      </p:sp>
      <p:sp>
        <p:nvSpPr>
          <p:cNvPr id="1048620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dirty="0" lang="en-US"/>
          </a:p>
        </p:txBody>
      </p:sp>
      <p:sp>
        <p:nvSpPr>
          <p:cNvPr id="104862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FA13210-6271-4CFA-9064-FD9B45097A2E}" type="datetimeFigureOut">
              <a:rPr lang="ar-SA" smtClean="0"/>
              <a:t>11/10/1436</a:t>
            </a:fld>
            <a:endParaRPr lang="ar-SA"/>
          </a:p>
        </p:txBody>
      </p:sp>
      <p:sp>
        <p:nvSpPr>
          <p:cNvPr id="104862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ar-SA"/>
          </a:p>
        </p:txBody>
      </p:sp>
      <p:sp>
        <p:nvSpPr>
          <p:cNvPr id="104862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DCB276C-663D-4082-8BC1-1E6B2DD98C4A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مقارنة"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p>
            <a:r>
              <a:rPr lang="ar-SA" smtClean="0"/>
              <a:t>انقر لتحرير نمط العنوان الرئيسي</a:t>
            </a:r>
            <a:endParaRPr dirty="0" lang="en-US"/>
          </a:p>
        </p:txBody>
      </p:sp>
      <p:sp>
        <p:nvSpPr>
          <p:cNvPr id="1048625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1048626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dirty="0" lang="en-US"/>
          </a:p>
        </p:txBody>
      </p:sp>
      <p:sp>
        <p:nvSpPr>
          <p:cNvPr id="1048627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1048628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dirty="0" lang="en-US"/>
          </a:p>
        </p:txBody>
      </p:sp>
      <p:sp>
        <p:nvSpPr>
          <p:cNvPr id="104862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FA13210-6271-4CFA-9064-FD9B45097A2E}" type="datetimeFigureOut">
              <a:rPr lang="ar-SA" smtClean="0"/>
              <a:t>11/10/1436</a:t>
            </a:fld>
            <a:endParaRPr lang="ar-SA"/>
          </a:p>
        </p:txBody>
      </p:sp>
      <p:sp>
        <p:nvSpPr>
          <p:cNvPr id="104863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ar-SA"/>
          </a:p>
        </p:txBody>
      </p:sp>
      <p:sp>
        <p:nvSpPr>
          <p:cNvPr id="1048631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DCB276C-663D-4082-8BC1-1E6B2DD98C4A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عنوان فقط">
    <p:spTree>
      <p:nvGrpSpPr>
        <p:cNvPr id="1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ar-SA" smtClean="0"/>
              <a:t>انقر لتحرير نمط العنوان الرئيسي</a:t>
            </a:r>
            <a:endParaRPr dirty="0" lang="en-US"/>
          </a:p>
        </p:txBody>
      </p:sp>
      <p:sp>
        <p:nvSpPr>
          <p:cNvPr id="1048589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FA13210-6271-4CFA-9064-FD9B45097A2E}" type="datetimeFigureOut">
              <a:rPr lang="ar-SA" smtClean="0"/>
              <a:t>11/10/1436</a:t>
            </a:fld>
            <a:endParaRPr lang="ar-SA"/>
          </a:p>
        </p:txBody>
      </p:sp>
      <p:sp>
        <p:nvSpPr>
          <p:cNvPr id="1048590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ar-SA"/>
          </a:p>
        </p:txBody>
      </p:sp>
      <p:sp>
        <p:nvSpPr>
          <p:cNvPr id="104859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DCB276C-663D-4082-8BC1-1E6B2DD98C4A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فارغ"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FA13210-6271-4CFA-9064-FD9B45097A2E}" type="datetimeFigureOut">
              <a:rPr lang="ar-SA" smtClean="0"/>
              <a:t>11/10/1436</a:t>
            </a:fld>
            <a:endParaRPr lang="ar-SA"/>
          </a:p>
        </p:txBody>
      </p:sp>
      <p:sp>
        <p:nvSpPr>
          <p:cNvPr id="104863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ar-SA"/>
          </a:p>
        </p:txBody>
      </p:sp>
      <p:sp>
        <p:nvSpPr>
          <p:cNvPr id="104863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DCB276C-663D-4082-8BC1-1E6B2DD98C4A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محتوى ذو تسمية توضيحية"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dirty="0" lang="en-US"/>
          </a:p>
        </p:txBody>
      </p:sp>
      <p:sp>
        <p:nvSpPr>
          <p:cNvPr id="1048636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dirty="0" lang="en-US"/>
          </a:p>
        </p:txBody>
      </p:sp>
      <p:sp>
        <p:nvSpPr>
          <p:cNvPr id="1048637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104863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FA13210-6271-4CFA-9064-FD9B45097A2E}" type="datetimeFigureOut">
              <a:rPr lang="ar-SA" smtClean="0"/>
              <a:t>11/10/1436</a:t>
            </a:fld>
            <a:endParaRPr lang="ar-SA"/>
          </a:p>
        </p:txBody>
      </p:sp>
      <p:sp>
        <p:nvSpPr>
          <p:cNvPr id="104863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ar-SA"/>
          </a:p>
        </p:txBody>
      </p:sp>
      <p:sp>
        <p:nvSpPr>
          <p:cNvPr id="104864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DCB276C-663D-4082-8BC1-1E6B2DD98C4A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صورة مع تسمية توضيحية">
    <p:spTree>
      <p:nvGrpSpPr>
        <p:cNvPr id="1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dirty="0" lang="en-US"/>
          </a:p>
        </p:txBody>
      </p:sp>
      <p:sp>
        <p:nvSpPr>
          <p:cNvPr id="1048603" name="Picture Placeholder 2"/>
          <p:cNvSpPr>
            <a:spLocks noChangeAspect="1"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r>
              <a:rPr lang="ar-SA" smtClean="0"/>
              <a:t>انقر فوق الأيقونة لإضافة صورة</a:t>
            </a:r>
            <a:endParaRPr dirty="0" lang="en-US"/>
          </a:p>
        </p:txBody>
      </p:sp>
      <p:sp>
        <p:nvSpPr>
          <p:cNvPr id="104860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104860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FA13210-6271-4CFA-9064-FD9B45097A2E}" type="datetimeFigureOut">
              <a:rPr lang="ar-SA" smtClean="0"/>
              <a:t>11/10/1436</a:t>
            </a:fld>
            <a:endParaRPr lang="ar-SA"/>
          </a:p>
        </p:txBody>
      </p:sp>
      <p:sp>
        <p:nvSpPr>
          <p:cNvPr id="104860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ar-SA"/>
          </a:p>
        </p:txBody>
      </p:sp>
      <p:sp>
        <p:nvSpPr>
          <p:cNvPr id="104860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DCB276C-663D-4082-8BC1-1E6B2DD98C4A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عنوان ونص عمودي">
    <p:spTree>
      <p:nvGrpSpPr>
        <p:cNvPr id="2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ar-SA" smtClean="0"/>
              <a:t>انقر لتحرير نمط العنوان الرئيسي</a:t>
            </a:r>
            <a:endParaRPr dirty="0" lang="en-US"/>
          </a:p>
        </p:txBody>
      </p:sp>
      <p:sp>
        <p:nvSpPr>
          <p:cNvPr id="1048609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dirty="0" lang="en-US"/>
          </a:p>
        </p:txBody>
      </p:sp>
      <p:sp>
        <p:nvSpPr>
          <p:cNvPr id="10486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FA13210-6271-4CFA-9064-FD9B45097A2E}" type="datetimeFigureOut">
              <a:rPr lang="ar-SA" smtClean="0"/>
              <a:t>11/10/1436</a:t>
            </a:fld>
            <a:endParaRPr lang="ar-SA"/>
          </a:p>
        </p:txBody>
      </p:sp>
      <p:sp>
        <p:nvSpPr>
          <p:cNvPr id="10486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ar-SA"/>
          </a:p>
        </p:txBody>
      </p:sp>
      <p:sp>
        <p:nvSpPr>
          <p:cNvPr id="10486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DCB276C-663D-4082-8BC1-1E6B2DD98C4A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عنوان ونص عموديان">
    <p:spTree>
      <p:nvGrpSpPr>
        <p:cNvPr id="1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p>
            <a:r>
              <a:rPr lang="ar-SA" smtClean="0"/>
              <a:t>انقر لتحرير نمط العنوان الرئيسي</a:t>
            </a:r>
            <a:endParaRPr dirty="0" lang="en-US"/>
          </a:p>
        </p:txBody>
      </p:sp>
      <p:sp>
        <p:nvSpPr>
          <p:cNvPr id="104859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dirty="0" lang="en-US"/>
          </a:p>
        </p:txBody>
      </p:sp>
      <p:sp>
        <p:nvSpPr>
          <p:cNvPr id="104859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FA13210-6271-4CFA-9064-FD9B45097A2E}" type="datetimeFigureOut">
              <a:rPr lang="ar-SA" smtClean="0"/>
              <a:t>11/10/1436</a:t>
            </a:fld>
            <a:endParaRPr lang="ar-SA"/>
          </a:p>
        </p:txBody>
      </p:sp>
      <p:sp>
        <p:nvSpPr>
          <p:cNvPr id="104859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ar-SA"/>
          </a:p>
        </p:txBody>
      </p:sp>
      <p:sp>
        <p:nvSpPr>
          <p:cNvPr id="104859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DCB276C-663D-4082-8BC1-1E6B2DD98C4A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/>
        </p:spPr>
        <p:txBody>
          <a:bodyPr anchor="ctr" bIns="45720" lIns="91440" rIns="91440" rtlCol="0" tIns="45720" vert="horz">
            <a:normAutofit/>
          </a:bodyPr>
          <a:p>
            <a:r>
              <a:rPr lang="ar-SA" smtClean="0"/>
              <a:t>انقر لتحرير نمط العنوان الرئيسي</a:t>
            </a:r>
            <a:endParaRPr dirty="0" lang="en-US"/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dirty="0" lang="en-US"/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13210-6271-4CFA-9064-FD9B45097A2E}" type="datetimeFigureOut">
              <a:rPr lang="ar-SA" smtClean="0"/>
              <a:t>11/10/1436</a:t>
            </a:fld>
            <a:endParaRPr lang="ar-SA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/>
        </p:spPr>
        <p:txBody>
          <a:bodyPr anchor="ctr" bIns="45720" lIns="91440" rIns="91440" rtlCol="0" tIns="45720" vert="horz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CB276C-663D-4082-8BC1-1E6B2DD98C4A}" type="slidenum">
              <a:rPr lang="ar-SA" smtClean="0"/>
              <a:t>‹#›</a:t>
            </a:fld>
            <a:endParaRPr lang="ar-SA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eaLnBrk="1" hangingPunct="1" latinLnBrk="0" rtl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r" defTabSz="914400" eaLnBrk="1" hangingPunct="1" indent="-228600" latinLnBrk="0" marL="228600" rtl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algn="r" defTabSz="914400" eaLnBrk="1" hangingPunct="1" indent="-228600" latinLnBrk="0" marL="685800" rtl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algn="r" defTabSz="914400" eaLnBrk="1" hangingPunct="1" indent="-228600" latinLnBrk="0" marL="1143000" rtl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algn="r" defTabSz="914400" eaLnBrk="1" hangingPunct="1" indent="-228600" latinLnBrk="0" marL="1600200" rtl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r" defTabSz="914400" eaLnBrk="1" hangingPunct="1" indent="-228600" latinLnBrk="0" marL="2057400" rtl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r" defTabSz="914400" eaLnBrk="1" hangingPunct="1" indent="-228600" latinLnBrk="0" marL="2514600" rtl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r" defTabSz="914400" eaLnBrk="1" hangingPunct="1" indent="-228600" latinLnBrk="0" marL="2971800" rtl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r" defTabSz="914400" eaLnBrk="1" hangingPunct="1" indent="-228600" latinLnBrk="0" marL="3429000" rtl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r" defTabSz="914400" eaLnBrk="1" hangingPunct="1" indent="-228600" latinLnBrk="0" marL="3886200" rtl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r" defTabSz="914400" eaLnBrk="1" hangingPunct="1" latinLnBrk="0" marL="0" rtl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r" defTabSz="914400" eaLnBrk="1" hangingPunct="1" latinLnBrk="0" marL="457200" rtl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r" defTabSz="914400" eaLnBrk="1" hangingPunct="1" latinLnBrk="0" marL="914400" rtl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r" defTabSz="914400" eaLnBrk="1" hangingPunct="1" latinLnBrk="0" marL="1371600" rtl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r" defTabSz="914400" eaLnBrk="1" hangingPunct="1" latinLnBrk="0" marL="1828800" rtl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r" defTabSz="914400" eaLnBrk="1" hangingPunct="1" latinLnBrk="0" marL="2286000" rtl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r" defTabSz="914400" eaLnBrk="1" hangingPunct="1" latinLnBrk="0" marL="2743200" rtl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r" defTabSz="914400" eaLnBrk="1" hangingPunct="1" latinLnBrk="0" marL="3200400" rtl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r" defTabSz="914400" eaLnBrk="1" hangingPunct="1" latinLnBrk="0" marL="3657600" rtl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عنوان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ar-DZ"/>
              <a:t>م</a:t>
            </a:r>
            <a:r>
              <a:rPr lang="ar-DZ"/>
              <a:t>ل</a:t>
            </a:r>
            <a:r>
              <a:rPr lang="ar-DZ"/>
              <a:t>ف</a:t>
            </a:r>
            <a:r>
              <a:rPr altLang="ar-DZ" lang="en-US"/>
              <a:t> </a:t>
            </a:r>
            <a:r>
              <a:rPr altLang="ar-DZ" lang="ar-DZ"/>
              <a:t>ت</a:t>
            </a:r>
            <a:r>
              <a:rPr altLang="ar-DZ" lang="ar-DZ"/>
              <a:t>ج</a:t>
            </a:r>
            <a:r>
              <a:rPr altLang="ar-DZ" lang="ar-DZ"/>
              <a:t>ر</a:t>
            </a:r>
            <a:r>
              <a:rPr altLang="ar-DZ" lang="ar-DZ"/>
              <a:t>ي</a:t>
            </a:r>
            <a:r>
              <a:rPr altLang="ar-DZ" lang="ar-DZ"/>
              <a:t>ب</a:t>
            </a:r>
            <a:r>
              <a:rPr altLang="ar-DZ" lang="ar-DZ"/>
              <a:t>ي</a:t>
            </a:r>
            <a:endParaRPr lang="ar-SA"/>
          </a:p>
        </p:txBody>
      </p:sp>
      <p:sp>
        <p:nvSpPr>
          <p:cNvPr id="1048587" name="عنوان فرعي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ar-SA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نسق 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نسق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Company>kingsoft</Company>
  <LinksUpToDate>0</LinksUpToDate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عرض تقديمي في PowerPoint</dc:title>
  <dc:creator>Kingsoft Office</dc:creator>
  <cp:lastModifiedBy>Kingsoft Office</cp:lastModifiedBy>
  <dcterms:created xsi:type="dcterms:W3CDTF">2015-07-27T01:39:18Z</dcterms:created>
  <dcterms:modified xsi:type="dcterms:W3CDTF">2025-09-18T14:58:58Z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e5d7afa4dc334fc9b3656826f96b5ba6</vt:lpwstr>
  </property>
</Properties>
</file>