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5BB5A-BAA7-C2B7-21B5-09B1AC166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4E48C1E-4972-6D42-40EF-844C17ACE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4CE57-AC79-4E3E-A847-4DB123D06CC9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3A9906-1F17-2B29-A662-5CF1E14128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7F89CB-9BD8-3B24-86BB-E67D66B63F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73C5C-A85C-4B72-951D-37152D62F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440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D3C0FD-E9C2-8545-73EE-448312651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AAE636-7608-FB9D-00BC-C0CCA1454C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42D0B8-1BBF-5158-B70F-A27A4344DB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B4CE57-AC79-4E3E-A847-4DB123D06CC9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737A38-AAED-6D19-DAE8-8DDC8F0BAF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91551-B29E-111A-DD28-E4C1891AF4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1873C5C-A85C-4B72-951D-37152D62F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6397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26C2901-C2D6-41EA-2B73-13CB86D93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0A727A-4BA7-6296-CEE6-47FA8708976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983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358DBFC-4010-70A7-6F5A-4334E2AD8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2F91344-7545-0FE6-A01D-6DB5E8B6A9A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42119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164067D-D1E6-7C26-1CD0-F0FC74B1A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E87A88-42A5-5635-8302-4E183FB06CF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6566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54A0CC8-B565-B113-F731-60B70210D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7F33FE-4367-E009-D534-F0E73E1087F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544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CE25ACC-4B9C-2C13-67EB-1A43C62A0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189AE5-31CF-2F25-B323-630F3C934E6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47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4CAFC53-6A19-C61A-B8B7-4710A35C3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FC8011-B0E4-85CF-8C1C-D7B24CE343F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852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489315D-2FF8-6C04-A1F9-D4FA74076F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D460B4-F0A0-1581-0886-E56D047BFB0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6833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1AD23A7-EE14-DB8D-CEF6-2C8E31815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2F0895-28AE-F316-8844-F6FD46BADA4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0003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2964AB1-60FE-A8AA-C24A-6171A8571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979CD4-F8D3-9759-F92B-9227AFBEC66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7835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574C9C8-57FC-4ED4-8041-2963D8D3A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A811D0-146D-C8A3-C7DC-4FD727864BA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9608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4615E8C-20E9-B122-AAC5-B43C990EC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9163BB-AD43-ADA6-CF76-AAF7153C76C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77297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7F547AD-A5E9-D96E-04EF-0AF7CC923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315CA5-EC54-E07D-BC74-A41ACE56227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3951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96A5906-8F71-9ABA-A7EF-B4F9776982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5452A76-9CB9-CC49-DEA1-FFFA56D20BC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1738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5FC35FB-3DCD-309E-7F83-33E215AC68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F94BE3-1A55-CA02-706A-1454F3F666E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2166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F1C1BE0-3D9D-36ED-8BD0-E98B7F21E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24A3C0-441C-A36B-C06F-AD8891A8515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7486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C080BEB-6E34-4498-8E85-6829078647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AA1A11-A64A-7245-6988-C59035CB956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6353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AE821AA-5102-57C7-F3E5-751921AAEE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731602-3758-E8CD-DD6A-5516B9B200A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9985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0FBABC7-8A0C-924F-3234-234342960C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5DA696-8817-440A-B494-9A5166BB662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3912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2A4BA94-5119-96DD-51F5-10C899359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6A580F-E93C-2C79-8765-6966EDDE521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7089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4EE9188-17AC-8F2F-63D6-8EBD8F5F7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F3B927-9D3B-030A-3612-38FC09BDC38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9744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A2D5A15-200A-FA43-5D4F-4FD7D61A7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0AAF29-EFF8-A72A-D5B5-1BDD94CF61B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1271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B5C6ED7-5B26-5C97-5734-2F5F0F0DF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871305-ADCA-5140-C2ED-1DA67B09095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0340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40BECE2-FE45-B945-57C2-9F4AE893E1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3F82E9-4FCD-A147-FBE7-24A57B08F57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66651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B352423-60F6-2AA6-D0CD-05DC470EF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070950-6D47-D47B-BC83-5F024344C4A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8996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D2F732E-01C2-FAE1-BC7D-D4D3FA1933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0054F1-3773-B815-1D66-2AFA359150B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7312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58CC57A-25E3-E80B-4E09-375A1458A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164FFB-7DF2-21F9-2660-539DE85A274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9104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F0E8B1D-834E-C3A6-FC0D-9A03401D3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3AD23A-86B6-C32F-CBD6-0D129B839A7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0286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E9E574F-1C52-8CA5-6BFC-B5B571C33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F1F37B-F3CB-DD52-AF81-23C55E2BA8E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7810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2366BA8-D6FA-DAF2-9769-2072CCF4E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D76F54-A6C6-6F75-9E24-6001F7C6C7E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83402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6618BC2-5F43-E64C-B799-85A2627282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1C61B4-DB81-909A-E5F7-01763C0946B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8205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6A3273B-E571-6E88-B625-10E01447F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6C9E64-EBBD-B3D7-2AE7-AF420D1206B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89628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C143293-723C-9A03-E1C1-B03E76749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49D78C-F9F0-CC95-2B60-F1FC82192A3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62782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DD14CF2-0EE9-D3A1-03C9-529CEEA37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6C304A-EE3B-A8F2-6889-5BBF3095690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63888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565F210-0F6D-3DDB-B818-BF0839822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D46822-F521-A284-32B1-0BC0BB4B945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74296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D405E12-8A10-F97F-1317-B728FB2E8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1E5EEE-A05C-3A9B-5798-AEC1DA4FC93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5568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ADE78B4-64CE-3AD7-C4EF-A64058F5A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82E545-C3FD-C82E-8FC6-DAD074A6E7C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20575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F3CD8A9-B86F-9C14-9FE5-0F69C861A9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C5E9BE-666A-14A1-6C9F-FAEE8856C6B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19652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21F343B-68C0-9022-872C-5E38B4B75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C4E093-C562-3554-BB39-790C09C3D39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61360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5605AED-A7FE-0C97-F71D-6B87C13DD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4716C1-0C53-F261-7D78-8591B71B20A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73988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759CD6B-2963-B89A-9949-98538286C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95FC3A-C982-1DED-C5B3-056CC2027D8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2170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F50B452-ECAC-141E-51AE-48C212B270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D2D0F4-D5D2-F713-D4F6-AF449954937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7566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F.R. Anbar</dc:creator>
  <cp:lastModifiedBy>Mohammed F.R. Anbar</cp:lastModifiedBy>
  <cp:revision>1</cp:revision>
  <dcterms:created xsi:type="dcterms:W3CDTF">2025-05-19T19:25:42Z</dcterms:created>
  <dcterms:modified xsi:type="dcterms:W3CDTF">2025-05-19T19:25:42Z</dcterms:modified>
</cp:coreProperties>
</file>