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CCE1E-7A4A-4828-82A5-83F4FBD563EE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8867E-4DA4-40F3-A30E-C10E93B94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272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CCE1E-7A4A-4828-82A5-83F4FBD563EE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8867E-4DA4-40F3-A30E-C10E93B947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901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45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8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05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421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28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66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06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21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55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157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7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9306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00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675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305" smtClean="0"/>
              <a:t>Uniform-Cost Strategy</a:t>
            </a:r>
            <a:endParaRPr 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667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>
              <a:lnSpc>
                <a:spcPct val="90000"/>
              </a:lnSpc>
              <a:spcBef>
                <a:spcPct val="0"/>
              </a:spcBef>
            </a:pPr>
            <a:r>
              <a:rPr lang="en-US" sz="4200" smtClean="0"/>
              <a:t>Informed Search</a:t>
            </a:r>
            <a:br>
              <a:rPr lang="en-US" sz="4200" smtClean="0"/>
            </a:br>
            <a:r>
              <a:rPr lang="en-US" sz="3600" smtClean="0"/>
              <a:t>[ </a:t>
            </a:r>
            <a:r>
              <a:rPr lang="en-US" sz="3600" smtClean="0">
                <a:solidFill>
                  <a:srgbClr val="C00000"/>
                </a:solidFill>
              </a:rPr>
              <a:t>Heuristic Search</a:t>
            </a:r>
            <a:r>
              <a:rPr lang="en-US" sz="3600" smtClean="0"/>
              <a:t> ]</a:t>
            </a:r>
            <a:endParaRPr lang="en-US" sz="42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249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50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601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031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rtl="0"/>
            <a:r>
              <a:rPr lang="en-US" altLang="en-US" spc="-305" smtClean="0"/>
              <a:t>Heuristic Function</a:t>
            </a:r>
            <a:endParaRPr lang="en-US" altLang="en-US" spc="-305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951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871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05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08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4784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678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1735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4889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56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Best First Search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243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2578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29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A* algorithm vs. Dijkstra’s algorithm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613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6875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5932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05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239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120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4917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888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A*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156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4697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6502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2782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609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735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1242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319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Hill Climbing Real-World Applications</a:t>
            </a:r>
            <a:br>
              <a:rPr lang="en-US" b="1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57752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914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8455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01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Widescreen</PresentationFormat>
  <Paragraphs>46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Uniform-Cost Strategy</vt:lpstr>
      <vt:lpstr>Informed Search [ Heuristic Search ]</vt:lpstr>
      <vt:lpstr>Heuristic Function</vt:lpstr>
      <vt:lpstr>Heuristic Function</vt:lpstr>
      <vt:lpstr>Heuristic Function</vt:lpstr>
      <vt:lpstr>Heuristic Function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Best First Search</vt:lpstr>
      <vt:lpstr>A* Algorithm</vt:lpstr>
      <vt:lpstr>A* Algorithm</vt:lpstr>
      <vt:lpstr>A* algorithm vs. Dijkstra’s algorithm </vt:lpstr>
      <vt:lpstr>A* Algorithm</vt:lpstr>
      <vt:lpstr>A* Algorithm</vt:lpstr>
      <vt:lpstr>A* Algorithm</vt:lpstr>
      <vt:lpstr>A* Algorithm</vt:lpstr>
      <vt:lpstr>A* Algorithm</vt:lpstr>
      <vt:lpstr>A* Algorithm</vt:lpstr>
      <vt:lpstr>A* Algorithm</vt:lpstr>
      <vt:lpstr>A* Algorithm</vt:lpstr>
      <vt:lpstr>Hill Climbing </vt:lpstr>
      <vt:lpstr>Hill Climbing </vt:lpstr>
      <vt:lpstr>Hill Climbing </vt:lpstr>
      <vt:lpstr>Hill Climbing </vt:lpstr>
      <vt:lpstr>Hill Climbing </vt:lpstr>
      <vt:lpstr>Hill Climbing Real-World Applications </vt:lpstr>
      <vt:lpstr>Hill Climbing Real-World Applications </vt:lpstr>
      <vt:lpstr>Hill Climbing Real-World Applications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2025-06-05T10:19:30Z</dcterms:created>
  <dcterms:modified xsi:type="dcterms:W3CDTF">2025-06-05T10:19:30Z</dcterms:modified>
</cp:coreProperties>
</file>