
<file path=[Content_Types].xml><?xml version="1.0" encoding="utf-8"?>
<Types xmlns="http://schemas.openxmlformats.org/package/2006/content-types">
  <Default Extension="emf" ContentType="image/x-emf"/>
  <Default Extension="jfif" ContentType="image/jpeg"/>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558" r:id="rId6"/>
    <p:sldId id="590" r:id="rId7"/>
    <p:sldId id="482" r:id="rId8"/>
    <p:sldId id="524" r:id="rId9"/>
    <p:sldId id="525" r:id="rId10"/>
    <p:sldId id="526" r:id="rId11"/>
    <p:sldId id="527" r:id="rId12"/>
    <p:sldId id="615" r:id="rId13"/>
    <p:sldId id="528" r:id="rId14"/>
    <p:sldId id="529" r:id="rId15"/>
    <p:sldId id="530" r:id="rId16"/>
    <p:sldId id="531" r:id="rId17"/>
    <p:sldId id="532" r:id="rId18"/>
    <p:sldId id="533" r:id="rId19"/>
    <p:sldId id="534" r:id="rId20"/>
    <p:sldId id="535" r:id="rId21"/>
    <p:sldId id="536" r:id="rId22"/>
    <p:sldId id="537" r:id="rId23"/>
    <p:sldId id="538" r:id="rId24"/>
    <p:sldId id="539" r:id="rId25"/>
    <p:sldId id="540" r:id="rId26"/>
    <p:sldId id="541" r:id="rId27"/>
    <p:sldId id="542" r:id="rId28"/>
    <p:sldId id="543" r:id="rId29"/>
    <p:sldId id="544" r:id="rId30"/>
    <p:sldId id="545" r:id="rId31"/>
    <p:sldId id="546" r:id="rId32"/>
    <p:sldId id="547" r:id="rId33"/>
    <p:sldId id="548" r:id="rId34"/>
    <p:sldId id="549" r:id="rId35"/>
    <p:sldId id="550" r:id="rId36"/>
    <p:sldId id="551" r:id="rId37"/>
    <p:sldId id="552" r:id="rId38"/>
    <p:sldId id="553" r:id="rId39"/>
    <p:sldId id="554" r:id="rId40"/>
    <p:sldId id="555" r:id="rId41"/>
    <p:sldId id="556" r:id="rId42"/>
    <p:sldId id="557" r:id="rId43"/>
    <p:sldId id="614" r:id="rId44"/>
    <p:sldId id="559" r:id="rId45"/>
    <p:sldId id="612" r:id="rId46"/>
    <p:sldId id="56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590"/>
            <p14:sldId id="482"/>
            <p14:sldId id="524"/>
            <p14:sldId id="525"/>
            <p14:sldId id="526"/>
            <p14:sldId id="527"/>
            <p14:sldId id="615"/>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614"/>
            <p14:sldId id="559"/>
            <p14:sldId id="612"/>
            <p14:sldId id="56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000000"/>
    <a:srgbClr val="000099"/>
    <a:srgbClr val="203E5F"/>
    <a:srgbClr val="00AEEF"/>
    <a:srgbClr val="2D3956"/>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2" autoAdjust="0"/>
    <p:restoredTop sz="95033" autoAdjust="0"/>
  </p:normalViewPr>
  <p:slideViewPr>
    <p:cSldViewPr snapToGrid="0">
      <p:cViewPr varScale="1">
        <p:scale>
          <a:sx n="79" d="100"/>
          <a:sy n="79" d="100"/>
        </p:scale>
        <p:origin x="773" y="72"/>
      </p:cViewPr>
      <p:guideLst>
        <p:guide orient="horz" pos="2160"/>
        <p:guide pos="3840"/>
      </p:guideLst>
    </p:cSldViewPr>
  </p:slideViewPr>
  <p:notesTextViewPr>
    <p:cViewPr>
      <p:scale>
        <a:sx n="1" d="1"/>
        <a:sy n="1" d="1"/>
      </p:scale>
      <p:origin x="0" y="0"/>
    </p:cViewPr>
  </p:notesTextViewPr>
  <p:sorterViewPr>
    <p:cViewPr>
      <p:scale>
        <a:sx n="100" d="100"/>
        <a:sy n="100" d="100"/>
      </p:scale>
      <p:origin x="0" y="-1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479431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1711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22.jpg"/><Relationship Id="rId5" Type="http://schemas.openxmlformats.org/officeDocument/2006/relationships/image" Target="../media/image21.png"/><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5.jpg"/><Relationship Id="rId5" Type="http://schemas.openxmlformats.org/officeDocument/2006/relationships/image" Target="../media/image34.jpeg"/><Relationship Id="rId4" Type="http://schemas.openxmlformats.org/officeDocument/2006/relationships/image" Target="../media/image33.jpeg"/></Relationships>
</file>

<file path=ppt/slides/_rels/slide30.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hyperlink" Target="http://images.google.com/imgres?imgurl=http://www.flags.com/images/NFL.gif&amp;imgrefurl=http://www.flags.com/Football-Flags/c219_4055/index.html&amp;h=775&amp;w=600&amp;sz=22&amp;hl=en&amp;start=2&amp;tbnid=_9i698A9XSTZNM:&amp;tbnh=142&amp;tbnw=110&amp;prev=/images?q%3DNFL%26gbv%3D2%26hl%3Den%26sa%3DG" TargetMode="External"/><Relationship Id="rId7" Type="http://schemas.openxmlformats.org/officeDocument/2006/relationships/hyperlink" Target="http://images.google.com/imgres?imgurl=http://www.martinsvillemustangs.com/PepsiLogo1.jpg&amp;imgrefurl=http://brandzero.adidiot.com/wp/category/new-trends-in-advertising/&amp;h=627&amp;w=800&amp;sz=115&amp;hl=en&amp;start=5&amp;tbnid=UgGLp4tlxxSU1M:&amp;tbnh=112&amp;tbnw=143&amp;prev=/images?q%3Dpepsi%26gbv%3D2%26hl%3Den" TargetMode="External"/><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image" Target="../media/image37.jpeg"/><Relationship Id="rId5" Type="http://schemas.openxmlformats.org/officeDocument/2006/relationships/hyperlink" Target="http://images.google.com/imgres?imgurl=http://www.dameonjamie.com/images/visa.jpg&amp;imgrefurl=http://www.dameonjamie.com/payment/&amp;h=714&amp;w=1135&amp;sz=72&amp;hl=en&amp;start=2&amp;tbnid=84cLYQEg8-YLIM:&amp;tbnh=94&amp;tbnw=150&amp;prev=/images?q%3DVisa%26gbv%3D2%26hl%3Den" TargetMode="Externa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42.jpg"/><Relationship Id="rId4" Type="http://schemas.openxmlformats.org/officeDocument/2006/relationships/image" Target="../media/image41.jpeg"/></Relationships>
</file>

<file path=ppt/slides/_rels/slide33.xml.rels><?xml version="1.0" encoding="UTF-8" standalone="yes"?>
<Relationships xmlns="http://schemas.openxmlformats.org/package/2006/relationships"><Relationship Id="rId3" Type="http://schemas.openxmlformats.org/officeDocument/2006/relationships/hyperlink" Target="http://www.apple.com/" TargetMode="External"/><Relationship Id="rId7" Type="http://schemas.openxmlformats.org/officeDocument/2006/relationships/image" Target="../media/image45.jpeg"/><Relationship Id="rId2"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hyperlink" Target="http://www.google.com/" TargetMode="External"/><Relationship Id="rId5" Type="http://schemas.openxmlformats.org/officeDocument/2006/relationships/image" Target="../media/image44.jfif"/><Relationship Id="rId4" Type="http://schemas.openxmlformats.org/officeDocument/2006/relationships/image" Target="../media/image43.jpeg"/></Relationships>
</file>

<file path=ppt/slides/_rels/slide3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2.png"/><Relationship Id="rId1" Type="http://schemas.openxmlformats.org/officeDocument/2006/relationships/slideLayout" Target="../slideLayouts/slideLayout13.xml"/><Relationship Id="rId5" Type="http://schemas.openxmlformats.org/officeDocument/2006/relationships/image" Target="../media/image49.png"/><Relationship Id="rId4" Type="http://schemas.openxmlformats.org/officeDocument/2006/relationships/image" Target="../media/image48.png"/></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8" Type="http://schemas.openxmlformats.org/officeDocument/2006/relationships/hyperlink" Target="https://www.founderjar.com/brand-elements/" TargetMode="External"/><Relationship Id="rId3" Type="http://schemas.openxmlformats.org/officeDocument/2006/relationships/slideLayout" Target="../slideLayouts/slideLayout13.xml"/><Relationship Id="rId7" Type="http://schemas.openxmlformats.org/officeDocument/2006/relationships/hyperlink" Target="https://tedigitalmarketing.com/branding/branding-what-it-is-and-why-its-important-for-your-company/" TargetMode="Externa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54.png"/><Relationship Id="rId4" Type="http://schemas.openxmlformats.org/officeDocument/2006/relationships/image" Target="../media/image5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102485" y="457200"/>
            <a:ext cx="6096000" cy="610897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3848" y="1969286"/>
            <a:ext cx="6096000" cy="707886"/>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altLang="ar-SA" sz="4000" dirty="0">
                <a:solidFill>
                  <a:srgbClr val="002060"/>
                </a:solidFill>
                <a:latin typeface="Times New Roman" panose="02020603050405020304" pitchFamily="18" charset="0"/>
                <a:cs typeface="Times New Roman" panose="02020603050405020304" pitchFamily="18" charset="0"/>
              </a:rPr>
              <a:t>Marketing Management</a:t>
            </a:r>
            <a:endParaRPr lang="en-US" sz="4000" dirty="0">
              <a:solidFill>
                <a:srgbClr val="002060"/>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2701402" y="3068637"/>
            <a:ext cx="1380507" cy="400110"/>
          </a:xfrm>
          <a:prstGeom prst="rect">
            <a:avLst/>
          </a:prstGeom>
          <a:noFill/>
        </p:spPr>
        <p:txBody>
          <a:bodyPr wrap="none" rtlCol="0">
            <a:spAutoFit/>
          </a:bodyPr>
          <a:lstStyle/>
          <a:p>
            <a:pPr algn="ctr"/>
            <a:r>
              <a:rPr lang="en-US" sz="2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MGM612 </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4448" y="71347"/>
            <a:ext cx="2801972" cy="1030340"/>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4026" y="5717513"/>
            <a:ext cx="855608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mj-cs"/>
              </a:rPr>
              <a:t>Lecture - </a:t>
            </a:r>
            <a:r>
              <a:rPr lang="en-US" sz="2400" b="1" u="sng" dirty="0">
                <a:solidFill>
                  <a:srgbClr val="FF0000"/>
                </a:solidFill>
                <a:effectLst>
                  <a:outerShdw blurRad="38100" dist="38100" dir="2700000" algn="tl">
                    <a:srgbClr val="000000">
                      <a:alpha val="43137"/>
                    </a:srgbClr>
                  </a:outerShdw>
                </a:effectLst>
                <a:latin typeface="Times New Roman" panose="02020603050405020304" pitchFamily="18" charset="0"/>
                <a:cs typeface="+mj-cs"/>
              </a:rPr>
              <a:t>6</a:t>
            </a:r>
            <a:r>
              <a:rPr lang="en-US" sz="2400" b="1" dirty="0">
                <a:solidFill>
                  <a:schemeClr val="bg1"/>
                </a:solidFill>
                <a:effectLst>
                  <a:outerShdw blurRad="38100" dist="38100" dir="2700000" algn="tl">
                    <a:srgbClr val="000000">
                      <a:alpha val="43137"/>
                    </a:srgbClr>
                  </a:outerShdw>
                </a:effectLst>
                <a:latin typeface="Times New Roman" panose="02020603050405020304" pitchFamily="18" charset="0"/>
                <a:cs typeface="+mj-cs"/>
              </a:rPr>
              <a:t> - </a:t>
            </a:r>
            <a:r>
              <a:rPr lang="en-US" altLang="ar-SA"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Branding</a:t>
            </a:r>
            <a:endParaRPr lang="en-US" altLang="ar-SA" sz="2400" b="1" u="sng" dirty="0">
              <a:solidFill>
                <a:schemeClr val="bg1"/>
              </a:solidFill>
              <a:effectLst>
                <a:outerShdw blurRad="38100" dist="38100" dir="2700000" algn="tl">
                  <a:srgbClr val="000000">
                    <a:alpha val="43137"/>
                  </a:srgbClr>
                </a:outerShdw>
              </a:effectLst>
              <a:latin typeface="Times New Roman" panose="02020603050405020304" pitchFamily="18" charset="0"/>
              <a:cs typeface="Aharoni" panose="02010803020104030203" pitchFamily="2" charset="-79"/>
            </a:endParaRPr>
          </a:p>
        </p:txBody>
      </p:sp>
      <p:sp>
        <p:nvSpPr>
          <p:cNvPr id="11" name="Oval 10">
            <a:extLst>
              <a:ext uri="{FF2B5EF4-FFF2-40B4-BE49-F238E27FC236}">
                <a16:creationId xmlns:a16="http://schemas.microsoft.com/office/drawing/2014/main" id="{46F3C90B-EB3F-EA91-08C5-03400C278827}"/>
              </a:ext>
            </a:extLst>
          </p:cNvPr>
          <p:cNvSpPr/>
          <p:nvPr/>
        </p:nvSpPr>
        <p:spPr>
          <a:xfrm>
            <a:off x="6575117" y="925113"/>
            <a:ext cx="5170940" cy="5087267"/>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025940B-BEFB-44C2-A8C3-0199AA89C7A3}"/>
              </a:ext>
            </a:extLst>
          </p:cNvPr>
          <p:cNvSpPr txBox="1"/>
          <p:nvPr/>
        </p:nvSpPr>
        <p:spPr>
          <a:xfrm>
            <a:off x="1101686" y="3966510"/>
            <a:ext cx="4545912" cy="461665"/>
          </a:xfrm>
          <a:prstGeom prst="rect">
            <a:avLst/>
          </a:prstGeom>
          <a:noFill/>
        </p:spPr>
        <p:txBody>
          <a:bodyPr wrap="square" rtlCol="0">
            <a:spAutoFit/>
          </a:bodyPr>
          <a:lstStyle/>
          <a:p>
            <a:pPr algn="ctr"/>
            <a:r>
              <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1443"/>
    </mc:Choice>
    <mc:Fallback xmlns="">
      <p:transition spd="slow" advTm="161443"/>
    </mc:Fallback>
  </mc:AlternateContent>
  <p:extLst>
    <p:ext uri="{3A86A75C-4F4B-4683-9AE1-C65F6400EC91}">
      <p14:laserTraceLst xmlns:p14="http://schemas.microsoft.com/office/powerpoint/2010/main">
        <p14:tracePtLst>
          <p14:tracePt t="82631" x="3740150" y="6426200"/>
          <p14:tracePt t="82974" x="3559175" y="6789738"/>
          <p14:tracePt t="82982" x="3586163" y="6764338"/>
          <p14:tracePt t="82983" x="3611563" y="6738938"/>
          <p14:tracePt t="82986" x="3644900" y="6713538"/>
          <p14:tracePt t="82998" x="3729038" y="6645275"/>
          <p14:tracePt t="83014" x="3814763" y="6569075"/>
          <p14:tracePt t="83017" x="3832225" y="6551613"/>
          <p14:tracePt t="83031" x="3848100" y="6535738"/>
          <p14:tracePt t="83033" x="3865563" y="6535738"/>
          <p14:tracePt t="83048" x="3883025" y="6510338"/>
          <p14:tracePt t="83051" x="3900488" y="6500813"/>
          <p14:tracePt t="83052" x="3916363" y="6492875"/>
          <p14:tracePt t="83064" x="3951288" y="6457950"/>
          <p14:tracePt t="83065" x="3984625" y="6432550"/>
          <p14:tracePt t="83080" x="4171950" y="6323013"/>
          <p14:tracePt t="83083" x="4214813" y="6297613"/>
          <p14:tracePt t="83097" x="4359275" y="6221413"/>
          <p14:tracePt t="83113" x="4503738" y="6169025"/>
          <p14:tracePt t="83114" x="4529138" y="6153150"/>
          <p14:tracePt t="83130" x="4570413" y="6118225"/>
          <p14:tracePt t="83147" x="4595813" y="6118225"/>
          <p14:tracePt t="83164" x="4595813" y="6110288"/>
          <p14:tracePt t="83181" x="4621213" y="6092825"/>
          <p14:tracePt t="83182" x="4638675" y="6084888"/>
          <p14:tracePt t="83197" x="4749800" y="6034088"/>
          <p14:tracePt t="83199" x="4783138" y="6008688"/>
          <p14:tracePt t="83214" x="5013325" y="5940425"/>
          <p14:tracePt t="83232" x="5183188" y="5897563"/>
          <p14:tracePt t="83234" x="5208588" y="5889625"/>
          <p14:tracePt t="83247" x="5267325" y="5872163"/>
          <p14:tracePt t="83249" x="5284788" y="5872163"/>
          <p14:tracePt t="83264" x="5292725" y="5864225"/>
          <p14:tracePt t="83280" x="5302250" y="5846763"/>
          <p14:tracePt t="83320" x="5310188" y="5846763"/>
          <p14:tracePt t="134468" x="5310188" y="5864225"/>
          <p14:tracePt t="134477" x="5302250" y="5915025"/>
          <p14:tracePt t="134488" x="5276850" y="5965825"/>
          <p14:tracePt t="134492" x="5267325" y="6008688"/>
          <p14:tracePt t="134495" x="5259388" y="6049963"/>
          <p14:tracePt t="134500" x="5249863" y="6102350"/>
          <p14:tracePt t="134515" x="5183188" y="6313488"/>
          <p14:tracePt t="134532" x="5089525" y="6551613"/>
          <p14:tracePt t="134533" x="5080000" y="6611938"/>
          <p14:tracePt t="134549" x="5003800" y="6807200"/>
          <p14:tracePt t="134843" x="5403850" y="6815138"/>
          <p14:tracePt t="134848" x="5429250" y="6781800"/>
          <p14:tracePt t="134865" x="5513388" y="6688138"/>
          <p14:tracePt t="134866" x="5522913" y="6670675"/>
          <p14:tracePt t="134882" x="5548313" y="6627813"/>
          <p14:tracePt t="134884" x="5556250" y="6611938"/>
          <p14:tracePt t="134899" x="5581650" y="6577013"/>
          <p14:tracePt t="134900" x="5591175" y="6561138"/>
          <p14:tracePt t="134915" x="5599113" y="6543675"/>
          <p14:tracePt t="134917" x="5599113" y="6535738"/>
          <p14:tracePt t="134920" x="5607050" y="6526213"/>
          <p14:tracePt t="134932" x="5616575" y="6510338"/>
          <p14:tracePt t="134948" x="5624513" y="6500813"/>
          <p14:tracePt t="134966" x="5624513" y="6483350"/>
          <p14:tracePt t="134984" x="5641975" y="6457950"/>
          <p14:tracePt t="134987" x="5649913" y="6450013"/>
          <p14:tracePt t="134998" x="5667375" y="6416675"/>
          <p14:tracePt t="135017" x="5667375" y="6391275"/>
          <p14:tracePt t="135033" x="5675313" y="6356350"/>
          <p14:tracePt t="135049" x="5683250" y="6330950"/>
          <p14:tracePt t="135067" x="5692775" y="6305550"/>
          <p14:tracePt t="135083" x="5700713" y="6288088"/>
          <p14:tracePt t="135099" x="5700713" y="6272213"/>
          <p14:tracePt t="135100" x="5700713" y="6262688"/>
          <p14:tracePt t="135145" x="5700713" y="6254750"/>
          <p14:tracePt t="135190" x="5700713" y="6246813"/>
          <p14:tracePt t="135205" x="5700713" y="6237288"/>
          <p14:tracePt t="135220" x="5700713" y="6229350"/>
          <p14:tracePt t="135232" x="5700713" y="6221413"/>
          <p14:tracePt t="135248" x="5692775" y="6194425"/>
          <p14:tracePt t="135265" x="5675313" y="6178550"/>
          <p14:tracePt t="135266" x="5667375" y="6169025"/>
          <p14:tracePt t="135287" x="5657850" y="6153150"/>
          <p14:tracePt t="135298" x="5649913" y="6153150"/>
          <p14:tracePt t="135299" x="5641975" y="6153150"/>
          <p14:tracePt t="135315" x="5624513" y="6143625"/>
          <p14:tracePt t="135316" x="5616575" y="6135688"/>
          <p14:tracePt t="135332" x="5591175" y="6118225"/>
          <p14:tracePt t="135349" x="5573713" y="6118225"/>
          <p14:tracePt t="135366" x="5556250" y="6118225"/>
          <p14:tracePt t="135368" x="5548313" y="6118225"/>
          <p14:tracePt t="135382" x="5530850" y="6118225"/>
          <p14:tracePt t="135399" x="5513388" y="6118225"/>
          <p14:tracePt t="135417" x="5505450" y="6118225"/>
          <p14:tracePt t="135433" x="5487988" y="6110288"/>
          <p14:tracePt t="135436" x="5472113" y="6110288"/>
          <p14:tracePt t="135449" x="5446713" y="6102350"/>
          <p14:tracePt t="135452" x="5429250" y="6102350"/>
          <p14:tracePt t="135465" x="5386388" y="6084888"/>
          <p14:tracePt t="135466" x="5368925" y="6084888"/>
          <p14:tracePt t="135482" x="5267325" y="6084888"/>
          <p14:tracePt t="135498" x="5191125" y="6084888"/>
          <p14:tracePt t="135499" x="5157788" y="6084888"/>
          <p14:tracePt t="135515" x="5089525" y="6092825"/>
          <p14:tracePt t="135516" x="5072063" y="6092825"/>
          <p14:tracePt t="135531" x="4987925" y="6102350"/>
          <p14:tracePt t="135549" x="4945063" y="6102350"/>
          <p14:tracePt t="135550" x="4935538" y="6102350"/>
          <p14:tracePt t="135565" x="4910138" y="6092825"/>
          <p14:tracePt t="135582" x="4868863" y="6084888"/>
          <p14:tracePt t="135586" x="4859338" y="6067425"/>
          <p14:tracePt t="135599" x="4833938" y="6067425"/>
          <p14:tracePt t="135602" x="4826000" y="6067425"/>
          <p14:tracePt t="135615" x="4818063" y="6067425"/>
          <p14:tracePt t="135616" x="4808538" y="6067425"/>
          <p14:tracePt t="135631" x="4800600" y="6067425"/>
          <p14:tracePt t="135648" x="4791075" y="6067425"/>
          <p14:tracePt t="135665" x="4783138" y="6067425"/>
          <p14:tracePt t="135682" x="4765675" y="6067425"/>
          <p14:tracePt t="135700" x="4740275" y="6067425"/>
          <p14:tracePt t="135704" x="4724400" y="6067425"/>
          <p14:tracePt t="135708" x="4714875" y="6067425"/>
          <p14:tracePt t="135716" x="4706938" y="6067425"/>
          <p14:tracePt t="135731" x="4646613" y="6076950"/>
          <p14:tracePt t="135748" x="4570413" y="6092825"/>
          <p14:tracePt t="135749" x="4537075" y="6102350"/>
          <p14:tracePt t="135765" x="4468813" y="6118225"/>
          <p14:tracePt t="135766" x="4443413" y="6135688"/>
          <p14:tracePt t="135781" x="4298950" y="6169025"/>
          <p14:tracePt t="135798" x="4171950" y="6194425"/>
          <p14:tracePt t="135815" x="4052888" y="6203950"/>
          <p14:tracePt t="135817" x="4027488" y="6211888"/>
          <p14:tracePt t="135833" x="3933825" y="6246813"/>
          <p14:tracePt t="135848" x="3865563" y="6262688"/>
          <p14:tracePt t="135865" x="3848100" y="6262688"/>
          <p14:tracePt t="135867" x="3840163" y="6262688"/>
          <p14:tracePt t="136069" x="3848100" y="6262688"/>
          <p14:tracePt t="136078" x="3865563" y="6262688"/>
          <p14:tracePt t="136086" x="3883025" y="6254750"/>
          <p14:tracePt t="136088" x="3890963" y="6237288"/>
          <p14:tracePt t="136099" x="3933825" y="6203950"/>
          <p14:tracePt t="136115" x="3976688" y="6161088"/>
          <p14:tracePt t="136115" x="3992563" y="6143625"/>
          <p14:tracePt t="136131" x="4035425" y="6118225"/>
          <p14:tracePt t="136132" x="4052888" y="6110288"/>
          <p14:tracePt t="136149" x="4095750" y="6067425"/>
          <p14:tracePt t="136165" x="4121150" y="6042025"/>
          <p14:tracePt t="136166" x="4129088" y="6042025"/>
          <p14:tracePt t="136181" x="4137025" y="6042025"/>
          <p14:tracePt t="136198" x="4146550" y="6034088"/>
          <p14:tracePt t="136215" x="4187825" y="6008688"/>
          <p14:tracePt t="136217" x="4205288" y="6008688"/>
          <p14:tracePt t="136231" x="4230688" y="5983288"/>
          <p14:tracePt t="136232" x="4240213" y="5973763"/>
          <p14:tracePt t="136248" x="4281488" y="5957888"/>
          <p14:tracePt t="136265" x="4306888" y="5932488"/>
          <p14:tracePt t="136284" x="4332288" y="5915025"/>
          <p14:tracePt t="136300" x="4349750" y="5905500"/>
          <p14:tracePt t="136315" x="4359275" y="5897563"/>
          <p14:tracePt t="136333" x="4375150" y="5889625"/>
          <p14:tracePt t="136337" x="4400550" y="5880100"/>
          <p14:tracePt t="136340" x="4410075" y="5864225"/>
          <p14:tracePt t="136349" x="4460875" y="5829300"/>
          <p14:tracePt t="136365" x="4494213" y="5813425"/>
          <p14:tracePt t="136366" x="4511675" y="5803900"/>
          <p14:tracePt t="136381" x="4587875" y="5761038"/>
          <p14:tracePt t="136381" x="4595813" y="5753100"/>
          <p14:tracePt t="136397" x="4740275" y="5659438"/>
          <p14:tracePt t="136414" x="4826000" y="5616575"/>
          <p14:tracePt t="136416" x="4843463" y="5608638"/>
          <p14:tracePt t="136431" x="4894263" y="5575300"/>
          <p14:tracePt t="136433" x="4910138" y="5575300"/>
          <p14:tracePt t="136449" x="4987925" y="5549900"/>
          <p14:tracePt t="136451" x="5003800" y="5540375"/>
          <p14:tracePt t="136464" x="5054600" y="5532438"/>
          <p14:tracePt t="136481" x="5097463" y="5514975"/>
          <p14:tracePt t="136483" x="5114925" y="5507038"/>
          <p14:tracePt t="136500" x="5165725" y="5489575"/>
          <p14:tracePt t="136515" x="5199063" y="5472113"/>
          <p14:tracePt t="136517" x="5208588" y="5472113"/>
          <p14:tracePt t="136520" x="5224463" y="5472113"/>
          <p14:tracePt t="136523" x="5249863" y="5472113"/>
          <p14:tracePt t="136531" x="5259388" y="5464175"/>
          <p14:tracePt t="136533" x="5284788" y="5456238"/>
          <p14:tracePt t="136548" x="5411788" y="5405438"/>
          <p14:tracePt t="136553" x="5446713" y="5395913"/>
          <p14:tracePt t="136555" x="5487988" y="5387975"/>
          <p14:tracePt t="136564" x="5556250" y="5370513"/>
          <p14:tracePt t="136565" x="5591175" y="5362575"/>
          <p14:tracePt t="136581" x="5683250" y="5337175"/>
          <p14:tracePt t="136582" x="5735638" y="5327650"/>
          <p14:tracePt t="136598" x="5862638" y="5286375"/>
          <p14:tracePt t="136614" x="5930900" y="5268913"/>
          <p14:tracePt t="136617" x="5956300" y="5260975"/>
          <p14:tracePt t="136631" x="6024563" y="5243513"/>
          <p14:tracePt t="136633" x="6065838" y="5235575"/>
          <p14:tracePt t="136650" x="6338888" y="5157788"/>
          <p14:tracePt t="136664" x="6770688" y="5081588"/>
          <p14:tracePt t="136667" x="6881813" y="5056188"/>
          <p14:tracePt t="136680" x="7229475" y="4962525"/>
          <p14:tracePt t="136682" x="7332663" y="4937125"/>
          <p14:tracePt t="136697" x="7596188" y="4878388"/>
          <p14:tracePt t="136698" x="7654925" y="4860925"/>
          <p14:tracePt t="136714" x="7875588" y="4792663"/>
          <p14:tracePt t="136730" x="7986713" y="4767263"/>
          <p14:tracePt t="136731" x="8012113" y="4749800"/>
          <p14:tracePt t="136747" x="8029575" y="4741863"/>
          <p14:tracePt t="136764" x="8080375" y="4724400"/>
          <p14:tracePt t="136765" x="8096250" y="4716463"/>
          <p14:tracePt t="136781" x="8131175" y="4699000"/>
          <p14:tracePt t="136782" x="8139113" y="4691063"/>
          <p14:tracePt t="136797" x="8215313" y="4648200"/>
          <p14:tracePt t="136814" x="8258175" y="4640263"/>
          <p14:tracePt t="136831" x="8275638" y="4630738"/>
          <p14:tracePt t="136849" x="8291513" y="4630738"/>
          <p14:tracePt t="136865" x="8385175" y="4597400"/>
          <p14:tracePt t="136868" x="8435975" y="4579938"/>
          <p14:tracePt t="136881" x="8640763" y="4529138"/>
          <p14:tracePt t="136883" x="8734425" y="4503738"/>
          <p14:tracePt t="136888" x="8843963" y="4486275"/>
          <p14:tracePt t="136897" x="9074150" y="4427538"/>
          <p14:tracePt t="136898" x="9193213" y="4402138"/>
          <p14:tracePt t="136914" x="9482138" y="4308475"/>
          <p14:tracePt t="136915" x="9575800" y="4291013"/>
          <p14:tracePt t="136931" x="9745663" y="4240213"/>
          <p14:tracePt t="136947" x="9855200" y="4181475"/>
          <p14:tracePt t="136965" x="9898063" y="4156075"/>
          <p14:tracePt t="136980" x="9923463" y="4138613"/>
          <p14:tracePt t="136982" x="9931400" y="4130675"/>
          <p14:tracePt t="136997" x="9966325" y="4105275"/>
          <p14:tracePt t="137014" x="10025063" y="4070350"/>
          <p14:tracePt t="137017" x="10025063" y="4062413"/>
          <p14:tracePt t="137031" x="10050463" y="4052888"/>
          <p14:tracePt t="137048" x="10067925" y="4044950"/>
          <p14:tracePt t="137080" x="10075863" y="4044950"/>
          <p14:tracePt t="137088" x="10093325" y="4044950"/>
          <p14:tracePt t="137098" x="10118725" y="4044950"/>
          <p14:tracePt t="137099" x="10136188" y="4044950"/>
          <p14:tracePt t="137115" x="10229850" y="4044950"/>
          <p14:tracePt t="137132" x="10306050" y="4052888"/>
          <p14:tracePt t="137134" x="10339388" y="4052888"/>
          <p14:tracePt t="137136" x="10356850" y="4052888"/>
          <p14:tracePt t="137139" x="10382250" y="4052888"/>
          <p14:tracePt t="137147" x="10415588" y="4052888"/>
          <p14:tracePt t="137164" x="10450513" y="4052888"/>
          <p14:tracePt t="137180" x="10458450" y="4052888"/>
          <p14:tracePt t="137181" x="10458450" y="4062413"/>
          <p14:tracePt t="137235" x="10467975" y="4062413"/>
          <p14:tracePt t="137250" x="10475913" y="4062413"/>
          <p14:tracePt t="142588" x="10483850" y="4079875"/>
          <p14:tracePt t="142595" x="10493375" y="4087813"/>
          <p14:tracePt t="142599" x="10501313" y="4087813"/>
          <p14:tracePt t="142626" x="10577513" y="4121150"/>
          <p14:tracePt t="142643" x="10688638" y="4156075"/>
          <p14:tracePt t="142660" x="10848975" y="4189413"/>
          <p14:tracePt t="142676" x="10934700" y="4206875"/>
          <p14:tracePt t="142677" x="10952163" y="4214813"/>
          <p14:tracePt t="142693" x="10968038" y="4214813"/>
          <p14:tracePt t="142710" x="11018838" y="4224338"/>
          <p14:tracePt t="142726" x="11137900" y="4232275"/>
          <p14:tracePt t="142743" x="11291888" y="4232275"/>
          <p14:tracePt t="142760" x="11410950" y="4232275"/>
          <p14:tracePt t="142760" x="11426825" y="4232275"/>
          <p14:tracePt t="142776" x="11520488" y="4232275"/>
          <p14:tracePt t="142793" x="11596688" y="4232275"/>
          <p14:tracePt t="142809" x="11647488" y="4224338"/>
          <p14:tracePt t="142826" x="11784013" y="4214813"/>
          <p14:tracePt t="142843" x="12004675" y="4197350"/>
        </p14:tracePtLst>
      </p14:laserTrace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8"/>
            <a:ext cx="12191999" cy="6860998"/>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66102" y="55611"/>
            <a:ext cx="4358969" cy="4438568"/>
          </a:xfrm>
        </p:spPr>
      </p:pic>
      <p:sp>
        <p:nvSpPr>
          <p:cNvPr id="9" name="TextBox 8">
            <a:extLst>
              <a:ext uri="{FF2B5EF4-FFF2-40B4-BE49-F238E27FC236}">
                <a16:creationId xmlns:a16="http://schemas.microsoft.com/office/drawing/2014/main" id="{25760A6C-566F-B7E3-1EEE-CB29F0CF0113}"/>
              </a:ext>
            </a:extLst>
          </p:cNvPr>
          <p:cNvSpPr txBox="1"/>
          <p:nvPr/>
        </p:nvSpPr>
        <p:spPr>
          <a:xfrm>
            <a:off x="4425071" y="2759648"/>
            <a:ext cx="7513537" cy="523220"/>
          </a:xfrm>
          <a:prstGeom prst="rect">
            <a:avLst/>
          </a:prstGeom>
          <a:solidFill>
            <a:schemeClr val="accent4">
              <a:lumMod val="20000"/>
              <a:lumOff val="80000"/>
            </a:schemeClr>
          </a:solidFill>
        </p:spPr>
        <p:txBody>
          <a:bodyPr wrap="square" rtlCol="0" anchor="b">
            <a:spAutoFit/>
          </a:bodyPr>
          <a:lstStyle/>
          <a:p>
            <a:pPr algn="ctr"/>
            <a:r>
              <a:rPr lang="en-US" altLang="ar-SA" sz="2800" b="1" dirty="0">
                <a:solidFill>
                  <a:srgbClr val="C00000"/>
                </a:solidFill>
                <a:latin typeface="Times New Roman" panose="02020603050405020304" pitchFamily="18" charset="0"/>
                <a:cs typeface="Times New Roman" panose="02020603050405020304" pitchFamily="18" charset="0"/>
              </a:rPr>
              <a:t>Branding</a:t>
            </a:r>
            <a:endParaRPr lang="en-US" altLang="ar-SA" sz="2800" b="1" dirty="0">
              <a:solidFill>
                <a:srgbClr val="C00000"/>
              </a:solidFill>
              <a:latin typeface="Times New Roman" panose="02020603050405020304" pitchFamily="18" charset="0"/>
              <a:cs typeface="+mj-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14306" y="3548833"/>
            <a:ext cx="4213989" cy="529167"/>
          </a:xfrm>
          <a:prstGeom prst="roundRect">
            <a:avLst/>
          </a:prstGeom>
          <a:solidFill>
            <a:schemeClr val="accent4">
              <a:lumMod val="20000"/>
              <a:lumOff val="80000"/>
            </a:schemeClr>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3600" b="1" dirty="0">
                <a:solidFill>
                  <a:srgbClr val="852F4A"/>
                </a:solidFill>
                <a:latin typeface="Times New Roman" panose="02020603050405020304" pitchFamily="18" charset="0"/>
                <a:cs typeface="Times New Roman" panose="02020603050405020304" pitchFamily="18" charset="0"/>
              </a:rPr>
              <a:t>6</a:t>
            </a:r>
            <a:endParaRPr lang="en-US" sz="3600" b="1" dirty="0">
              <a:solidFill>
                <a:srgbClr val="852F4A"/>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2025940B-BEFB-44C2-A8C3-0199AA89C7A3}"/>
              </a:ext>
            </a:extLst>
          </p:cNvPr>
          <p:cNvSpPr txBox="1"/>
          <p:nvPr/>
        </p:nvSpPr>
        <p:spPr>
          <a:xfrm>
            <a:off x="5848344" y="4608768"/>
            <a:ext cx="4545912" cy="461665"/>
          </a:xfrm>
          <a:prstGeom prst="rect">
            <a:avLst/>
          </a:prstGeom>
          <a:noFill/>
        </p:spPr>
        <p:txBody>
          <a:bodyPr wrap="square" rtlCol="0">
            <a:spAutoFit/>
          </a:bodyPr>
          <a:lstStyle/>
          <a:p>
            <a:pPr algn="ct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Dr. </a:t>
            </a:r>
            <a:r>
              <a:rPr lang="en-GB"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Ayman Hassan </a:t>
            </a:r>
            <a:endPar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1A400692-64FB-47B2-8742-3CAFD3E5B8E0}"/>
              </a:ext>
            </a:extLst>
          </p:cNvPr>
          <p:cNvSpPr/>
          <p:nvPr/>
        </p:nvSpPr>
        <p:spPr>
          <a:xfrm>
            <a:off x="7312548" y="126703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pic>
        <p:nvPicPr>
          <p:cNvPr id="3"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23926" y="236699"/>
            <a:ext cx="2801972" cy="1030340"/>
          </a:xfrm>
          <a:prstGeom prst="rect">
            <a:avLst/>
          </a:prstGeom>
        </p:spPr>
      </p:pic>
      <p:pic>
        <p:nvPicPr>
          <p:cNvPr id="4" name="Picture 3">
            <a:extLst>
              <a:ext uri="{FF2B5EF4-FFF2-40B4-BE49-F238E27FC236}">
                <a16:creationId xmlns:a16="http://schemas.microsoft.com/office/drawing/2014/main" id="{B62F1BCF-F7ED-A486-C17F-87FD8D08B3F1}"/>
              </a:ext>
            </a:extLst>
          </p:cNvPr>
          <p:cNvPicPr>
            <a:picLocks noChangeAspect="1"/>
          </p:cNvPicPr>
          <p:nvPr/>
        </p:nvPicPr>
        <p:blipFill>
          <a:blip r:embed="rId5"/>
          <a:stretch>
            <a:fillRect/>
          </a:stretch>
        </p:blipFill>
        <p:spPr>
          <a:xfrm>
            <a:off x="472783" y="4439677"/>
            <a:ext cx="5541523" cy="2054182"/>
          </a:xfrm>
          <a:prstGeom prst="rect">
            <a:avLst/>
          </a:prstGeom>
          <a:ln>
            <a:noFill/>
          </a:ln>
          <a:effectLst>
            <a:softEdge rad="112500"/>
          </a:effectLst>
        </p:spPr>
      </p:pic>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14436"/>
    </mc:Choice>
    <mc:Fallback xmlns="">
      <p:transition spd="slow" advTm="14436"/>
    </mc:Fallback>
  </mc:AlternateContent>
  <p:extLst>
    <p:ext uri="{3A86A75C-4F4B-4683-9AE1-C65F6400EC91}">
      <p14:laserTraceLst xmlns:p14="http://schemas.microsoft.com/office/powerpoint/2010/main">
        <p14:tracePtLst>
          <p14:tracePt t="3153" x="12133263" y="3781425"/>
          <p14:tracePt t="3161" x="12080875" y="3790950"/>
          <p14:tracePt t="3176" x="12014200" y="3798888"/>
          <p14:tracePt t="3178" x="11988800" y="3806825"/>
          <p14:tracePt t="3194" x="11920538" y="3824288"/>
          <p14:tracePt t="3210" x="11903075" y="3824288"/>
          <p14:tracePt t="3228" x="11860213" y="3824288"/>
          <p14:tracePt t="3231" x="11852275" y="3824288"/>
          <p14:tracePt t="3242" x="11818938" y="3824288"/>
          <p14:tracePt t="3259" x="11776075" y="3824288"/>
          <p14:tracePt t="3276" x="11725275" y="3841750"/>
          <p14:tracePt t="3278" x="11699875" y="3849688"/>
          <p14:tracePt t="3292" x="11571288" y="3867150"/>
          <p14:tracePt t="3309" x="11436350" y="3883025"/>
          <p14:tracePt t="3326" x="11342688" y="3883025"/>
          <p14:tracePt t="3328" x="11317288" y="3883025"/>
          <p14:tracePt t="3343" x="11231563" y="3883025"/>
          <p14:tracePt t="3359" x="11172825" y="3883025"/>
          <p14:tracePt t="3361" x="11163300" y="3883025"/>
          <p14:tracePt t="3376" x="11112500" y="3867150"/>
          <p14:tracePt t="3377" x="11096625" y="3867150"/>
          <p14:tracePt t="3395" x="10977563" y="3841750"/>
          <p14:tracePt t="3411" x="10823575" y="3806825"/>
          <p14:tracePt t="3413" x="10772775" y="3790950"/>
          <p14:tracePt t="3416" x="10729913" y="3773488"/>
          <p14:tracePt t="3426" x="10620375" y="3748088"/>
          <p14:tracePt t="3428" x="10577513" y="3738563"/>
          <p14:tracePt t="3442" x="10544175" y="3738563"/>
          <p14:tracePt t="3460" x="10339388" y="3705225"/>
          <p14:tracePt t="3463" x="10263188" y="3687763"/>
          <p14:tracePt t="3476" x="10025063" y="3619500"/>
          <p14:tracePt t="3478" x="9931400" y="3594100"/>
          <p14:tracePt t="3493" x="9558338" y="3484563"/>
          <p14:tracePt t="3511" x="9142413" y="3365500"/>
          <p14:tracePt t="3513" x="9031288" y="3340100"/>
          <p14:tracePt t="3526" x="8709025" y="3254375"/>
          <p14:tracePt t="3542" x="8291513" y="3178175"/>
          <p14:tracePt t="3543" x="8189913" y="3170238"/>
          <p14:tracePt t="3559" x="7943850" y="3135313"/>
          <p14:tracePt t="3561" x="7859713" y="3127375"/>
          <p14:tracePt t="3576" x="7646988" y="3119438"/>
          <p14:tracePt t="3577" x="7570788" y="3101975"/>
          <p14:tracePt t="3592" x="7221538" y="3076575"/>
          <p14:tracePt t="3594" x="7112000" y="3076575"/>
          <p14:tracePt t="3609" x="6754813" y="3076575"/>
          <p14:tracePt t="3610" x="6635750" y="3076575"/>
          <p14:tracePt t="3626" x="6261100" y="3076575"/>
          <p14:tracePt t="3627" x="6142038" y="3076575"/>
          <p14:tracePt t="3643" x="5667375" y="3101975"/>
          <p14:tracePt t="3660" x="5302250" y="3127375"/>
          <p14:tracePt t="3663" x="5224463" y="3127375"/>
          <p14:tracePt t="3677" x="5064125" y="3127375"/>
          <p14:tracePt t="3681" x="5013325" y="3127375"/>
          <p14:tracePt t="3695" x="4876800" y="3127375"/>
          <p14:tracePt t="3697" x="4868863" y="3127375"/>
          <p14:tracePt t="3709" x="4843463" y="3119438"/>
          <p14:tracePt t="3728" x="4833938" y="3119438"/>
          <p14:tracePt t="3744" x="4818063" y="3119438"/>
          <p14:tracePt t="3760" x="4783138" y="3127375"/>
          <p14:tracePt t="3761" x="4765675" y="3135313"/>
          <p14:tracePt t="3776" x="4724400" y="3135313"/>
          <p14:tracePt t="3778" x="4699000" y="3144838"/>
          <p14:tracePt t="3793" x="4664075" y="3152775"/>
          <p14:tracePt t="3795" x="4656138" y="3152775"/>
          <p14:tracePt t="3797" x="4646613" y="3152775"/>
          <p14:tracePt t="3799" x="4638675" y="3152775"/>
          <p14:tracePt t="3810" x="4613275" y="3170238"/>
          <p14:tracePt t="3831" x="4605338" y="3178175"/>
          <p14:tracePt t="3843" x="4595813" y="3178175"/>
          <p14:tracePt t="3845" x="4579938" y="3186113"/>
          <p14:tracePt t="3860" x="4537075" y="3211513"/>
          <p14:tracePt t="3863" x="4519613" y="3221038"/>
          <p14:tracePt t="3875" x="4460875" y="3246438"/>
          <p14:tracePt t="3892" x="4375150" y="3279775"/>
          <p14:tracePt t="3894" x="4359275" y="3289300"/>
          <p14:tracePt t="3909" x="4341813" y="3289300"/>
          <p14:tracePt t="3956" x="4332288" y="3297238"/>
          <p14:tracePt t="3989" x="4332288" y="3305175"/>
          <p14:tracePt t="3997" x="4332288" y="3314700"/>
          <p14:tracePt t="4051" x="4341813" y="3314700"/>
          <p14:tracePt t="4079" x="4359275" y="3314700"/>
          <p14:tracePt t="4086" x="4367213" y="3314700"/>
          <p14:tracePt t="4093" x="4375150" y="3314700"/>
          <p14:tracePt t="4109" x="4410075" y="3314700"/>
          <p14:tracePt t="4125" x="4435475" y="3314700"/>
          <p14:tracePt t="4142" x="4468813" y="3314700"/>
          <p14:tracePt t="4160" x="4503738" y="3314700"/>
          <p14:tracePt t="4176" x="4529138" y="3314700"/>
          <p14:tracePt t="4177" x="4537075" y="3314700"/>
          <p14:tracePt t="4193" x="4587875" y="3314700"/>
          <p14:tracePt t="4194" x="4605338" y="3314700"/>
          <p14:tracePt t="4197" x="4630738" y="3305175"/>
          <p14:tracePt t="4211" x="4699000" y="3305175"/>
          <p14:tracePt t="4226" x="4757738" y="3305175"/>
          <p14:tracePt t="4227" x="4783138" y="3305175"/>
          <p14:tracePt t="4243" x="4843463" y="3305175"/>
          <p14:tracePt t="4245" x="4851400" y="3305175"/>
          <p14:tracePt t="4247" x="4868863" y="3305175"/>
          <p14:tracePt t="4259" x="4894263" y="3305175"/>
          <p14:tracePt t="4276" x="4910138" y="3305175"/>
          <p14:tracePt t="4292" x="4935538" y="3305175"/>
          <p14:tracePt t="4295" x="4945063" y="3305175"/>
          <p14:tracePt t="4309" x="5013325" y="3305175"/>
          <p14:tracePt t="4325" x="5114925" y="3305175"/>
          <p14:tracePt t="4342" x="5249863" y="3305175"/>
          <p14:tracePt t="4344" x="5267325" y="3305175"/>
          <p14:tracePt t="4360" x="5360988" y="3305175"/>
          <p14:tracePt t="4376" x="5386388" y="3305175"/>
          <p14:tracePt t="4392" x="5403850" y="3305175"/>
          <p14:tracePt t="4411" x="5411788" y="3305175"/>
          <p14:tracePt t="4413" x="5429250" y="3305175"/>
          <p14:tracePt t="4432" x="5454650" y="3305175"/>
          <p14:tracePt t="4435" x="5472113" y="3305175"/>
          <p14:tracePt t="4443" x="5487988" y="3305175"/>
          <p14:tracePt t="4445" x="5497513" y="3305175"/>
          <p14:tracePt t="4447" x="5505450" y="3305175"/>
          <p14:tracePt t="4458" x="5548313" y="3297238"/>
          <p14:tracePt t="4475" x="5591175" y="3271838"/>
          <p14:tracePt t="4492" x="5607050" y="3271838"/>
          <p14:tracePt t="4494" x="5624513" y="3271838"/>
          <p14:tracePt t="4510" x="5641975" y="3271838"/>
          <p14:tracePt t="4513" x="5649913" y="3271838"/>
          <p14:tracePt t="4525" x="5700713" y="3263900"/>
          <p14:tracePt t="4541" x="5837238" y="3238500"/>
          <p14:tracePt t="4558" x="6032500" y="3203575"/>
          <p14:tracePt t="4560" x="6075363" y="3203575"/>
          <p14:tracePt t="4575" x="6219825" y="3203575"/>
          <p14:tracePt t="4577" x="6253163" y="3203575"/>
          <p14:tracePt t="4592" x="6338888" y="3203575"/>
          <p14:tracePt t="4593" x="6372225" y="3203575"/>
          <p14:tracePt t="4609" x="6456363" y="3203575"/>
          <p14:tracePt t="4626" x="6534150" y="3203575"/>
          <p14:tracePt t="4628" x="6542088" y="3203575"/>
          <p14:tracePt t="4642" x="6592888" y="3203575"/>
          <p14:tracePt t="4644" x="6610350" y="3203575"/>
          <p14:tracePt t="4659" x="6719888" y="3195638"/>
          <p14:tracePt t="4663" x="6780213" y="3195638"/>
          <p14:tracePt t="4675" x="6950075" y="3195638"/>
          <p14:tracePt t="4692" x="7170738" y="3195638"/>
          <p14:tracePt t="4695" x="7213600" y="3195638"/>
          <p14:tracePt t="4710" x="7358063" y="3195638"/>
          <p14:tracePt t="4725" x="7426325" y="3195638"/>
          <p14:tracePt t="4742" x="7459663" y="3203575"/>
          <p14:tracePt t="4781" x="7477125" y="3203575"/>
          <p14:tracePt t="4789" x="7493000" y="3203575"/>
          <p14:tracePt t="4798" x="7518400" y="3211513"/>
          <p14:tracePt t="4801" x="7535863" y="3221038"/>
          <p14:tracePt t="4804" x="7553325" y="3228975"/>
          <p14:tracePt t="4810" x="7570788" y="3228975"/>
          <p14:tracePt t="4825" x="7596188" y="3228975"/>
          <p14:tracePt t="4922" x="7596188" y="3238500"/>
          <p14:tracePt t="4934" x="7578725" y="3246438"/>
          <p14:tracePt t="4943" x="7510463" y="3254375"/>
          <p14:tracePt t="4945" x="7467600" y="3263900"/>
          <p14:tracePt t="4958" x="7272338" y="3297238"/>
          <p14:tracePt t="4960" x="7196138" y="3314700"/>
          <p14:tracePt t="4976" x="6856413" y="3348038"/>
          <p14:tracePt t="4991" x="6610350" y="3355975"/>
          <p14:tracePt t="4992" x="6534150" y="3355975"/>
          <p14:tracePt t="5008" x="6346825" y="3355975"/>
          <p14:tracePt t="5025" x="6286500" y="3365500"/>
          <p14:tracePt t="5085" x="6286500" y="3373438"/>
          <p14:tracePt t="5097" x="6286500" y="3382963"/>
          <p14:tracePt t="5102" x="6303963" y="3382963"/>
          <p14:tracePt t="5125" x="6559550" y="3424238"/>
          <p14:tracePt t="5141" x="6848475" y="3424238"/>
          <p14:tracePt t="5159" x="7102475" y="3424238"/>
          <p14:tracePt t="5160" x="7145338" y="3424238"/>
          <p14:tracePt t="5176" x="7264400" y="3408363"/>
          <p14:tracePt t="5192" x="7289800" y="3390900"/>
          <p14:tracePt t="5213" x="7297738" y="3382963"/>
          <p14:tracePt t="5287" x="7281863" y="3382963"/>
          <p14:tracePt t="5297" x="7256463" y="3365500"/>
          <p14:tracePt t="5302" x="7239000" y="3365500"/>
          <p14:tracePt t="5325" x="7145338" y="3355975"/>
          <p14:tracePt t="5341" x="7127875" y="3365500"/>
          <p14:tracePt t="5452" x="7137400" y="3365500"/>
          <p14:tracePt t="5465" x="7162800" y="3365500"/>
          <p14:tracePt t="5467" x="7178675" y="3365500"/>
          <p14:tracePt t="5477" x="7196138" y="3355975"/>
          <p14:tracePt t="5479" x="7204075" y="3355975"/>
          <p14:tracePt t="5491" x="7221538" y="3355975"/>
          <p14:tracePt t="5610" x="7221538" y="3348038"/>
          <p14:tracePt t="5619" x="7213600" y="3348038"/>
          <p14:tracePt t="5629" x="7196138" y="3348038"/>
          <p14:tracePt t="5632" x="7188200" y="3340100"/>
          <p14:tracePt t="5642" x="7170738" y="3322638"/>
          <p14:tracePt t="5644" x="7162800" y="3322638"/>
          <p14:tracePt t="5658" x="7127875" y="3322638"/>
          <p14:tracePt t="5660" x="7119938" y="3322638"/>
          <p14:tracePt t="5675" x="7094538" y="3297238"/>
          <p14:tracePt t="5691" x="7051675" y="3279775"/>
          <p14:tracePt t="5708" x="7018338" y="3263900"/>
          <p14:tracePt t="5726" x="6975475" y="3263900"/>
          <p14:tracePt t="5742" x="6950075" y="3271838"/>
          <p14:tracePt t="5803" x="6950075" y="3279775"/>
          <p14:tracePt t="5820" x="6958013" y="3279775"/>
          <p14:tracePt t="5823" x="6967538" y="3279775"/>
          <p14:tracePt t="5841" x="7051675" y="3279775"/>
          <p14:tracePt t="5842" x="7094538" y="3279775"/>
          <p14:tracePt t="5858" x="7221538" y="3289300"/>
          <p14:tracePt t="5859" x="7281863" y="3289300"/>
          <p14:tracePt t="5875" x="7426325" y="3289300"/>
          <p14:tracePt t="5876" x="7485063" y="3289300"/>
          <p14:tracePt t="5879" x="7518400" y="3289300"/>
          <p14:tracePt t="5882" x="7553325" y="3289300"/>
          <p14:tracePt t="5892" x="7561263" y="3289300"/>
          <p14:tracePt t="5896" x="7578725" y="3289300"/>
          <p14:tracePt t="5953" x="7570788" y="3289300"/>
          <p14:tracePt t="5977" x="7561263" y="3289300"/>
          <p14:tracePt t="5994" x="7545388" y="3289300"/>
          <p14:tracePt t="6000" x="7535863" y="3289300"/>
          <p14:tracePt t="6008" x="7527925" y="3289300"/>
          <p14:tracePt t="6009" x="7518400" y="3289300"/>
          <p14:tracePt t="6025" x="7467600" y="3297238"/>
          <p14:tracePt t="6042" x="7264400" y="3314700"/>
          <p14:tracePt t="6058" x="7085013" y="3314700"/>
          <p14:tracePt t="6061" x="7018338" y="3314700"/>
          <p14:tracePt t="6075" x="6745288" y="3314700"/>
          <p14:tracePt t="6091" x="6542088" y="3314700"/>
          <p14:tracePt t="6108" x="6440488" y="3314700"/>
          <p14:tracePt t="6112" x="6423025" y="3314700"/>
          <p14:tracePt t="6114" x="6405563" y="3314700"/>
          <p14:tracePt t="6124" x="6397625" y="3314700"/>
          <p14:tracePt t="6172" x="6389688" y="3314700"/>
          <p14:tracePt t="6205" x="6397625" y="3314700"/>
          <p14:tracePt t="6212" x="6415088" y="3314700"/>
          <p14:tracePt t="6214" x="6440488" y="3314700"/>
          <p14:tracePt t="6226" x="6483350" y="3322638"/>
          <p14:tracePt t="6231" x="6550025" y="3322638"/>
          <p14:tracePt t="6242" x="6669088" y="3322638"/>
          <p14:tracePt t="6245" x="6694488" y="3322638"/>
          <p14:tracePt t="6248" x="6729413" y="3322638"/>
          <p14:tracePt t="6258" x="6780213" y="3322638"/>
          <p14:tracePt t="6260" x="6788150" y="3322638"/>
          <p14:tracePt t="6275" x="6813550" y="3322638"/>
          <p14:tracePt t="6276" x="6823075" y="3322638"/>
          <p14:tracePt t="6291" x="6838950" y="3322638"/>
          <p14:tracePt t="6308" x="6881813" y="3330575"/>
          <p14:tracePt t="6326" x="6915150" y="3330575"/>
          <p14:tracePt t="6342" x="6924675" y="3330575"/>
          <p14:tracePt t="6358" x="6932613" y="3330575"/>
          <p14:tracePt t="6476" x="6915150" y="3330575"/>
          <p14:tracePt t="6484" x="6899275" y="3330575"/>
          <p14:tracePt t="6492" x="6873875" y="3330575"/>
          <p14:tracePt t="6495" x="6856413" y="3330575"/>
          <p14:tracePt t="6498" x="6838950" y="3330575"/>
          <p14:tracePt t="6508" x="6813550" y="3330575"/>
          <p14:tracePt t="6510" x="6797675" y="3340100"/>
          <p14:tracePt t="6524" x="6780213" y="3340100"/>
          <p14:tracePt t="6528" x="6770688" y="3340100"/>
          <p14:tracePt t="6540" x="6754813" y="3348038"/>
          <p14:tracePt t="6656" x="6762750" y="3348038"/>
          <p14:tracePt t="6668" x="6813550" y="3348038"/>
          <p14:tracePt t="6675" x="6831013" y="3348038"/>
          <p14:tracePt t="6677" x="6856413" y="3348038"/>
          <p14:tracePt t="6679" x="6881813" y="3348038"/>
          <p14:tracePt t="6690" x="6967538" y="3355975"/>
          <p14:tracePt t="6707" x="7119938" y="3373438"/>
          <p14:tracePt t="6723" x="7307263" y="3373438"/>
          <p14:tracePt t="6740" x="7459663" y="3373438"/>
          <p14:tracePt t="6741" x="7485063" y="3373438"/>
          <p14:tracePt t="6758" x="7502525" y="3373438"/>
          <p14:tracePt t="6852" x="7510463" y="3373438"/>
          <p14:tracePt t="6876" x="7502525" y="3373438"/>
          <p14:tracePt t="6882" x="7485063" y="3382963"/>
          <p14:tracePt t="6891" x="7467600" y="3382963"/>
          <p14:tracePt t="6892" x="7451725" y="3382963"/>
          <p14:tracePt t="6907" x="7408863" y="3390900"/>
          <p14:tracePt t="6924" x="7366000" y="3390900"/>
          <p14:tracePt t="6926" x="7358063" y="3390900"/>
          <p14:tracePt t="6941" x="7323138" y="3390900"/>
          <p14:tracePt t="6942" x="7307263" y="3390900"/>
          <p14:tracePt t="6957" x="7281863" y="3390900"/>
          <p14:tracePt t="6973" x="7264400" y="3390900"/>
          <p14:tracePt t="7076" x="7281863" y="3390900"/>
          <p14:tracePt t="7084" x="7297738" y="3390900"/>
          <p14:tracePt t="7092" x="7307263" y="3390900"/>
          <p14:tracePt t="7095" x="7323138" y="3398838"/>
          <p14:tracePt t="7107" x="7358063" y="3398838"/>
          <p14:tracePt t="7123" x="7442200" y="3390900"/>
          <p14:tracePt t="7140" x="7596188" y="3382963"/>
          <p14:tracePt t="7141" x="7654925" y="3382963"/>
          <p14:tracePt t="7157" x="7943850" y="3365500"/>
          <p14:tracePt t="7173" x="8215313" y="3340100"/>
          <p14:tracePt t="7190" x="8394700" y="3330575"/>
          <p14:tracePt t="7191" x="8428038" y="3330575"/>
          <p14:tracePt t="7207" x="8470900" y="3330575"/>
          <p14:tracePt t="7434" x="8488363" y="3330575"/>
          <p14:tracePt t="7448" x="8504238" y="3330575"/>
          <p14:tracePt t="7456" x="8513763" y="3330575"/>
          <p14:tracePt t="7475" x="8521700" y="3330575"/>
          <p14:tracePt t="7477" x="8529638" y="3330575"/>
          <p14:tracePt t="7494" x="8539163" y="3330575"/>
          <p14:tracePt t="7509" x="8564563" y="3330575"/>
          <p14:tracePt t="7512" x="8580438" y="3340100"/>
          <p14:tracePt t="7523" x="8615363" y="3340100"/>
          <p14:tracePt t="7540" x="8666163" y="3348038"/>
          <p14:tracePt t="7542" x="8683625" y="3348038"/>
          <p14:tracePt t="7556" x="8724900" y="3373438"/>
          <p14:tracePt t="7557" x="8734425" y="3373438"/>
          <p14:tracePt t="7573" x="8750300" y="3382963"/>
          <p14:tracePt t="7590" x="8759825" y="3382963"/>
          <p14:tracePt t="7608" x="8777288" y="3382963"/>
          <p14:tracePt t="7623" x="8828088" y="3382963"/>
          <p14:tracePt t="7624" x="8843963" y="3382963"/>
          <p14:tracePt t="7640" x="8963025" y="3408363"/>
          <p14:tracePt t="7642" x="9005888" y="3408363"/>
          <p14:tracePt t="7657" x="9209088" y="3408363"/>
          <p14:tracePt t="7674" x="9328150" y="3408363"/>
          <p14:tracePt t="7675" x="9345613" y="3408363"/>
          <p14:tracePt t="7691" x="9371013" y="3408363"/>
          <p14:tracePt t="7708" x="9380538" y="3408363"/>
          <p14:tracePt t="7826" x="9363075" y="3408363"/>
          <p14:tracePt t="7834" x="9328150" y="3416300"/>
          <p14:tracePt t="7843" x="9312275" y="3424238"/>
          <p14:tracePt t="7847" x="9277350" y="3433763"/>
          <p14:tracePt t="7857" x="9218613" y="3441700"/>
          <p14:tracePt t="7873" x="9132888" y="3441700"/>
          <p14:tracePt t="7874" x="9124950" y="3441700"/>
          <p14:tracePt t="7890" x="9082088" y="3441700"/>
          <p14:tracePt t="7906" x="9048750" y="3441700"/>
          <p14:tracePt t="7924" x="9013825" y="3424238"/>
          <p14:tracePt t="7941" x="8972550" y="3424238"/>
          <p14:tracePt t="7959" x="8861425" y="3416300"/>
          <p14:tracePt t="7974" x="8810625" y="3398838"/>
          <p14:tracePt t="7977" x="8793163" y="3390900"/>
          <p14:tracePt t="7990" x="8785225" y="3382963"/>
          <p14:tracePt t="7992" x="8767763" y="3382963"/>
          <p14:tracePt t="8006" x="8759825" y="3382963"/>
          <p14:tracePt t="8132" x="8767763" y="3382963"/>
          <p14:tracePt t="8140" x="8793163" y="3382963"/>
          <p14:tracePt t="8146" x="8818563" y="3382963"/>
          <p14:tracePt t="8173" x="8955088" y="3373438"/>
          <p14:tracePt t="8189" x="9048750" y="3365500"/>
          <p14:tracePt t="8193" x="9082088" y="3365500"/>
          <p14:tracePt t="8207" x="9251950" y="3365500"/>
          <p14:tracePt t="8208" x="9328150" y="3365500"/>
          <p14:tracePt t="8224" x="9685338" y="3365500"/>
          <p14:tracePt t="8240" x="9966325" y="3365500"/>
          <p14:tracePt t="8241" x="10067925" y="3365500"/>
          <p14:tracePt t="8256" x="10339388" y="3355975"/>
          <p14:tracePt t="8274" x="10526713" y="3355975"/>
          <p14:tracePt t="8290" x="10552113" y="3355975"/>
          <p14:tracePt t="8307" x="10577513" y="3355975"/>
          <p14:tracePt t="8324" x="10594975" y="3355975"/>
          <p14:tracePt t="8328" x="10594975" y="3348038"/>
          <p14:tracePt t="8331" x="10612438" y="3348038"/>
          <p14:tracePt t="8335" x="10620375" y="3348038"/>
          <p14:tracePt t="8344" x="10628313" y="3348038"/>
          <p14:tracePt t="8347" x="10637838" y="3348038"/>
          <p14:tracePt t="8480" x="10628313" y="3348038"/>
          <p14:tracePt t="8488" x="10585450" y="3348038"/>
          <p14:tracePt t="8496" x="10526713" y="3348038"/>
          <p14:tracePt t="8499" x="10467975" y="3348038"/>
          <p14:tracePt t="8507" x="10331450" y="3348038"/>
          <p14:tracePt t="8523" x="9966325" y="3382963"/>
          <p14:tracePt t="8540" x="9583738" y="3382963"/>
          <p14:tracePt t="8557" x="9550400" y="3382963"/>
          <p14:tracePt t="8558" x="9523413" y="3382963"/>
          <p14:tracePt t="8574" x="9312275" y="3382963"/>
          <p14:tracePt t="8589" x="9175750" y="3382963"/>
          <p14:tracePt t="8606" x="9150350" y="3382963"/>
          <p14:tracePt t="8708" x="9167813" y="3382963"/>
          <p14:tracePt t="8718" x="9183688" y="3382963"/>
          <p14:tracePt t="8720" x="9209088" y="3382963"/>
          <p14:tracePt t="8727" x="9261475" y="3373438"/>
          <p14:tracePt t="8731" x="9302750" y="3373438"/>
          <p14:tracePt t="8739" x="9456738" y="3373438"/>
          <p14:tracePt t="8743" x="9558338" y="3373438"/>
          <p14:tracePt t="8756" x="9923463" y="3373438"/>
          <p14:tracePt t="8758" x="10075863" y="3373438"/>
          <p14:tracePt t="8772" x="10526713" y="3373438"/>
          <p14:tracePt t="8773" x="10653713" y="3373438"/>
          <p14:tracePt t="8789" x="11079163" y="3365500"/>
          <p14:tracePt t="8806" x="11307763" y="3355975"/>
          <p14:tracePt t="8808" x="11342688" y="3348038"/>
          <p14:tracePt t="8823" x="11418888" y="3322638"/>
          <p14:tracePt t="8824" x="11426825" y="3322638"/>
          <p14:tracePt t="8840" x="11444288" y="3322638"/>
          <p14:tracePt t="8937" x="11436350" y="3322638"/>
          <p14:tracePt t="8944" x="11401425" y="3322638"/>
          <p14:tracePt t="8957" x="11333163" y="3330575"/>
          <p14:tracePt t="8959" x="11317288" y="3340100"/>
          <p14:tracePt t="8974" x="11188700" y="3365500"/>
          <p14:tracePt t="8990" x="11044238" y="3398838"/>
          <p14:tracePt t="8993" x="11002963" y="3408363"/>
          <p14:tracePt t="8996" x="10942638" y="3408363"/>
          <p14:tracePt t="9006" x="10823575" y="3408363"/>
          <p14:tracePt t="9022" x="10509250" y="3441700"/>
          <p14:tracePt t="9039" x="10323513" y="3467100"/>
          <p14:tracePt t="9041" x="10220325" y="3475038"/>
          <p14:tracePt t="9056" x="9898063" y="3502025"/>
          <p14:tracePt t="9057" x="9796463" y="3502025"/>
          <p14:tracePt t="9072" x="9515475" y="3502025"/>
          <p14:tracePt t="9074" x="9431338" y="3502025"/>
          <p14:tracePt t="9089" x="9251950" y="3502025"/>
          <p14:tracePt t="9091" x="9218613" y="3502025"/>
          <p14:tracePt t="9106" x="9201150" y="3502025"/>
          <p14:tracePt t="9188" x="9209088" y="3502025"/>
          <p14:tracePt t="9199" x="9261475" y="3509963"/>
          <p14:tracePt t="9206" x="9294813" y="3517900"/>
          <p14:tracePt t="9209" x="9328150" y="3517900"/>
          <p14:tracePt t="9222" x="9482138" y="3517900"/>
          <p14:tracePt t="9223" x="9540875" y="3517900"/>
          <p14:tracePt t="9240" x="9872663" y="3517900"/>
          <p14:tracePt t="9255" x="10101263" y="3517900"/>
          <p14:tracePt t="9256" x="10186988" y="3509963"/>
          <p14:tracePt t="9272" x="10382250" y="3509963"/>
          <p14:tracePt t="9273" x="10442575" y="3492500"/>
          <p14:tracePt t="9289" x="10671175" y="3459163"/>
          <p14:tracePt t="9306" x="10756900" y="3433763"/>
          <p14:tracePt t="9324" x="10764838" y="3433763"/>
          <p14:tracePt t="9328" x="10772775" y="3433763"/>
          <p14:tracePt t="9342" x="10782300" y="3433763"/>
          <p14:tracePt t="9490" x="10782300" y="3424238"/>
          <p14:tracePt t="9499" x="10772775" y="3424238"/>
          <p14:tracePt t="9512" x="10729913" y="3424238"/>
          <p14:tracePt t="9515" x="10704513" y="3424238"/>
          <p14:tracePt t="9522" x="10663238" y="3424238"/>
          <p14:tracePt t="9524" x="10620375" y="3424238"/>
          <p14:tracePt t="9539" x="10407650" y="3408363"/>
          <p14:tracePt t="9555" x="10153650" y="3408363"/>
          <p14:tracePt t="9572" x="9940925" y="3408363"/>
          <p14:tracePt t="9575" x="9906000" y="3398838"/>
          <p14:tracePt t="9577" x="9872663" y="3398838"/>
          <p14:tracePt t="9589" x="9812338" y="3390900"/>
          <p14:tracePt t="9605" x="9771063" y="3390900"/>
          <p14:tracePt t="9623" x="9753600" y="3390900"/>
          <p14:tracePt t="9639" x="9745663" y="3390900"/>
          <p14:tracePt t="9720" x="9753600" y="3390900"/>
          <p14:tracePt t="9730" x="9779000" y="3390900"/>
          <p14:tracePt t="9742" x="9796463" y="3390900"/>
          <p14:tracePt t="9745" x="9821863" y="3390900"/>
          <p14:tracePt t="9749" x="9839325" y="3390900"/>
          <p14:tracePt t="9752" x="9855200" y="3390900"/>
          <p14:tracePt t="9758" x="9880600" y="3390900"/>
          <p14:tracePt t="9760" x="9906000" y="3390900"/>
          <p14:tracePt t="9763" x="9931400" y="3390900"/>
          <p14:tracePt t="9772" x="9991725" y="3390900"/>
          <p14:tracePt t="9774" x="10025063" y="3390900"/>
          <p14:tracePt t="9788" x="10153650" y="3390900"/>
          <p14:tracePt t="9789" x="10194925" y="3390900"/>
          <p14:tracePt t="9805" x="10442575" y="3382963"/>
          <p14:tracePt t="9822" x="10653713" y="3355975"/>
          <p14:tracePt t="9824" x="10688638" y="3348038"/>
          <p14:tracePt t="9838" x="10739438" y="3340100"/>
          <p14:tracePt t="9855" x="10747375" y="3340100"/>
          <p14:tracePt t="9893" x="10756900" y="3330575"/>
          <p14:tracePt t="10424" x="10764838" y="3330575"/>
          <p14:tracePt t="10434" x="10790238" y="3330575"/>
          <p14:tracePt t="10440" x="10798175" y="3330575"/>
          <p14:tracePt t="10447" x="10823575" y="3330575"/>
          <p14:tracePt t="10449" x="10841038" y="3330575"/>
          <p14:tracePt t="10456" x="10848975" y="3330575"/>
          <p14:tracePt t="10472" x="10858500" y="3330575"/>
          <p14:tracePt t="10500" x="10866438" y="3330575"/>
          <p14:tracePt t="10508" x="10874375" y="3330575"/>
          <p14:tracePt t="10522" x="10934700" y="3314700"/>
          <p14:tracePt t="10525" x="10952163" y="3305175"/>
          <p14:tracePt t="10527" x="10985500" y="3305175"/>
          <p14:tracePt t="10538" x="11122025" y="3305175"/>
          <p14:tracePt t="10555" x="11291888" y="3305175"/>
          <p14:tracePt t="10571" x="11452225" y="3305175"/>
          <p14:tracePt t="10588" x="11512550" y="3305175"/>
          <p14:tracePt t="10590" x="11520488" y="3305175"/>
          <p14:tracePt t="10605" x="11530013" y="3305175"/>
          <p14:tracePt t="10633" x="11537950" y="3305175"/>
          <p14:tracePt t="10640" x="11545888" y="3297238"/>
          <p14:tracePt t="10656" x="11614150" y="3297238"/>
          <p14:tracePt t="10671" x="11715750" y="3297238"/>
          <p14:tracePt t="10672" x="11750675" y="3297238"/>
          <p14:tracePt t="10688" x="11844338" y="3297238"/>
          <p14:tracePt t="10689" x="11877675" y="3297238"/>
          <p14:tracePt t="10704" x="11961813" y="3297238"/>
          <p14:tracePt t="10721" x="12022138" y="3297238"/>
          <p14:tracePt t="10738" x="12047538" y="3297238"/>
          <p14:tracePt t="10739" x="12047538" y="3305175"/>
          <p14:tracePt t="10755" x="12055475" y="3305175"/>
          <p14:tracePt t="10783" x="12065000" y="3305175"/>
          <p14:tracePt t="10804" x="12072938" y="3305175"/>
          <p14:tracePt t="10812" x="12090400" y="3314700"/>
          <p14:tracePt t="10823" x="12098338" y="3322638"/>
          <p14:tracePt t="10838" x="12133263" y="3348038"/>
          <p14:tracePt t="10840" x="12133263" y="3355975"/>
          <p14:tracePt t="10856" x="12158663" y="3373438"/>
          <p14:tracePt t="10871" x="12184063" y="3382963"/>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6732" y="1088809"/>
            <a:ext cx="12003932" cy="5714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3DD47774-5A06-4AE8-B5FA-323FBA7B63F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
        <p:nvSpPr>
          <p:cNvPr id="2" name="Rectangle 1"/>
          <p:cNvSpPr/>
          <p:nvPr/>
        </p:nvSpPr>
        <p:spPr>
          <a:xfrm>
            <a:off x="527345" y="1160358"/>
            <a:ext cx="11073160" cy="661207"/>
          </a:xfrm>
          <a:prstGeom prst="rect">
            <a:avLst/>
          </a:prstGeom>
          <a:solidFill>
            <a:schemeClr val="accent2">
              <a:lumMod val="20000"/>
              <a:lumOff val="80000"/>
            </a:schemeClr>
          </a:solidFill>
        </p:spPr>
        <p:txBody>
          <a:bodyPr wrap="square">
            <a:spAutoFit/>
          </a:bodyPr>
          <a:lstStyle/>
          <a:p>
            <a:pPr algn="ctr">
              <a:lnSpc>
                <a:spcPct val="150000"/>
              </a:lnSpc>
            </a:pPr>
            <a:r>
              <a:rPr lang="en-GB" sz="2800" b="1" dirty="0">
                <a:ln w="0"/>
                <a:solidFill>
                  <a:srgbClr val="C00000"/>
                </a:solidFill>
                <a:effectLst>
                  <a:outerShdw blurRad="38100" dist="19050" dir="2700000" algn="tl" rotWithShape="0">
                    <a:schemeClr val="dk1">
                      <a:alpha val="40000"/>
                    </a:schemeClr>
                  </a:outerShdw>
                </a:effectLst>
                <a:latin typeface="Times New Roman" panose="02020603050405020304" pitchFamily="18" charset="0"/>
                <a:cs typeface="Times New Roman" panose="02020603050405020304" pitchFamily="18" charset="0"/>
              </a:rPr>
              <a:t>We have discussed</a:t>
            </a:r>
          </a:p>
        </p:txBody>
      </p:sp>
      <p:sp>
        <p:nvSpPr>
          <p:cNvPr id="3" name="Rectangle 2"/>
          <p:cNvSpPr/>
          <p:nvPr/>
        </p:nvSpPr>
        <p:spPr>
          <a:xfrm>
            <a:off x="4190735" y="257844"/>
            <a:ext cx="3810530" cy="523220"/>
          </a:xfrm>
          <a:prstGeom prst="rect">
            <a:avLst/>
          </a:prstGeom>
        </p:spPr>
        <p:txBody>
          <a:bodyPr wrap="none">
            <a:spAutoFit/>
          </a:bodyPr>
          <a:lstStyle/>
          <a:p>
            <a:r>
              <a:rPr lang="en-GB" sz="2800" b="1" u="sng" dirty="0">
                <a:latin typeface="Times New Roman" panose="02020603050405020304" pitchFamily="18" charset="0"/>
                <a:cs typeface="Times New Roman" panose="02020603050405020304" pitchFamily="18" charset="0"/>
              </a:rPr>
              <a:t>In the previous lecture, </a:t>
            </a:r>
          </a:p>
        </p:txBody>
      </p:sp>
      <p:sp>
        <p:nvSpPr>
          <p:cNvPr id="5" name="TextBox 4">
            <a:extLst>
              <a:ext uri="{FF2B5EF4-FFF2-40B4-BE49-F238E27FC236}">
                <a16:creationId xmlns:a16="http://schemas.microsoft.com/office/drawing/2014/main" id="{291B3D41-CCE6-4FC5-983A-14026B741ADE}"/>
              </a:ext>
            </a:extLst>
          </p:cNvPr>
          <p:cNvSpPr txBox="1"/>
          <p:nvPr/>
        </p:nvSpPr>
        <p:spPr>
          <a:xfrm>
            <a:off x="527345" y="2125436"/>
            <a:ext cx="11073160" cy="2223942"/>
          </a:xfrm>
          <a:prstGeom prst="rect">
            <a:avLst/>
          </a:prstGeom>
          <a:noFill/>
        </p:spPr>
        <p:txBody>
          <a:bodyPr wrap="square">
            <a:spAutoFit/>
          </a:bodyPr>
          <a:lstStyle/>
          <a:p>
            <a:pPr marL="533400" indent="-533400">
              <a:lnSpc>
                <a:spcPct val="200000"/>
              </a:lnSpc>
              <a:buFontTx/>
              <a:buAutoNum type="arabicPeriod"/>
            </a:pPr>
            <a:r>
              <a:rPr lang="en-US" altLang="ar-SA" sz="1800" b="1" dirty="0">
                <a:latin typeface="Times New Roman" panose="02020603050405020304" pitchFamily="18" charset="0"/>
                <a:cs typeface="+mj-cs"/>
              </a:rPr>
              <a:t>Define the consumer market and construct a simple model of consumer buyer behavior</a:t>
            </a:r>
          </a:p>
          <a:p>
            <a:pPr marL="533400" indent="-533400">
              <a:lnSpc>
                <a:spcPct val="200000"/>
              </a:lnSpc>
              <a:buFontTx/>
              <a:buAutoNum type="arabicPeriod"/>
            </a:pPr>
            <a:r>
              <a:rPr lang="en-US" altLang="ar-SA" sz="1800" b="1" dirty="0">
                <a:latin typeface="Times New Roman" panose="02020603050405020304" pitchFamily="18" charset="0"/>
                <a:cs typeface="+mj-cs"/>
              </a:rPr>
              <a:t>Name the four major factors that influence consumer buyer behavior</a:t>
            </a:r>
          </a:p>
          <a:p>
            <a:pPr marL="533400" indent="-533400">
              <a:lnSpc>
                <a:spcPct val="200000"/>
              </a:lnSpc>
              <a:buFontTx/>
              <a:buAutoNum type="arabicPeriod"/>
            </a:pPr>
            <a:r>
              <a:rPr lang="en-US" altLang="ar-SA" sz="1800" b="1" dirty="0">
                <a:latin typeface="Times New Roman" panose="02020603050405020304" pitchFamily="18" charset="0"/>
                <a:cs typeface="+mj-cs"/>
              </a:rPr>
              <a:t>List and understand the major types of buying decision behavior and the stages in the buyer decision process</a:t>
            </a:r>
          </a:p>
        </p:txBody>
      </p:sp>
      <p:pic>
        <p:nvPicPr>
          <p:cNvPr id="6"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73296" y="58469"/>
            <a:ext cx="2801972" cy="1030340"/>
          </a:xfrm>
          <a:prstGeom prst="rect">
            <a:avLst/>
          </a:prstGeom>
        </p:spPr>
      </p:pic>
    </p:spTree>
    <p:extLst>
      <p:ext uri="{BB962C8B-B14F-4D97-AF65-F5344CB8AC3E}">
        <p14:creationId xmlns:p14="http://schemas.microsoft.com/office/powerpoint/2010/main" val="870290918"/>
      </p:ext>
    </p:extLst>
  </p:cSld>
  <p:clrMapOvr>
    <a:masterClrMapping/>
  </p:clrMapOvr>
  <mc:AlternateContent xmlns:mc="http://schemas.openxmlformats.org/markup-compatibility/2006" xmlns:p14="http://schemas.microsoft.com/office/powerpoint/2010/main">
    <mc:Choice Requires="p14">
      <p:transition p14:dur="10" advTm="573756"/>
    </mc:Choice>
    <mc:Fallback xmlns="">
      <p:transition advTm="573756"/>
    </mc:Fallback>
  </mc:AlternateContent>
  <p:extLst>
    <p:ext uri="{3A86A75C-4F4B-4683-9AE1-C65F6400EC91}">
      <p14:laserTraceLst xmlns:p14="http://schemas.microsoft.com/office/powerpoint/2010/main">
        <p14:tracePtLst>
          <p14:tracePt t="1036" x="11877675" y="3756025"/>
          <p14:tracePt t="1042" x="11758613" y="3790950"/>
          <p14:tracePt t="1048" x="11530013" y="3849688"/>
          <p14:tracePt t="1049" x="11426825" y="3883025"/>
          <p14:tracePt t="1053" x="11325225" y="3900488"/>
          <p14:tracePt t="1063" x="11249025" y="3917950"/>
          <p14:tracePt t="1067" x="11087100" y="3960813"/>
          <p14:tracePt t="1078" x="10909300" y="4011613"/>
          <p14:tracePt t="1094" x="10764838" y="4027488"/>
          <p14:tracePt t="1111" x="10679113" y="4037013"/>
          <p14:tracePt t="1127" x="10594975" y="4027488"/>
          <p14:tracePt t="1144" x="10544175" y="4027488"/>
          <p14:tracePt t="1161" x="10483850" y="4027488"/>
          <p14:tracePt t="1164" x="10475913" y="4027488"/>
          <p14:tracePt t="1177" x="10458450" y="4027488"/>
          <p14:tracePt t="1179" x="10450513" y="4027488"/>
          <p14:tracePt t="1195" x="10425113" y="4027488"/>
          <p14:tracePt t="1211" x="10390188" y="4027488"/>
          <p14:tracePt t="1212" x="10382250" y="4027488"/>
          <p14:tracePt t="1228" x="10323513" y="4027488"/>
          <p14:tracePt t="1229" x="10298113" y="4027488"/>
          <p14:tracePt t="1245" x="10186988" y="4027488"/>
          <p14:tracePt t="1262" x="10042525" y="4027488"/>
          <p14:tracePt t="1263" x="9991725" y="4027488"/>
          <p14:tracePt t="1278" x="9812338" y="4027488"/>
          <p14:tracePt t="1280" x="9753600" y="4027488"/>
          <p14:tracePt t="1282" x="9702800" y="4027488"/>
          <p14:tracePt t="1295" x="9540875" y="4027488"/>
          <p14:tracePt t="1298" x="9515475" y="4011613"/>
          <p14:tracePt t="1312" x="9447213" y="4011613"/>
          <p14:tracePt t="1314" x="9413875" y="4011613"/>
          <p14:tracePt t="1328" x="9277350" y="4011613"/>
          <p14:tracePt t="1329" x="9218613" y="4011613"/>
          <p14:tracePt t="1345" x="8912225" y="4027488"/>
          <p14:tracePt t="1362" x="8767763" y="4044950"/>
          <p14:tracePt t="1364" x="8691563" y="4052888"/>
          <p14:tracePt t="1378" x="8539163" y="4052888"/>
          <p14:tracePt t="1379" x="8504238" y="4052888"/>
          <p14:tracePt t="1395" x="8453438" y="4052888"/>
          <p14:tracePt t="1396" x="8435975" y="4052888"/>
          <p14:tracePt t="1411" x="8420100" y="4052888"/>
          <p14:tracePt t="1413" x="8410575" y="4052888"/>
          <p14:tracePt t="1428" x="8394700" y="4044950"/>
          <p14:tracePt t="1430" x="8385175" y="4044950"/>
          <p14:tracePt t="1445" x="8369300" y="4044950"/>
          <p14:tracePt t="1446" x="8359775" y="4044950"/>
          <p14:tracePt t="1461" x="8343900" y="4044950"/>
          <p14:tracePt t="1462" x="8334375" y="4027488"/>
          <p14:tracePt t="1479" x="8326438" y="4027488"/>
          <p14:tracePt t="1495" x="8318500" y="4027488"/>
          <p14:tracePt t="1514" x="8301038" y="4027488"/>
          <p14:tracePt t="1530" x="8291513" y="4027488"/>
          <p14:tracePt t="1551" x="8275638" y="4027488"/>
          <p14:tracePt t="1562" x="8266113" y="4027488"/>
          <p14:tracePt t="1608" x="8258175" y="4027488"/>
          <p14:tracePt t="1615" x="8240713" y="4027488"/>
          <p14:tracePt t="1630" x="8232775" y="4011613"/>
          <p14:tracePt t="1634" x="8224838" y="4011613"/>
          <p14:tracePt t="1639" x="8215313" y="4011613"/>
          <p14:tracePt t="1646" x="8189913" y="4002088"/>
          <p14:tracePt t="1661" x="8174038" y="3994150"/>
          <p14:tracePt t="1662" x="8164513" y="3994150"/>
          <p14:tracePt t="1678" x="8156575" y="3994150"/>
          <p14:tracePt t="1694" x="8139113" y="3986213"/>
          <p14:tracePt t="1711" x="8131175" y="3986213"/>
          <p14:tracePt t="1735" x="8121650" y="3986213"/>
          <p14:tracePt t="1744" x="8113713" y="3976688"/>
          <p14:tracePt t="1774" x="8105775" y="3968750"/>
          <p14:tracePt t="1799" x="8096250" y="3968750"/>
          <p14:tracePt t="1803" x="8080375" y="3968750"/>
          <p14:tracePt t="1819" x="8070850" y="3968750"/>
          <p14:tracePt t="1827" x="8062913" y="3968750"/>
          <p14:tracePt t="1850" x="8045450" y="3968750"/>
          <p14:tracePt t="1861" x="8037513" y="3968750"/>
          <p14:tracePt t="1882" x="8029575" y="3968750"/>
          <p14:tracePt t="1902" x="8020050" y="3968750"/>
          <p14:tracePt t="2968" x="8012113" y="3968750"/>
          <p14:tracePt t="2975" x="8004175" y="3968750"/>
          <p14:tracePt t="2979" x="7994650" y="3968750"/>
          <p14:tracePt t="2994" x="7926388" y="3968750"/>
          <p14:tracePt t="2996" x="7885113" y="3976688"/>
          <p14:tracePt t="3011" x="7629525" y="4052888"/>
          <p14:tracePt t="3014" x="7553325" y="4062413"/>
          <p14:tracePt t="3027" x="7323138" y="4070350"/>
          <p14:tracePt t="3030" x="7264400" y="4070350"/>
          <p14:tracePt t="3043" x="7069138" y="4037013"/>
          <p14:tracePt t="3045" x="7008813" y="4011613"/>
          <p14:tracePt t="3059" x="6838950" y="3857625"/>
          <p14:tracePt t="3076" x="6559550" y="3629025"/>
          <p14:tracePt t="3077" x="6473825" y="3560763"/>
          <p14:tracePt t="3093" x="6245225" y="3322638"/>
          <p14:tracePt t="3094" x="6167438" y="3271838"/>
          <p14:tracePt t="3110" x="5819775" y="3008313"/>
          <p14:tracePt t="3110" x="5735638" y="2949575"/>
          <p14:tracePt t="3127" x="5429250" y="2736850"/>
          <p14:tracePt t="3143" x="5208588" y="2582863"/>
          <p14:tracePt t="3144" x="5132388" y="2524125"/>
          <p14:tracePt t="3159" x="4910138" y="2336800"/>
          <p14:tracePt t="3176" x="4749800" y="2133600"/>
          <p14:tracePt t="3193" x="4613275" y="1938338"/>
          <p14:tracePt t="3210" x="4451350" y="1674813"/>
          <p14:tracePt t="3227" x="4375150" y="1546225"/>
          <p14:tracePt t="3230" x="4359275" y="1520825"/>
          <p14:tracePt t="3244" x="4341813" y="1495425"/>
          <p14:tracePt t="3245" x="4341813" y="1470025"/>
          <p14:tracePt t="3261" x="4332288" y="1419225"/>
          <p14:tracePt t="3277" x="4341813" y="1317625"/>
          <p14:tracePt t="3293" x="4400550" y="1249363"/>
          <p14:tracePt t="3294" x="4425950" y="1206500"/>
          <p14:tracePt t="3309" x="4554538" y="1079500"/>
          <p14:tracePt t="3311" x="4605338" y="1044575"/>
          <p14:tracePt t="3326" x="4876800" y="823913"/>
          <p14:tracePt t="3343" x="5157788" y="636588"/>
          <p14:tracePt t="3344" x="5233988" y="585788"/>
          <p14:tracePt t="3359" x="5497513" y="425450"/>
          <p14:tracePt t="3376" x="5624513" y="331788"/>
          <p14:tracePt t="3393" x="5675313" y="306388"/>
          <p14:tracePt t="3409" x="5708650" y="296863"/>
          <p14:tracePt t="3426" x="5761038" y="296863"/>
          <p14:tracePt t="3443" x="5845175" y="339725"/>
          <p14:tracePt t="3445" x="5870575" y="357188"/>
          <p14:tracePt t="3460" x="5938838" y="400050"/>
          <p14:tracePt t="3461" x="5956300" y="415925"/>
          <p14:tracePt t="3477" x="6024563" y="466725"/>
          <p14:tracePt t="3478" x="6057900" y="484188"/>
          <p14:tracePt t="3494" x="6184900" y="552450"/>
          <p14:tracePt t="3496" x="6227763" y="577850"/>
          <p14:tracePt t="3498" x="6278563" y="595313"/>
          <p14:tracePt t="3510" x="6415088" y="620713"/>
          <p14:tracePt t="3511" x="6483350" y="646113"/>
          <p14:tracePt t="3514" x="6575425" y="671513"/>
          <p14:tracePt t="3515" x="6653213" y="688975"/>
          <p14:tracePt t="3527" x="6881813" y="755650"/>
          <p14:tracePt t="3543" x="7137400" y="849313"/>
          <p14:tracePt t="3544" x="7213600" y="884238"/>
          <p14:tracePt t="3560" x="7451725" y="1019175"/>
          <p14:tracePt t="3561" x="7493000" y="1044575"/>
          <p14:tracePt t="3564" x="7545388" y="1087438"/>
          <p14:tracePt t="3576" x="7654925" y="1216025"/>
          <p14:tracePt t="3593" x="7715250" y="1368425"/>
          <p14:tracePt t="3595" x="7723188" y="1393825"/>
          <p14:tracePt t="3610" x="7748588" y="1538288"/>
          <p14:tracePt t="3611" x="7756525" y="1581150"/>
          <p14:tracePt t="3626" x="7756525" y="1758950"/>
          <p14:tracePt t="3643" x="7781925" y="1911350"/>
          <p14:tracePt t="3645" x="7781925" y="1954213"/>
          <p14:tracePt t="3659" x="7799388" y="2039938"/>
          <p14:tracePt t="3661" x="7799388" y="2073275"/>
          <p14:tracePt t="3677" x="7799388" y="2200275"/>
          <p14:tracePt t="3693" x="7824788" y="2336800"/>
          <p14:tracePt t="3694" x="7824788" y="2397125"/>
          <p14:tracePt t="3709" x="7799388" y="2582863"/>
          <p14:tracePt t="3710" x="7781925" y="2651125"/>
          <p14:tracePt t="3727" x="7672388" y="3059113"/>
          <p14:tracePt t="3743" x="7604125" y="3322638"/>
          <p14:tracePt t="3745" x="7586663" y="3398838"/>
          <p14:tracePt t="3759" x="7518400" y="3611563"/>
          <p14:tracePt t="3760" x="7510463" y="3671888"/>
          <p14:tracePt t="3776" x="7467600" y="3832225"/>
          <p14:tracePt t="3793" x="7442200" y="3917950"/>
          <p14:tracePt t="3796" x="7442200" y="3925888"/>
          <p14:tracePt t="3810" x="7434263" y="3960813"/>
          <p14:tracePt t="3811" x="7434263" y="3968750"/>
          <p14:tracePt t="3826" x="7426325" y="3986213"/>
          <p14:tracePt t="3849" x="7426325" y="4002088"/>
          <p14:tracePt t="6722" x="7426325" y="4011613"/>
          <p14:tracePt t="6731" x="7416800" y="4019550"/>
          <p14:tracePt t="8217" x="7383463" y="3943350"/>
          <p14:tracePt t="8230" x="7332663" y="3763963"/>
          <p14:tracePt t="8233" x="7323138" y="3705225"/>
          <p14:tracePt t="8236" x="7307263" y="3646488"/>
          <p14:tracePt t="8244" x="7264400" y="3543300"/>
          <p14:tracePt t="8257" x="7229475" y="3459163"/>
          <p14:tracePt t="8273" x="7178675" y="3365500"/>
          <p14:tracePt t="8275" x="7170738" y="3340100"/>
          <p14:tracePt t="8289" x="7077075" y="3195638"/>
          <p14:tracePt t="8306" x="7018338" y="3109913"/>
          <p14:tracePt t="8323" x="6975475" y="3041650"/>
          <p14:tracePt t="8325" x="6950075" y="3016250"/>
          <p14:tracePt t="8340" x="6942138" y="2990850"/>
          <p14:tracePt t="8340" x="6924675" y="2974975"/>
          <p14:tracePt t="8357" x="6907213" y="2940050"/>
          <p14:tracePt t="8358" x="6899275" y="2922588"/>
          <p14:tracePt t="8373" x="6881813" y="2906713"/>
          <p14:tracePt t="8375" x="6881813" y="2897188"/>
          <p14:tracePt t="8391" x="6838950" y="2863850"/>
          <p14:tracePt t="8407" x="6813550" y="2855913"/>
          <p14:tracePt t="8408" x="6805613" y="2846388"/>
          <p14:tracePt t="8424" x="6797675" y="2838450"/>
          <p14:tracePt t="8426" x="6780213" y="2830513"/>
          <p14:tracePt t="8444" x="6770688" y="2830513"/>
          <p14:tracePt t="8457" x="6745288" y="2830513"/>
          <p14:tracePt t="8460" x="6737350" y="2830513"/>
          <p14:tracePt t="8474" x="6694488" y="2846388"/>
          <p14:tracePt t="8501" x="6686550" y="2855913"/>
          <p14:tracePt t="8509" x="6678613" y="2855913"/>
          <p14:tracePt t="8523" x="6661150" y="2881313"/>
          <p14:tracePt t="8526" x="6661150" y="2889250"/>
          <p14:tracePt t="8541" x="6610350" y="2965450"/>
          <p14:tracePt t="8556" x="6559550" y="3084513"/>
          <p14:tracePt t="8557" x="6542088" y="3135313"/>
          <p14:tracePt t="8573" x="6483350" y="3355975"/>
          <p14:tracePt t="8575" x="6465888" y="3441700"/>
          <p14:tracePt t="8591" x="6311900" y="3986213"/>
          <p14:tracePt t="8607" x="6184900" y="4470400"/>
          <p14:tracePt t="8623" x="6091238" y="4835525"/>
          <p14:tracePt t="8624" x="6057900" y="4946650"/>
          <p14:tracePt t="8639" x="5946775" y="5395913"/>
          <p14:tracePt t="8656" x="5845175" y="5778500"/>
          <p14:tracePt t="8673" x="5768975" y="6127750"/>
          <p14:tracePt t="8676" x="5743575" y="6203950"/>
          <p14:tracePt t="8690" x="5718175" y="6450013"/>
          <p14:tracePt t="8706" x="5683250" y="6688138"/>
          <p14:tracePt t="8723" x="5683250" y="6840538"/>
          <p14:tracePt t="8925" x="5880100" y="6781800"/>
          <p14:tracePt t="8930" x="5997575" y="6705600"/>
          <p14:tracePt t="8934" x="6057900" y="6662738"/>
          <p14:tracePt t="8940" x="6134100" y="6611938"/>
          <p14:tracePt t="8943" x="6210300" y="6569075"/>
          <p14:tracePt t="8957" x="6465888" y="6399213"/>
          <p14:tracePt t="8973" x="6661150" y="6262688"/>
          <p14:tracePt t="8975" x="6729413" y="6221413"/>
          <p14:tracePt t="8990" x="6915150" y="6092825"/>
          <p14:tracePt t="8991" x="7034213" y="6008688"/>
          <p14:tracePt t="9007" x="7239000" y="5813425"/>
          <p14:tracePt t="9023" x="7434263" y="5634038"/>
          <p14:tracePt t="9024" x="7502525" y="5565775"/>
          <p14:tracePt t="9039" x="7799388" y="5345113"/>
          <p14:tracePt t="9056" x="8045450" y="5157788"/>
          <p14:tracePt t="9072" x="8139113" y="5064125"/>
          <p14:tracePt t="9089" x="8164513" y="5038725"/>
          <p14:tracePt t="13551" x="8147050" y="5038725"/>
          <p14:tracePt t="13604" x="8139113" y="5048250"/>
          <p14:tracePt t="13697" x="8131175" y="5056188"/>
          <p14:tracePt t="13728" x="8121650" y="5056188"/>
          <p14:tracePt t="13732" x="8121650" y="5064125"/>
          <p14:tracePt t="13857" x="8113713" y="5073650"/>
          <p14:tracePt t="13938" x="8105775" y="5073650"/>
          <p14:tracePt t="13987" x="8096250" y="5091113"/>
          <p14:tracePt t="14085" x="8096250" y="5099050"/>
          <p14:tracePt t="14129" x="8080375" y="5099050"/>
          <p14:tracePt t="14157" x="8070850" y="5106988"/>
          <p14:tracePt t="14174" x="8070850" y="5124450"/>
          <p14:tracePt t="14227" x="8062913" y="5124450"/>
          <p14:tracePt t="14259" x="8045450" y="5141913"/>
          <p14:tracePt t="14355" x="8045450" y="5149850"/>
          <p14:tracePt t="14414" x="8029575" y="5157788"/>
          <p14:tracePt t="14456" x="8020050" y="5167313"/>
          <p14:tracePt t="14469" x="8012113" y="5175250"/>
          <p14:tracePt t="14487" x="8004175" y="5183188"/>
          <p14:tracePt t="14504" x="7994650" y="5192713"/>
          <p14:tracePt t="14531" x="7994650" y="5200650"/>
          <p14:tracePt t="14549" x="7977188" y="5208588"/>
          <p14:tracePt t="14577" x="7969250" y="5218113"/>
          <p14:tracePt t="14591" x="7961313" y="5235575"/>
          <p14:tracePt t="14621" x="7951788" y="5243513"/>
          <p14:tracePt t="14645" x="7943850" y="5243513"/>
          <p14:tracePt t="14681" x="7943850" y="5251450"/>
          <p14:tracePt t="14718" x="7943850" y="5260975"/>
          <p14:tracePt t="14783" x="7935913" y="5260975"/>
          <p14:tracePt t="14791" x="7926388" y="5268913"/>
          <p14:tracePt t="14810" x="7926388" y="5276850"/>
          <p14:tracePt t="14830" x="7918450" y="5276850"/>
          <p14:tracePt t="14860" x="7918450" y="5286375"/>
          <p14:tracePt t="14864" x="7910513" y="5294313"/>
          <p14:tracePt t="14903" x="7910513" y="5302250"/>
          <p14:tracePt t="14963" x="7900988" y="5302250"/>
          <p14:tracePt t="15215" x="7900988" y="5319713"/>
          <p14:tracePt t="15231" x="7893050" y="5327650"/>
          <p14:tracePt t="15659" x="7885113" y="5337175"/>
          <p14:tracePt t="15670" x="7867650" y="5353050"/>
          <p14:tracePt t="15678" x="7859713" y="5362575"/>
          <p14:tracePt t="15703" x="7842250" y="5380038"/>
          <p14:tracePt t="15797" x="7824788" y="5395913"/>
          <p14:tracePt t="15892" x="7807325" y="5413375"/>
          <p14:tracePt t="15936" x="7791450" y="5430838"/>
          <p14:tracePt t="15976" x="7781925" y="5438775"/>
          <p14:tracePt t="16013" x="7773988" y="5446713"/>
          <p14:tracePt t="16051" x="7766050" y="5456238"/>
          <p14:tracePt t="16082" x="7756525" y="5472113"/>
          <p14:tracePt t="16165" x="7748588" y="5481638"/>
          <p14:tracePt t="16177" x="7731125" y="5489575"/>
          <p14:tracePt t="16385" x="7723188" y="5507038"/>
          <p14:tracePt t="21657" x="7723188" y="5514975"/>
          <p14:tracePt t="21747" x="7715250" y="5524500"/>
          <p14:tracePt t="21923" x="7705725" y="5524500"/>
          <p14:tracePt t="22257" x="7705725" y="5540375"/>
          <p14:tracePt t="22266" x="7697788" y="5549900"/>
          <p14:tracePt t="26155" x="7688263" y="5549900"/>
          <p14:tracePt t="26175" x="7688263" y="5565775"/>
          <p14:tracePt t="26181" x="7680325" y="5575300"/>
          <p14:tracePt t="26211" x="7672388" y="5575300"/>
          <p14:tracePt t="26247" x="7672388" y="5583238"/>
          <p14:tracePt t="110667" x="7662863" y="5583238"/>
          <p14:tracePt t="110676" x="7654925" y="5575300"/>
          <p14:tracePt t="110684" x="7646988" y="5565775"/>
          <p14:tracePt t="110685" x="7637463" y="5565775"/>
          <p14:tracePt t="110710" x="7553325" y="5464175"/>
          <p14:tracePt t="110727" x="7391400" y="5337175"/>
          <p14:tracePt t="110730" x="7358063" y="5302250"/>
          <p14:tracePt t="110732" x="7315200" y="5260975"/>
          <p14:tracePt t="110743" x="7239000" y="5157788"/>
          <p14:tracePt t="110744" x="7196138" y="5106988"/>
          <p14:tracePt t="110760" x="7077075" y="4911725"/>
          <p14:tracePt t="110776" x="6958013" y="4733925"/>
          <p14:tracePt t="110793" x="6889750" y="4640263"/>
          <p14:tracePt t="110795" x="6864350" y="4605338"/>
          <p14:tracePt t="110810" x="6745288" y="4478338"/>
          <p14:tracePt t="110812" x="6694488" y="4427538"/>
          <p14:tracePt t="110827" x="6534150" y="4249738"/>
          <p14:tracePt t="110828" x="6465888" y="4189413"/>
          <p14:tracePt t="110845" x="6100763" y="3935413"/>
          <p14:tracePt t="110862" x="5905500" y="3790950"/>
          <p14:tracePt t="110867" x="5794375" y="3697288"/>
          <p14:tracePt t="110872" x="5726113" y="3654425"/>
          <p14:tracePt t="110874" x="5675313" y="3594100"/>
          <p14:tracePt t="110884" x="5581650" y="3492500"/>
          <p14:tracePt t="110885" x="5530850" y="3449638"/>
          <p14:tracePt t="110893" x="5487988" y="3398838"/>
          <p14:tracePt t="110894" x="5437188" y="3365500"/>
          <p14:tracePt t="110909" x="5327650" y="3263900"/>
          <p14:tracePt t="110926" x="5233988" y="3211513"/>
          <p14:tracePt t="110943" x="5208588" y="3186113"/>
          <p14:tracePt t="110960" x="5183188" y="3178175"/>
          <p14:tracePt t="110976" x="5183188" y="3170238"/>
          <p14:tracePt t="110998" x="5173663" y="3152775"/>
          <p14:tracePt t="111011" x="5173663" y="3144838"/>
          <p14:tracePt t="111027" x="5157788" y="3119438"/>
          <p14:tracePt t="111029" x="5157788" y="3109913"/>
          <p14:tracePt t="111043" x="5132388" y="3076575"/>
          <p14:tracePt t="111045" x="5132388" y="3059113"/>
          <p14:tracePt t="111062" x="5114925" y="3008313"/>
          <p14:tracePt t="111079" x="5106988" y="2957513"/>
          <p14:tracePt t="111083" x="5097463" y="2906713"/>
          <p14:tracePt t="111094" x="5080000" y="2889250"/>
          <p14:tracePt t="111096" x="5080000" y="2871788"/>
          <p14:tracePt t="111097" x="5080000" y="2846388"/>
          <p14:tracePt t="111109" x="5080000" y="2778125"/>
          <p14:tracePt t="111126" x="5080000" y="2701925"/>
          <p14:tracePt t="111142" x="5064125" y="2651125"/>
          <p14:tracePt t="111159" x="5029200" y="2625725"/>
          <p14:tracePt t="111176" x="4995863" y="2600325"/>
          <p14:tracePt t="111193" x="4935538" y="2592388"/>
          <p14:tracePt t="111195" x="4910138" y="2592388"/>
          <p14:tracePt t="111209" x="4833938" y="2592388"/>
          <p14:tracePt t="111210" x="4826000" y="2592388"/>
          <p14:tracePt t="111226" x="4765675" y="2592388"/>
          <p14:tracePt t="111243" x="4714875" y="2608263"/>
          <p14:tracePt t="111245" x="4699000" y="2608263"/>
          <p14:tracePt t="111261" x="4656138" y="2625725"/>
          <p14:tracePt t="111276" x="4605338" y="2651125"/>
          <p14:tracePt t="111278" x="4579938" y="2660650"/>
          <p14:tracePt t="111293" x="4545013" y="2686050"/>
          <p14:tracePt t="111294" x="4529138" y="2693988"/>
          <p14:tracePt t="111309" x="4476750" y="2711450"/>
          <p14:tracePt t="111326" x="4435475" y="2711450"/>
          <p14:tracePt t="111342" x="4418013" y="2711450"/>
          <p14:tracePt t="111343" x="4400550" y="2711450"/>
          <p14:tracePt t="111359" x="4375150" y="2711450"/>
          <p14:tracePt t="111376" x="4341813" y="2719388"/>
          <p14:tracePt t="111393" x="4316413" y="2736850"/>
          <p14:tracePt t="111410" x="4306888" y="2736850"/>
          <p14:tracePt t="111412" x="4291013" y="2744788"/>
          <p14:tracePt t="111427" x="4256088" y="2762250"/>
          <p14:tracePt t="111443" x="4222750" y="2778125"/>
          <p14:tracePt t="111461" x="4171950" y="2820988"/>
          <p14:tracePt t="111477" x="4137025" y="2863850"/>
          <p14:tracePt t="111478" x="4129088" y="2863850"/>
          <p14:tracePt t="111493" x="4111625" y="2889250"/>
          <p14:tracePt t="111494" x="4111625" y="2897188"/>
          <p14:tracePt t="111509" x="4086225" y="2906713"/>
          <p14:tracePt t="111526" x="4078288" y="2932113"/>
          <p14:tracePt t="111543" x="4060825" y="2949575"/>
          <p14:tracePt t="111545" x="4060825" y="2957513"/>
          <p14:tracePt t="111579" x="4052888" y="2965450"/>
          <p14:tracePt t="111587" x="4044950" y="2974975"/>
          <p14:tracePt t="111595" x="4035425" y="2982913"/>
          <p14:tracePt t="111611" x="4017963" y="3008313"/>
          <p14:tracePt t="111627" x="4002088" y="3033713"/>
          <p14:tracePt t="111628" x="3992563" y="3041650"/>
          <p14:tracePt t="111643" x="3984625" y="3051175"/>
          <p14:tracePt t="111644" x="3976688" y="3059113"/>
          <p14:tracePt t="111660" x="3967163" y="3059113"/>
          <p14:tracePt t="111678" x="3967163" y="3076575"/>
          <p14:tracePt t="112083" x="3967163" y="3067050"/>
          <p14:tracePt t="112092" x="3976688" y="3059113"/>
          <p14:tracePt t="112105" x="3976688" y="3051175"/>
          <p14:tracePt t="112126" x="3976688" y="3041650"/>
          <p14:tracePt t="112148" x="3976688" y="3033713"/>
          <p14:tracePt t="112183" x="3984625" y="3016250"/>
          <p14:tracePt t="112188" x="3992563" y="3016250"/>
          <p14:tracePt t="114435" x="4002088" y="3008313"/>
          <p14:tracePt t="114710" x="4010025" y="3008313"/>
          <p14:tracePt t="114720" x="4017963" y="3000375"/>
          <p14:tracePt t="114722" x="4017963" y="2990850"/>
          <p14:tracePt t="114729" x="4027488" y="2990850"/>
          <p14:tracePt t="114741" x="4044950" y="2990850"/>
          <p14:tracePt t="114793" x="4060825" y="2982913"/>
          <p14:tracePt t="114800" x="4070350" y="2974975"/>
          <p14:tracePt t="114814" x="4078288" y="2974975"/>
          <p14:tracePt t="114818" x="4095750" y="2965450"/>
          <p14:tracePt t="114820" x="4111625" y="2957513"/>
          <p14:tracePt t="114824" x="4121150" y="2940050"/>
          <p14:tracePt t="114841" x="4179888" y="2914650"/>
          <p14:tracePt t="114841" x="4197350" y="2906713"/>
          <p14:tracePt t="114857" x="4230688" y="2889250"/>
          <p14:tracePt t="114874" x="4256088" y="2863850"/>
          <p14:tracePt t="114891" x="4265613" y="2846388"/>
          <p14:tracePt t="114893" x="4281488" y="2838450"/>
          <p14:tracePt t="114908" x="4291013" y="2830513"/>
          <p14:tracePt t="114909" x="4298950" y="2830513"/>
          <p14:tracePt t="114925" x="4316413" y="2813050"/>
          <p14:tracePt t="114941" x="4332288" y="2787650"/>
          <p14:tracePt t="114944" x="4332288" y="2778125"/>
          <p14:tracePt t="114957" x="4341813" y="2752725"/>
          <p14:tracePt t="114959" x="4349750" y="2736850"/>
          <p14:tracePt t="114974" x="4367213" y="2711450"/>
          <p14:tracePt t="114991" x="4392613" y="2686050"/>
          <p14:tracePt t="114994" x="4392613" y="2676525"/>
          <p14:tracePt t="114996" x="4400550" y="2660650"/>
          <p14:tracePt t="115007" x="4418013" y="2643188"/>
          <p14:tracePt t="115024" x="4435475" y="2608263"/>
          <p14:tracePt t="115041" x="4443413" y="2557463"/>
          <p14:tracePt t="115057" x="4451350" y="2498725"/>
          <p14:tracePt t="115074" x="4468813" y="2455863"/>
          <p14:tracePt t="115091" x="4476750" y="2430463"/>
          <p14:tracePt t="115093" x="4476750" y="2422525"/>
          <p14:tracePt t="115107" x="4476750" y="2397125"/>
          <p14:tracePt t="115125" x="4476750" y="2371725"/>
          <p14:tracePt t="115142" x="4468813" y="2354263"/>
          <p14:tracePt t="115143" x="4468813" y="2344738"/>
          <p14:tracePt t="115161" x="4468813" y="2293938"/>
          <p14:tracePt t="115175" x="4460875" y="2268538"/>
          <p14:tracePt t="115190" x="4451350" y="2243138"/>
          <p14:tracePt t="115207" x="4443413" y="2227263"/>
          <p14:tracePt t="115208" x="4435475" y="2227263"/>
          <p14:tracePt t="115223" x="4425950" y="2200275"/>
          <p14:tracePt t="115240" x="4410075" y="2184400"/>
          <p14:tracePt t="115256" x="4384675" y="2149475"/>
          <p14:tracePt t="115273" x="4359275" y="2108200"/>
          <p14:tracePt t="115290" x="4316413" y="2090738"/>
          <p14:tracePt t="115307" x="4291013" y="2073275"/>
          <p14:tracePt t="115308" x="4281488" y="2065338"/>
          <p14:tracePt t="115325" x="4256088" y="2047875"/>
          <p14:tracePt t="115341" x="4222750" y="2039938"/>
          <p14:tracePt t="115342" x="4214813" y="2039938"/>
          <p14:tracePt t="115358" x="4179888" y="2030413"/>
          <p14:tracePt t="115375" x="4171950" y="2022475"/>
          <p14:tracePt t="115378" x="4162425" y="2022475"/>
          <p14:tracePt t="115391" x="4154488" y="2022475"/>
          <p14:tracePt t="115408" x="4137025" y="2022475"/>
          <p14:tracePt t="115426" x="4095750" y="2022475"/>
          <p14:tracePt t="115428" x="4086225" y="2022475"/>
          <p14:tracePt t="115441" x="4052888" y="2022475"/>
          <p14:tracePt t="115443" x="4035425" y="2022475"/>
          <p14:tracePt t="115457" x="3984625" y="2022475"/>
          <p14:tracePt t="115458" x="3976688" y="2022475"/>
          <p14:tracePt t="115474" x="3908425" y="2022475"/>
          <p14:tracePt t="115490" x="3865563" y="2022475"/>
          <p14:tracePt t="115494" x="3848100" y="2022475"/>
          <p14:tracePt t="115507" x="3806825" y="2039938"/>
          <p14:tracePt t="115509" x="3789363" y="2039938"/>
          <p14:tracePt t="115525" x="3746500" y="2039938"/>
          <p14:tracePt t="115542" x="3729038" y="2065338"/>
          <p14:tracePt t="115543" x="3721100" y="2065338"/>
          <p14:tracePt t="115557" x="3695700" y="2082800"/>
          <p14:tracePt t="115560" x="3678238" y="2090738"/>
          <p14:tracePt t="115562" x="3670300" y="2098675"/>
          <p14:tracePt t="115573" x="3662363" y="2108200"/>
          <p14:tracePt t="115590" x="3652838" y="2108200"/>
          <p14:tracePt t="115591" x="3644900" y="2108200"/>
          <p14:tracePt t="115607" x="3619500" y="2124075"/>
          <p14:tracePt t="115624" x="3602038" y="2133600"/>
          <p14:tracePt t="115627" x="3594100" y="2141538"/>
          <p14:tracePt t="115641" x="3594100" y="2149475"/>
          <p14:tracePt t="115644" x="3586163" y="2149475"/>
          <p14:tracePt t="115657" x="3568700" y="2159000"/>
          <p14:tracePt t="115674" x="3543300" y="2200275"/>
          <p14:tracePt t="115691" x="3517900" y="2217738"/>
          <p14:tracePt t="115695" x="3517900" y="2227263"/>
          <p14:tracePt t="115697" x="3517900" y="2235200"/>
          <p14:tracePt t="115707" x="3500438" y="2252663"/>
          <p14:tracePt t="115710" x="3500438" y="2260600"/>
          <p14:tracePt t="115725" x="3482975" y="2286000"/>
          <p14:tracePt t="115740" x="3467100" y="2328863"/>
          <p14:tracePt t="115741" x="3467100" y="2336800"/>
          <p14:tracePt t="115757" x="3441700" y="2371725"/>
          <p14:tracePt t="115760" x="3432175" y="2387600"/>
          <p14:tracePt t="115775" x="3414713" y="2438400"/>
          <p14:tracePt t="115791" x="3406775" y="2473325"/>
          <p14:tracePt t="115792" x="3406775" y="2489200"/>
          <p14:tracePt t="115807" x="3406775" y="2516188"/>
          <p14:tracePt t="115809" x="3398838" y="2532063"/>
          <p14:tracePt t="115824" x="3389313" y="2557463"/>
          <p14:tracePt t="115840" x="3389313" y="2592388"/>
          <p14:tracePt t="115844" x="3389313" y="2608263"/>
          <p14:tracePt t="115858" x="3389313" y="2625725"/>
          <p14:tracePt t="115860" x="3389313" y="2633663"/>
          <p14:tracePt t="115875" x="3389313" y="2651125"/>
          <p14:tracePt t="115879" x="3389313" y="2668588"/>
          <p14:tracePt t="115891" x="3389313" y="2686050"/>
          <p14:tracePt t="115894" x="3389313" y="2701925"/>
          <p14:tracePt t="115907" x="3398838" y="2719388"/>
          <p14:tracePt t="115910" x="3398838" y="2727325"/>
          <p14:tracePt t="115923" x="3414713" y="2778125"/>
          <p14:tracePt t="115925" x="3424238" y="2787650"/>
          <p14:tracePt t="115941" x="3449638" y="2846388"/>
          <p14:tracePt t="115957" x="3482975" y="2897188"/>
          <p14:tracePt t="115960" x="3500438" y="2914650"/>
          <p14:tracePt t="115973" x="3525838" y="2949575"/>
          <p14:tracePt t="115990" x="3543300" y="2974975"/>
          <p14:tracePt t="115992" x="3543300" y="2982913"/>
          <p14:tracePt t="116007" x="3559175" y="3008313"/>
          <p14:tracePt t="116008" x="3568700" y="3025775"/>
          <p14:tracePt t="116024" x="3586163" y="3033713"/>
          <p14:tracePt t="116041" x="3611563" y="3051175"/>
          <p14:tracePt t="116057" x="3644900" y="3067050"/>
          <p14:tracePt t="116059" x="3652838" y="3067050"/>
          <p14:tracePt t="116075" x="3678238" y="3084513"/>
          <p14:tracePt t="116091" x="3729038" y="3094038"/>
          <p14:tracePt t="116094" x="3756025" y="3094038"/>
          <p14:tracePt t="116107" x="3832225" y="3094038"/>
          <p14:tracePt t="116109" x="3857625" y="3094038"/>
          <p14:tracePt t="116123" x="3941763" y="3094038"/>
          <p14:tracePt t="116124" x="3967163" y="3084513"/>
          <p14:tracePt t="116141" x="4060825" y="3084513"/>
          <p14:tracePt t="116157" x="4111625" y="3076575"/>
          <p14:tracePt t="116159" x="4146550" y="3076575"/>
          <p14:tracePt t="116174" x="4171950" y="3076575"/>
          <p14:tracePt t="116191" x="4179888" y="3076575"/>
          <p14:tracePt t="116192" x="4187825" y="3076575"/>
          <p14:tracePt t="116228" x="4197350" y="3067050"/>
          <p14:tracePt t="116251" x="4205288" y="3059113"/>
          <p14:tracePt t="116258" x="4222750" y="3059113"/>
          <p14:tracePt t="116289" x="4230688" y="3059113"/>
          <p14:tracePt t="116309" x="4240213" y="3051175"/>
          <p14:tracePt t="116338" x="4248150" y="3041650"/>
          <p14:tracePt t="116346" x="4256088" y="3041650"/>
          <p14:tracePt t="116357" x="4265613" y="3041650"/>
          <p14:tracePt t="116358" x="4273550" y="3041650"/>
          <p14:tracePt t="116373" x="4332288" y="3025775"/>
          <p14:tracePt t="116375" x="4349750" y="3025775"/>
          <p14:tracePt t="116391" x="4392613" y="3008313"/>
          <p14:tracePt t="116406" x="4425950" y="2990850"/>
          <p14:tracePt t="116407" x="4435475" y="2982913"/>
          <p14:tracePt t="116467" x="4451350" y="2982913"/>
          <p14:tracePt t="116476" x="4468813" y="2982913"/>
          <p14:tracePt t="116481" x="4486275" y="2974975"/>
          <p14:tracePt t="116507" x="4537075" y="2957513"/>
          <p14:tracePt t="116524" x="4545013" y="2957513"/>
          <p14:tracePt t="116541" x="4554538" y="2957513"/>
          <p14:tracePt t="116557" x="4562475" y="2957513"/>
          <p14:tracePt t="116559" x="4570413" y="2957513"/>
          <p14:tracePt t="116573" x="4595813" y="2949575"/>
          <p14:tracePt t="116590" x="4621213" y="2949575"/>
          <p14:tracePt t="116606" x="4646613" y="2940050"/>
          <p14:tracePt t="116607" x="4656138" y="2932113"/>
          <p14:tracePt t="116623" x="4673600" y="2922588"/>
          <p14:tracePt t="116639" x="4699000" y="2922588"/>
          <p14:tracePt t="116656" x="4724400" y="2914650"/>
          <p14:tracePt t="116659" x="4732338" y="2914650"/>
          <p14:tracePt t="116673" x="4775200" y="2906713"/>
          <p14:tracePt t="116676" x="4791075" y="2906713"/>
          <p14:tracePt t="116691" x="4859338" y="2906713"/>
          <p14:tracePt t="116694" x="4876800" y="2906713"/>
          <p14:tracePt t="116697" x="4884738" y="2906713"/>
          <p14:tracePt t="116706" x="4902200" y="2906713"/>
          <p14:tracePt t="116709" x="4919663" y="2906713"/>
          <p14:tracePt t="116723" x="4945063" y="2906713"/>
          <p14:tracePt t="116725" x="4953000" y="2906713"/>
          <p14:tracePt t="116739" x="4970463" y="2897188"/>
          <p14:tracePt t="116756" x="4987925" y="2897188"/>
          <p14:tracePt t="116757" x="5003800" y="2897188"/>
          <p14:tracePt t="116773" x="5013325" y="2889250"/>
          <p14:tracePt t="116775" x="5021263" y="2889250"/>
          <p14:tracePt t="116794" x="5029200" y="2889250"/>
          <p14:tracePt t="116806" x="5038725" y="2889250"/>
          <p14:tracePt t="116823" x="5046663" y="2889250"/>
          <p14:tracePt t="116840" x="5064125" y="2881313"/>
          <p14:tracePt t="116844" x="5072063" y="2871788"/>
          <p14:tracePt t="116865" x="5080000" y="2871788"/>
          <p14:tracePt t="116881" x="5089525" y="2871788"/>
          <p14:tracePt t="116894" x="5097463" y="2871788"/>
          <p14:tracePt t="116907" x="5106988" y="2871788"/>
          <p14:tracePt t="116911" x="5114925" y="2871788"/>
          <p14:tracePt t="116914" x="5132388" y="2871788"/>
          <p14:tracePt t="116929" x="5132388" y="2863850"/>
          <p14:tracePt t="116940" x="5148263" y="2863850"/>
          <p14:tracePt t="116956" x="5157788" y="2863850"/>
          <p14:tracePt t="117159" x="5157788" y="2855913"/>
          <p14:tracePt t="117531" x="5157788" y="2846388"/>
          <p14:tracePt t="117542" x="5140325" y="2846388"/>
          <p14:tracePt t="117550" x="5132388" y="2846388"/>
          <p14:tracePt t="117573" x="5072063" y="2846388"/>
          <p14:tracePt t="117589" x="5013325" y="2846388"/>
          <p14:tracePt t="117591" x="5003800" y="2846388"/>
          <p14:tracePt t="117607" x="4953000" y="2855913"/>
          <p14:tracePt t="117623" x="4935538" y="2871788"/>
          <p14:tracePt t="117624" x="4919663" y="2871788"/>
          <p14:tracePt t="117639" x="4910138" y="2871788"/>
          <p14:tracePt t="117640" x="4902200" y="2871788"/>
          <p14:tracePt t="117657" x="4876800" y="2897188"/>
          <p14:tracePt t="117673" x="4851400" y="2906713"/>
          <p14:tracePt t="117674" x="4851400" y="2914650"/>
          <p14:tracePt t="117690" x="4818063" y="2932113"/>
          <p14:tracePt t="117692" x="4808538" y="2940050"/>
          <p14:tracePt t="117695" x="4800600" y="2940050"/>
          <p14:tracePt t="117706" x="4775200" y="2965450"/>
          <p14:tracePt t="117723" x="4757738" y="2990850"/>
          <p14:tracePt t="117740" x="4749800" y="3008313"/>
          <p14:tracePt t="117757" x="4749800" y="3025775"/>
          <p14:tracePt t="117774" x="4749800" y="3041650"/>
          <p14:tracePt t="117776" x="4749800" y="3059113"/>
          <p14:tracePt t="117792" x="4749800" y="3084513"/>
          <p14:tracePt t="117805" x="4757738" y="3101975"/>
          <p14:tracePt t="117806" x="4765675" y="3109913"/>
          <p14:tracePt t="117822" x="4800600" y="3119438"/>
          <p14:tracePt t="117823" x="4808538" y="3127375"/>
          <p14:tracePt t="117839" x="4826000" y="3127375"/>
          <p14:tracePt t="117840" x="4833938" y="3127375"/>
          <p14:tracePt t="117861" x="4843463" y="3127375"/>
          <p14:tracePt t="117874" x="4859338" y="3127375"/>
          <p14:tracePt t="117889" x="4868863" y="3127375"/>
          <p14:tracePt t="117891" x="4876800" y="3127375"/>
          <p14:tracePt t="117905" x="4902200" y="3101975"/>
          <p14:tracePt t="117922" x="4945063" y="3067050"/>
          <p14:tracePt t="117938" x="4970463" y="3033713"/>
          <p14:tracePt t="117957" x="5021263" y="2957513"/>
          <p14:tracePt t="117960" x="5029200" y="2940050"/>
          <p14:tracePt t="117972" x="5046663" y="2914650"/>
          <p14:tracePt t="117988" x="5054600" y="2889250"/>
          <p14:tracePt t="118007" x="5072063" y="2838450"/>
          <p14:tracePt t="118022" x="5072063" y="2813050"/>
          <p14:tracePt t="118024" x="5072063" y="2805113"/>
          <p14:tracePt t="118039" x="5080000" y="2787650"/>
          <p14:tracePt t="118040" x="5089525" y="2770188"/>
          <p14:tracePt t="118055" x="5106988" y="2719388"/>
          <p14:tracePt t="118072" x="5132388" y="2668588"/>
          <p14:tracePt t="118089" x="5140325" y="2633663"/>
          <p14:tracePt t="118090" x="5148263" y="2617788"/>
          <p14:tracePt t="118106" x="5173663" y="2582863"/>
          <p14:tracePt t="118123" x="5199063" y="2549525"/>
          <p14:tracePt t="118125" x="5208588" y="2532063"/>
          <p14:tracePt t="118139" x="5233988" y="2506663"/>
          <p14:tracePt t="118141" x="5241925" y="2498725"/>
          <p14:tracePt t="118155" x="5249863" y="2473325"/>
          <p14:tracePt t="118157" x="5259388" y="2463800"/>
          <p14:tracePt t="118172" x="5267325" y="2438400"/>
          <p14:tracePt t="118189" x="5276850" y="2422525"/>
          <p14:tracePt t="118205" x="5284788" y="2413000"/>
          <p14:tracePt t="118206" x="5284788" y="2405063"/>
          <p14:tracePt t="118223" x="5292725" y="2387600"/>
          <p14:tracePt t="118239" x="5302250" y="2387600"/>
          <p14:tracePt t="118515" x="5292725" y="2405063"/>
          <p14:tracePt t="118527" x="5284788" y="2422525"/>
          <p14:tracePt t="118533" x="5276850" y="2438400"/>
          <p14:tracePt t="118556" x="5241925" y="2481263"/>
          <p14:tracePt t="118573" x="5224463" y="2506663"/>
          <p14:tracePt t="118576" x="5224463" y="2516188"/>
          <p14:tracePt t="118589" x="5216525" y="2524125"/>
          <p14:tracePt t="118592" x="5208588" y="2532063"/>
          <p14:tracePt t="118605" x="5199063" y="2557463"/>
          <p14:tracePt t="118622" x="5173663" y="2617788"/>
          <p14:tracePt t="118638" x="5157788" y="2660650"/>
          <p14:tracePt t="118639" x="5148263" y="2676525"/>
          <p14:tracePt t="118655" x="5132388" y="2711450"/>
          <p14:tracePt t="118655" x="5122863" y="2719388"/>
          <p14:tracePt t="118671" x="5106988" y="2787650"/>
          <p14:tracePt t="118673" x="5106988" y="2805113"/>
          <p14:tracePt t="118688" x="5097463" y="2846388"/>
          <p14:tracePt t="118689" x="5089525" y="2846388"/>
          <p14:tracePt t="118705" x="5080000" y="2889250"/>
          <p14:tracePt t="118706" x="5080000" y="2906713"/>
          <p14:tracePt t="118721" x="5080000" y="2940050"/>
          <p14:tracePt t="118738" x="5080000" y="2982913"/>
          <p14:tracePt t="118742" x="5080000" y="3000375"/>
          <p14:tracePt t="118755" x="5080000" y="3025775"/>
          <p14:tracePt t="118758" x="5080000" y="3033713"/>
          <p14:tracePt t="118761" x="5080000" y="3051175"/>
          <p14:tracePt t="118771" x="5080000" y="3059113"/>
          <p14:tracePt t="118789" x="5072063" y="3084513"/>
          <p14:tracePt t="118895" x="5072063" y="3094038"/>
          <p14:tracePt t="118939" x="5072063" y="3101975"/>
          <p14:tracePt t="118947" x="5080000" y="3109913"/>
          <p14:tracePt t="118955" x="5097463" y="3127375"/>
          <p14:tracePt t="118957" x="5114925" y="3127375"/>
          <p14:tracePt t="118973" x="5173663" y="3152775"/>
          <p14:tracePt t="118989" x="5208588" y="3170238"/>
          <p14:tracePt t="119005" x="5233988" y="3195638"/>
          <p14:tracePt t="119007" x="5233988" y="3203575"/>
          <p14:tracePt t="119023" x="5233988" y="3211513"/>
          <p14:tracePt t="119038" x="5241925" y="3221038"/>
          <p14:tracePt t="119055" x="5259388" y="3221038"/>
          <p14:tracePt t="119080" x="5267325" y="3221038"/>
          <p14:tracePt t="119167" x="5284788" y="3221038"/>
          <p14:tracePt t="119220" x="5302250" y="3221038"/>
          <p14:tracePt t="119240" x="5310188" y="3221038"/>
          <p14:tracePt t="119250" x="5318125" y="3221038"/>
          <p14:tracePt t="119266" x="5327650" y="3221038"/>
          <p14:tracePt t="119293" x="5335588" y="3221038"/>
          <p14:tracePt t="119301" x="5343525" y="3221038"/>
          <p14:tracePt t="119342" x="5353050" y="3221038"/>
          <p14:tracePt t="119349" x="5353050" y="3211513"/>
          <p14:tracePt t="119358" x="5368925" y="3203575"/>
          <p14:tracePt t="119374" x="5394325" y="3195638"/>
          <p14:tracePt t="119378" x="5403850" y="3186113"/>
          <p14:tracePt t="119388" x="5411788" y="3186113"/>
          <p14:tracePt t="119457" x="5421313" y="3186113"/>
          <p14:tracePt t="119477" x="5429250" y="3186113"/>
          <p14:tracePt t="119490" x="5446713" y="3178175"/>
          <p14:tracePt t="119539" x="5446713" y="3170238"/>
          <p14:tracePt t="119561" x="5462588" y="3170238"/>
          <p14:tracePt t="119564" x="5472113" y="3160713"/>
          <p14:tracePt t="119582" x="5480050" y="3152775"/>
          <p14:tracePt t="119599" x="5487988" y="3152775"/>
          <p14:tracePt t="119604" x="5497513" y="3144838"/>
          <p14:tracePt t="119645" x="5497513" y="3135313"/>
          <p14:tracePt t="119660" x="5505450" y="3135313"/>
          <p14:tracePt t="119667" x="5522913" y="3127375"/>
          <p14:tracePt t="119673" x="5522913" y="3119438"/>
          <p14:tracePt t="119690" x="5573713" y="3094038"/>
          <p14:tracePt t="119704" x="5591175" y="3076575"/>
          <p14:tracePt t="119706" x="5591175" y="3067050"/>
          <p14:tracePt t="119721" x="5607050" y="3067050"/>
          <p14:tracePt t="119738" x="5607050" y="3059113"/>
          <p14:tracePt t="119741" x="5624513" y="3051175"/>
          <p14:tracePt t="119755" x="5641975" y="3041650"/>
          <p14:tracePt t="119757" x="5649913" y="3033713"/>
          <p14:tracePt t="119771" x="5657850" y="3025775"/>
          <p14:tracePt t="119788" x="5683250" y="3008313"/>
          <p14:tracePt t="119804" x="5708650" y="2982913"/>
          <p14:tracePt t="119822" x="5726113" y="2965450"/>
          <p14:tracePt t="119838" x="5735638" y="2957513"/>
          <p14:tracePt t="119854" x="5751513" y="2957513"/>
          <p14:tracePt t="119856" x="5751513" y="2949575"/>
          <p14:tracePt t="119880" x="5761038" y="2949575"/>
          <p14:tracePt t="119894" x="5768975" y="2940050"/>
          <p14:tracePt t="119910" x="5776913" y="2940050"/>
          <p14:tracePt t="119930" x="5786438" y="2940050"/>
          <p14:tracePt t="119939" x="5794375" y="2932113"/>
          <p14:tracePt t="119944" x="5794375" y="2922588"/>
          <p14:tracePt t="119956" x="5802313" y="2914650"/>
          <p14:tracePt t="119971" x="5819775" y="2914650"/>
          <p14:tracePt t="119987" x="5819775" y="2906713"/>
          <p14:tracePt t="120005" x="5845175" y="2889250"/>
          <p14:tracePt t="120024" x="5862638" y="2881313"/>
          <p14:tracePt t="120039" x="5870575" y="2871788"/>
          <p14:tracePt t="120059" x="5880100" y="2871788"/>
          <p14:tracePt t="120073" x="5888038" y="2863850"/>
          <p14:tracePt t="120077" x="5895975" y="2855913"/>
          <p14:tracePt t="120088" x="5905500" y="2846388"/>
          <p14:tracePt t="120104" x="5913438" y="2846388"/>
          <p14:tracePt t="120125" x="5921375" y="2838450"/>
          <p14:tracePt t="120170" x="5930900" y="2830513"/>
          <p14:tracePt t="120204" x="5938838" y="2830513"/>
          <p14:tracePt t="120265" x="5946775" y="2830513"/>
          <p14:tracePt t="120278" x="5956300" y="2830513"/>
          <p14:tracePt t="120283" x="5964238" y="2820988"/>
          <p14:tracePt t="120304" x="5997575" y="2805113"/>
          <p14:tracePt t="120322" x="6015038" y="2795588"/>
          <p14:tracePt t="120399" x="6024563" y="2795588"/>
          <p14:tracePt t="120408" x="6024563" y="2787650"/>
          <p14:tracePt t="124598" x="6024563" y="2795588"/>
          <p14:tracePt t="124602" x="6015038" y="2795588"/>
          <p14:tracePt t="124606" x="6015038" y="2805113"/>
          <p14:tracePt t="124634" x="5989638" y="2838450"/>
          <p14:tracePt t="124635" x="5981700" y="2855913"/>
          <p14:tracePt t="124652" x="5964238" y="2863850"/>
          <p14:tracePt t="124674" x="5956300" y="2871788"/>
          <p14:tracePt t="124690" x="5946775" y="2871788"/>
          <p14:tracePt t="124703" x="5938838" y="2881313"/>
          <p14:tracePt t="124718" x="5921375" y="2897188"/>
          <p14:tracePt t="124735" x="5888038" y="2922588"/>
          <p14:tracePt t="124737" x="5880100" y="2932113"/>
          <p14:tracePt t="124751" x="5811838" y="2974975"/>
          <p14:tracePt t="124753" x="5786438" y="2990850"/>
          <p14:tracePt t="124769" x="5683250" y="3059113"/>
          <p14:tracePt t="124785" x="5591175" y="3119438"/>
          <p14:tracePt t="124787" x="5556250" y="3152775"/>
          <p14:tracePt t="124802" x="5429250" y="3211513"/>
          <p14:tracePt t="124803" x="5394325" y="3228975"/>
          <p14:tracePt t="124819" x="5310188" y="3305175"/>
          <p14:tracePt t="124822" x="5292725" y="3314700"/>
          <p14:tracePt t="124826" x="5276850" y="3322638"/>
          <p14:tracePt t="124834" x="5267325" y="3322638"/>
          <p14:tracePt t="124835" x="5267325" y="3330575"/>
          <p14:tracePt t="125238" x="5259388" y="3330575"/>
          <p14:tracePt t="125247" x="5241925" y="3340100"/>
          <p14:tracePt t="125260" x="5224463" y="3348038"/>
          <p14:tracePt t="125268" x="5216525" y="3348038"/>
          <p14:tracePt t="125285" x="5208588" y="3355975"/>
          <p14:tracePt t="125301" x="5191125" y="3365500"/>
          <p14:tracePt t="125303" x="5183188" y="3373438"/>
          <p14:tracePt t="125319" x="5140325" y="3390900"/>
          <p14:tracePt t="125335" x="5072063" y="3416300"/>
          <p14:tracePt t="125336" x="5038725" y="3424238"/>
          <p14:tracePt t="125351" x="4927600" y="3459163"/>
          <p14:tracePt t="125353" x="4800600" y="3509963"/>
          <p14:tracePt t="125370" x="4595813" y="3611563"/>
          <p14:tracePt t="125384" x="4435475" y="3679825"/>
          <p14:tracePt t="125385" x="4392613" y="3687763"/>
          <p14:tracePt t="125401" x="4265613" y="3730625"/>
          <p14:tracePt t="125401" x="4230688" y="3738563"/>
          <p14:tracePt t="125417" x="4111625" y="3790950"/>
          <p14:tracePt t="125434" x="4002088" y="3841750"/>
          <p14:tracePt t="125451" x="3900488" y="3883025"/>
          <p14:tracePt t="125453" x="3890963" y="3883025"/>
          <p14:tracePt t="125456" x="3873500" y="3883025"/>
          <p14:tracePt t="125467" x="3848100" y="3892550"/>
          <p14:tracePt t="125503" x="3840163" y="3900488"/>
          <p14:tracePt t="125638" x="3832225" y="3900488"/>
          <p14:tracePt t="125677" x="3822700" y="3908425"/>
          <p14:tracePt t="127071" x="3832225" y="3908425"/>
          <p14:tracePt t="127080" x="3848100" y="3917950"/>
          <p14:tracePt t="127090" x="3873500" y="3917950"/>
          <p14:tracePt t="127093" x="3900488" y="3917950"/>
          <p14:tracePt t="127101" x="3925888" y="3917950"/>
          <p14:tracePt t="127116" x="3984625" y="3917950"/>
          <p14:tracePt t="127118" x="4010025" y="3917950"/>
          <p14:tracePt t="127133" x="4060825" y="3917950"/>
          <p14:tracePt t="127134" x="4070350" y="3917950"/>
          <p14:tracePt t="127151" x="4095750" y="3917950"/>
          <p14:tracePt t="127152" x="4111625" y="3917950"/>
          <p14:tracePt t="127167" x="4129088" y="3917950"/>
          <p14:tracePt t="127184" x="4197350" y="3917950"/>
          <p14:tracePt t="127188" x="4265613" y="3917950"/>
          <p14:tracePt t="127192" x="4306888" y="3917950"/>
          <p14:tracePt t="127196" x="4341813" y="3917950"/>
          <p14:tracePt t="127201" x="4384675" y="3917950"/>
          <p14:tracePt t="127217" x="4587875" y="3917950"/>
          <p14:tracePt t="127219" x="4630738" y="3917950"/>
          <p14:tracePt t="127233" x="4714875" y="3917950"/>
          <p14:tracePt t="127235" x="4740275" y="3917950"/>
          <p14:tracePt t="127249" x="4783138" y="3917950"/>
          <p14:tracePt t="127266" x="4791075" y="3917950"/>
          <p14:tracePt t="127283" x="4800600" y="3917950"/>
          <p14:tracePt t="127307" x="4808538" y="3917950"/>
          <p14:tracePt t="127317" x="4818063" y="3917950"/>
          <p14:tracePt t="127319" x="4826000" y="3917950"/>
          <p14:tracePt t="127322" x="4833938" y="3917950"/>
          <p14:tracePt t="127333" x="4884738" y="3917950"/>
          <p14:tracePt t="127334" x="4902200" y="3917950"/>
          <p14:tracePt t="127351" x="4987925" y="3917950"/>
          <p14:tracePt t="127366" x="5003800" y="3917950"/>
          <p14:tracePt t="127383" x="5029200" y="3917950"/>
          <p14:tracePt t="127384" x="5038725" y="3917950"/>
          <p14:tracePt t="127400" x="5097463" y="3917950"/>
          <p14:tracePt t="127416" x="5165725" y="3917950"/>
          <p14:tracePt t="127434" x="5259388" y="3917950"/>
          <p14:tracePt t="127438" x="5284788" y="3917950"/>
          <p14:tracePt t="127450" x="5368925" y="3917950"/>
          <p14:tracePt t="127454" x="5394325" y="3917950"/>
          <p14:tracePt t="127457" x="5421313" y="3917950"/>
          <p14:tracePt t="127467" x="5462588" y="3917950"/>
          <p14:tracePt t="127469" x="5487988" y="3917950"/>
          <p14:tracePt t="127483" x="5538788" y="3917950"/>
          <p14:tracePt t="127485" x="5556250" y="3917950"/>
          <p14:tracePt t="127500" x="5581650" y="3917950"/>
          <p14:tracePt t="127516" x="5599113" y="3917950"/>
          <p14:tracePt t="127537" x="5616575" y="3917950"/>
          <p14:tracePt t="127549" x="5641975" y="3917950"/>
          <p14:tracePt t="127550" x="5649913" y="3917950"/>
          <p14:tracePt t="127566" x="5683250" y="3917950"/>
          <p14:tracePt t="127568" x="5692775" y="3917950"/>
          <p14:tracePt t="127583" x="5708650" y="3917950"/>
          <p14:tracePt t="127585" x="5718175" y="3917950"/>
          <p14:tracePt t="127663" x="5726113" y="3917950"/>
          <p14:tracePt t="127676" x="5743575" y="3917950"/>
          <p14:tracePt t="127752" x="5761038" y="3917950"/>
          <p14:tracePt t="127760" x="5776913" y="3917950"/>
          <p14:tracePt t="127764" x="5794375" y="3917950"/>
          <p14:tracePt t="127773" x="5837238" y="3917950"/>
          <p14:tracePt t="127784" x="5888038" y="3917950"/>
          <p14:tracePt t="127785" x="5921375" y="3917950"/>
          <p14:tracePt t="127788" x="5964238" y="3917950"/>
          <p14:tracePt t="127800" x="6040438" y="3917950"/>
          <p14:tracePt t="127803" x="6065838" y="3917950"/>
          <p14:tracePt t="127805" x="6083300" y="3917950"/>
          <p14:tracePt t="127816" x="6126163" y="3917950"/>
          <p14:tracePt t="127833" x="6142038" y="3917950"/>
          <p14:tracePt t="140681" x="6134100" y="3925888"/>
          <p14:tracePt t="140691" x="6126163" y="3935413"/>
          <p14:tracePt t="140932" x="6116638" y="3943350"/>
          <p14:tracePt t="141039" x="6116638" y="3951288"/>
          <p14:tracePt t="143785" x="6116638" y="3960813"/>
          <p14:tracePt t="145661" x="6116638" y="3968750"/>
          <p14:tracePt t="148269" x="6108700" y="3968750"/>
          <p14:tracePt t="148278" x="6100763" y="3976688"/>
          <p14:tracePt t="148281" x="6091238" y="3986213"/>
          <p14:tracePt t="148289" x="6083300" y="3986213"/>
          <p14:tracePt t="148293" x="6065838" y="3994150"/>
          <p14:tracePt t="148303" x="6057900" y="4002088"/>
          <p14:tracePt t="148320" x="6007100" y="4027488"/>
          <p14:tracePt t="148337" x="5981700" y="4062413"/>
          <p14:tracePt t="148338" x="5964238" y="4079875"/>
          <p14:tracePt t="148354" x="5913438" y="4113213"/>
          <p14:tracePt t="148355" x="5905500" y="4121150"/>
          <p14:tracePt t="148357" x="5888038" y="4138613"/>
          <p14:tracePt t="148371" x="5870575" y="4146550"/>
          <p14:tracePt t="148374" x="5862638" y="4156075"/>
          <p14:tracePt t="148421" x="5853113" y="4156075"/>
          <p14:tracePt t="148426" x="5845175" y="4164013"/>
          <p14:tracePt t="148438" x="5837238" y="4171950"/>
          <p14:tracePt t="148439" x="5827713" y="4181475"/>
          <p14:tracePt t="148456" x="5802313" y="4197350"/>
          <p14:tracePt t="148473" x="5761038" y="4224338"/>
          <p14:tracePt t="148476" x="5735638" y="4249738"/>
          <p14:tracePt t="148487" x="5718175" y="4265613"/>
          <p14:tracePt t="148488" x="5700713" y="4283075"/>
          <p14:tracePt t="148503" x="5657850" y="4325938"/>
          <p14:tracePt t="148520" x="5607050" y="4376738"/>
          <p14:tracePt t="148536" x="5538788" y="4460875"/>
          <p14:tracePt t="148538" x="5513388" y="4478338"/>
          <p14:tracePt t="148553" x="5446713" y="4546600"/>
          <p14:tracePt t="148555" x="5421313" y="4564063"/>
          <p14:tracePt t="148557" x="5394325" y="4579938"/>
          <p14:tracePt t="148570" x="5327650" y="4640263"/>
          <p14:tracePt t="148586" x="5276850" y="4673600"/>
          <p14:tracePt t="148605" x="5224463" y="4716463"/>
          <p14:tracePt t="148606" x="5216525" y="4733925"/>
          <p14:tracePt t="148621" x="5191125" y="4749800"/>
          <p14:tracePt t="148637" x="5173663" y="4775200"/>
          <p14:tracePt t="148639" x="5165725" y="4784725"/>
          <p14:tracePt t="148654" x="5157788" y="4802188"/>
          <p14:tracePt t="148670" x="5148263" y="4810125"/>
          <p14:tracePt t="148687" x="5122863" y="4827588"/>
          <p14:tracePt t="148688" x="5114925" y="4835525"/>
          <p14:tracePt t="148703" x="5072063" y="4868863"/>
          <p14:tracePt t="148704" x="5054600" y="4878388"/>
          <p14:tracePt t="148720" x="5013325" y="4894263"/>
          <p14:tracePt t="148736" x="4978400" y="4911725"/>
          <p14:tracePt t="148737" x="4970463" y="4919663"/>
          <p14:tracePt t="148753" x="4953000" y="4929188"/>
          <p14:tracePt t="148755" x="4953000" y="4937125"/>
          <p14:tracePt t="148771" x="4927600" y="4954588"/>
          <p14:tracePt t="148774" x="4919663" y="4954588"/>
          <p14:tracePt t="148778" x="4910138" y="4962525"/>
          <p14:tracePt t="148788" x="4902200" y="4972050"/>
          <p14:tracePt t="148790" x="4894263" y="4979988"/>
          <p14:tracePt t="148804" x="4876800" y="4979988"/>
          <p14:tracePt t="148821" x="4851400" y="4979988"/>
          <p14:tracePt t="148836" x="4843463" y="4987925"/>
          <p14:tracePt t="148854" x="4818063" y="4987925"/>
          <p14:tracePt t="148877" x="4800600" y="4987925"/>
          <p14:tracePt t="148889" x="4791075" y="4987925"/>
          <p14:tracePt t="148894" x="4783138" y="4987925"/>
          <p14:tracePt t="148897" x="4765675" y="4987925"/>
          <p14:tracePt t="148903" x="4749800" y="4997450"/>
          <p14:tracePt t="148919" x="4673600" y="5013325"/>
          <p14:tracePt t="148936" x="4613275" y="5013325"/>
          <p14:tracePt t="148937" x="4595813" y="5013325"/>
          <p14:tracePt t="148953" x="4554538" y="5013325"/>
          <p14:tracePt t="148969" x="4503738" y="5013325"/>
          <p14:tracePt t="148986" x="4451350" y="5013325"/>
          <p14:tracePt t="149002" x="4410075" y="5013325"/>
          <p14:tracePt t="149019" x="4375150" y="4997450"/>
          <p14:tracePt t="149020" x="4367213" y="4997450"/>
          <p14:tracePt t="149036" x="4349750" y="4997450"/>
          <p14:tracePt t="149052" x="4332288" y="4979988"/>
          <p14:tracePt t="149054" x="4324350" y="4979988"/>
          <p14:tracePt t="149070" x="4306888" y="4979988"/>
          <p14:tracePt t="149070" x="4291013" y="4979988"/>
          <p14:tracePt t="149086" x="4256088" y="4972050"/>
          <p14:tracePt t="149087" x="4248150" y="4972050"/>
          <p14:tracePt t="149103" x="4187825" y="4954588"/>
          <p14:tracePt t="149104" x="4154488" y="4954588"/>
          <p14:tracePt t="149119" x="3976688" y="4954588"/>
          <p14:tracePt t="149136" x="3763963" y="4946650"/>
          <p14:tracePt t="149138" x="3703638" y="4946650"/>
          <p14:tracePt t="149154" x="3543300" y="4919663"/>
          <p14:tracePt t="149156" x="3482975" y="4911725"/>
          <p14:tracePt t="149158" x="3432175" y="4911725"/>
          <p14:tracePt t="149170" x="3270250" y="4903788"/>
          <p14:tracePt t="149187" x="3074988" y="4903788"/>
          <p14:tracePt t="149189" x="3024188" y="4903788"/>
          <p14:tracePt t="149203" x="2922588" y="4894263"/>
          <p14:tracePt t="149205" x="2897188" y="4894263"/>
          <p14:tracePt t="149220" x="2838450" y="4886325"/>
          <p14:tracePt t="149236" x="2811463" y="4886325"/>
          <p14:tracePt t="149237" x="2803525" y="4886325"/>
          <p14:tracePt t="149252" x="2795588" y="4868863"/>
          <p14:tracePt t="149269" x="2778125" y="4860925"/>
          <p14:tracePt t="149286" x="2735263" y="4843463"/>
          <p14:tracePt t="149303" x="2676525" y="4843463"/>
          <p14:tracePt t="149304" x="2651125" y="4843463"/>
          <p14:tracePt t="149319" x="2532063" y="4835525"/>
          <p14:tracePt t="149336" x="2387600" y="4835525"/>
          <p14:tracePt t="149353" x="2225675" y="4835525"/>
          <p14:tracePt t="149355" x="2208213" y="4835525"/>
          <p14:tracePt t="149369" x="2098675" y="4835525"/>
          <p14:tracePt t="149387" x="2038350" y="4835525"/>
          <p14:tracePt t="149390" x="2022475" y="4827588"/>
          <p14:tracePt t="149393" x="2012950" y="4827588"/>
          <p14:tracePt t="149403" x="1997075" y="4818063"/>
          <p14:tracePt t="149421" x="1979613" y="4810125"/>
          <p14:tracePt t="149446" x="1971675" y="4810125"/>
          <p14:tracePt t="149668" x="1954213" y="4810125"/>
          <p14:tracePt t="149676" x="1946275" y="4802188"/>
          <p14:tracePt t="149721" x="1936750" y="4802188"/>
          <p14:tracePt t="149730" x="1920875" y="4802188"/>
          <p14:tracePt t="149732" x="1903413" y="4802188"/>
          <p14:tracePt t="149736" x="1878013" y="4802188"/>
          <p14:tracePt t="149740" x="1860550" y="4802188"/>
          <p14:tracePt t="149752" x="1784350" y="4802188"/>
          <p14:tracePt t="149754" x="1749425" y="4802188"/>
          <p14:tracePt t="149769" x="1690688" y="4802188"/>
          <p14:tracePt t="149770" x="1673225" y="4802188"/>
          <p14:tracePt t="149786" x="1631950" y="4802188"/>
          <p14:tracePt t="149803" x="1606550" y="4802188"/>
          <p14:tracePt t="149806" x="1597025" y="4802188"/>
          <p14:tracePt t="149834" x="1589088" y="4802188"/>
          <p14:tracePt t="149838" x="1579563" y="4792663"/>
          <p14:tracePt t="149855" x="1571625" y="4792663"/>
          <p14:tracePt t="150051" x="1579563" y="4792663"/>
          <p14:tracePt t="150074" x="1589088" y="4792663"/>
          <p14:tracePt t="150083" x="1589088" y="4802188"/>
          <p14:tracePt t="150086" x="1589088" y="4810125"/>
          <p14:tracePt t="150102" x="1614488" y="4818063"/>
          <p14:tracePt t="150103" x="1631950" y="4818063"/>
          <p14:tracePt t="150118" x="1708150" y="4818063"/>
          <p14:tracePt t="150119" x="1733550" y="4827588"/>
          <p14:tracePt t="150135" x="1817688" y="4843463"/>
          <p14:tracePt t="150152" x="1885950" y="4852988"/>
          <p14:tracePt t="150155" x="1893888" y="4852988"/>
          <p14:tracePt t="150158" x="1903413" y="4860925"/>
          <p14:tracePt t="150170" x="1911350" y="4868863"/>
          <p14:tracePt t="150189" x="1920875" y="4868863"/>
          <p14:tracePt t="150205" x="1928813" y="4868863"/>
          <p14:tracePt t="150219" x="1936750" y="4868863"/>
          <p14:tracePt t="150236" x="1946275" y="4868863"/>
          <p14:tracePt t="150253" x="1962150" y="4868863"/>
          <p14:tracePt t="150255" x="1971675" y="4868863"/>
          <p14:tracePt t="150273" x="1987550" y="4868863"/>
          <p14:tracePt t="150287" x="2012950" y="4860925"/>
          <p14:tracePt t="150302" x="2047875" y="4860925"/>
          <p14:tracePt t="150304" x="2047875" y="4852988"/>
          <p14:tracePt t="150319" x="2090738" y="4835525"/>
          <p14:tracePt t="150319" x="2106613" y="4827588"/>
          <p14:tracePt t="150335" x="2141538" y="4818063"/>
          <p14:tracePt t="150352" x="2166938" y="4810125"/>
          <p14:tracePt t="150369" x="2200275" y="4802188"/>
          <p14:tracePt t="150385" x="2260600" y="4792663"/>
          <p14:tracePt t="150402" x="2301875" y="4767263"/>
          <p14:tracePt t="150405" x="2327275" y="4759325"/>
          <p14:tracePt t="150418" x="2387600" y="4759325"/>
          <p14:tracePt t="150421" x="2405063" y="4749800"/>
          <p14:tracePt t="150435" x="2446338" y="4733925"/>
          <p14:tracePt t="150452" x="2463800" y="4733925"/>
          <p14:tracePt t="150453" x="2471738" y="4733925"/>
          <p14:tracePt t="150468" x="2481263" y="4724400"/>
          <p14:tracePt t="150470" x="2489200" y="4724400"/>
          <p14:tracePt t="150485" x="2497138" y="4716463"/>
          <p14:tracePt t="150486" x="2506663" y="4708525"/>
          <p14:tracePt t="150503" x="2506663" y="4699000"/>
          <p14:tracePt t="150519" x="2532063" y="4683125"/>
          <p14:tracePt t="150521" x="2540000" y="4673600"/>
          <p14:tracePt t="150536" x="2574925" y="4630738"/>
          <p14:tracePt t="150553" x="2590800" y="4614863"/>
          <p14:tracePt t="150556" x="2600325" y="4614863"/>
          <p14:tracePt t="150569" x="2625725" y="4589463"/>
          <p14:tracePt t="150585" x="2659063" y="4572000"/>
          <p14:tracePt t="150617" x="2668588" y="4564063"/>
          <p14:tracePt t="150629" x="2668588" y="4554538"/>
          <p14:tracePt t="150637" x="2676525" y="4554538"/>
          <p14:tracePt t="150653" x="2709863" y="4529138"/>
          <p14:tracePt t="150654" x="2719388" y="4529138"/>
          <p14:tracePt t="150669" x="2752725" y="4495800"/>
          <p14:tracePt t="150672" x="2752725" y="4478338"/>
          <p14:tracePt t="150686" x="2778125" y="4460875"/>
          <p14:tracePt t="150688" x="2786063" y="4452938"/>
          <p14:tracePt t="150702" x="2786063" y="4445000"/>
          <p14:tracePt t="150719" x="2803525" y="4445000"/>
          <p14:tracePt t="150737" x="2811463" y="4427538"/>
          <p14:tracePt t="150758" x="2820988" y="4410075"/>
          <p14:tracePt t="150763" x="2828925" y="4402138"/>
          <p14:tracePt t="150766" x="2838450" y="4394200"/>
          <p14:tracePt t="150772" x="2838450" y="4384675"/>
          <p14:tracePt t="150785" x="2846388" y="4368800"/>
          <p14:tracePt t="150802" x="2854325" y="4351338"/>
          <p14:tracePt t="150819" x="2854325" y="4341813"/>
          <p14:tracePt t="150862" x="2854325" y="4333875"/>
          <p14:tracePt t="150867" x="2854325" y="4325938"/>
          <p14:tracePt t="150875" x="2854325" y="4316413"/>
          <p14:tracePt t="150888" x="2854325" y="4291013"/>
          <p14:tracePt t="150907" x="2854325" y="4275138"/>
          <p14:tracePt t="150920" x="2854325" y="4265613"/>
          <p14:tracePt t="150922" x="2854325" y="4257675"/>
          <p14:tracePt t="150935" x="2846388" y="4249738"/>
          <p14:tracePt t="150952" x="2838450" y="4232275"/>
          <p14:tracePt t="150955" x="2828925" y="4232275"/>
          <p14:tracePt t="150968" x="2828925" y="4224338"/>
          <p14:tracePt t="150985" x="2828925" y="4214813"/>
          <p14:tracePt t="151005" x="2820988" y="4214813"/>
          <p14:tracePt t="151026" x="2811463" y="4206875"/>
          <p14:tracePt t="151039" x="2811463" y="4197350"/>
          <p14:tracePt t="151053" x="2786063" y="4181475"/>
          <p14:tracePt t="151069" x="2778125" y="4171950"/>
          <p14:tracePt t="151070" x="2760663" y="4156075"/>
          <p14:tracePt t="151085" x="2744788" y="4146550"/>
          <p14:tracePt t="151087" x="2735263" y="4138613"/>
          <p14:tracePt t="151103" x="2709863" y="4121150"/>
          <p14:tracePt t="151119" x="2701925" y="4121150"/>
          <p14:tracePt t="151121" x="2693988" y="4121150"/>
          <p14:tracePt t="151135" x="2684463" y="4105275"/>
          <p14:tracePt t="151136" x="2676525" y="4105275"/>
          <p14:tracePt t="151151" x="2668588" y="4079875"/>
          <p14:tracePt t="151168" x="2625725" y="4079875"/>
          <p14:tracePt t="151185" x="2600325" y="4070350"/>
          <p14:tracePt t="151186" x="2590800" y="4052888"/>
          <p14:tracePt t="151202" x="2574925" y="4044950"/>
          <p14:tracePt t="151219" x="2549525" y="4044950"/>
          <p14:tracePt t="151222" x="2540000" y="4044950"/>
          <p14:tracePt t="151241" x="2532063" y="4044950"/>
          <p14:tracePt t="151253" x="2524125" y="4037013"/>
          <p14:tracePt t="151256" x="2514600" y="4037013"/>
          <p14:tracePt t="151270" x="2497138" y="4037013"/>
          <p14:tracePt t="151285" x="2471738" y="4027488"/>
          <p14:tracePt t="151286" x="2455863" y="4027488"/>
          <p14:tracePt t="151301" x="2413000" y="4027488"/>
          <p14:tracePt t="151303" x="2405063" y="4027488"/>
          <p14:tracePt t="151318" x="2370138" y="4027488"/>
          <p14:tracePt t="151319" x="2352675" y="4027488"/>
          <p14:tracePt t="151335" x="2319338" y="4027488"/>
          <p14:tracePt t="151352" x="2286000" y="4027488"/>
          <p14:tracePt t="151371" x="2268538" y="4019550"/>
          <p14:tracePt t="151395" x="2260600" y="4019550"/>
          <p14:tracePt t="151409" x="2251075" y="4019550"/>
          <p14:tracePt t="151420" x="2243138" y="4019550"/>
          <p14:tracePt t="151434" x="2235200" y="4019550"/>
          <p14:tracePt t="151451" x="2217738" y="4019550"/>
          <p14:tracePt t="151468" x="2208213" y="4019550"/>
          <p14:tracePt t="151470" x="2200275" y="4019550"/>
          <p14:tracePt t="151485" x="2182813" y="4037013"/>
          <p14:tracePt t="151502" x="2166938" y="4044950"/>
          <p14:tracePt t="151519" x="2157413" y="4044950"/>
          <p14:tracePt t="151520" x="2149475" y="4052888"/>
          <p14:tracePt t="151535" x="2141538" y="4052888"/>
          <p14:tracePt t="151551" x="2132013" y="4070350"/>
          <p14:tracePt t="151568" x="2116138" y="4079875"/>
          <p14:tracePt t="151585" x="2090738" y="4087813"/>
          <p14:tracePt t="151602" x="2073275" y="4105275"/>
          <p14:tracePt t="151619" x="2065338" y="4105275"/>
          <p14:tracePt t="151637" x="2055813" y="4113213"/>
          <p14:tracePt t="151653" x="2047875" y="4130675"/>
          <p14:tracePt t="151675" x="2038350" y="4130675"/>
          <p14:tracePt t="151686" x="2030413" y="4156075"/>
          <p14:tracePt t="151687" x="2022475" y="4156075"/>
          <p14:tracePt t="151702" x="2005013" y="4164013"/>
          <p14:tracePt t="151719" x="1987550" y="4181475"/>
          <p14:tracePt t="151720" x="1987550" y="4197350"/>
          <p14:tracePt t="151735" x="1979613" y="4206875"/>
          <p14:tracePt t="151736" x="1971675" y="4214813"/>
          <p14:tracePt t="151751" x="1962150" y="4232275"/>
          <p14:tracePt t="151769" x="1954213" y="4249738"/>
          <p14:tracePt t="151785" x="1946275" y="4257675"/>
          <p14:tracePt t="151802" x="1946275" y="4275138"/>
          <p14:tracePt t="151819" x="1936750" y="4291013"/>
          <p14:tracePt t="151834" x="1936750" y="4300538"/>
          <p14:tracePt t="151851" x="1936750" y="4325938"/>
          <p14:tracePt t="151868" x="1928813" y="4341813"/>
          <p14:tracePt t="151885" x="1928813" y="4359275"/>
          <p14:tracePt t="151905" x="1928813" y="4376738"/>
          <p14:tracePt t="151909" x="1928813" y="4384675"/>
          <p14:tracePt t="151918" x="1928813" y="4394200"/>
          <p14:tracePt t="151935" x="1928813" y="4402138"/>
          <p14:tracePt t="151979" x="1928813" y="4419600"/>
          <p14:tracePt t="152008" x="1928813" y="4435475"/>
          <p14:tracePt t="152012" x="1936750" y="4445000"/>
          <p14:tracePt t="152024" x="1936750" y="4452938"/>
          <p14:tracePt t="152034" x="1946275" y="4460875"/>
          <p14:tracePt t="152052" x="1954213" y="4460875"/>
          <p14:tracePt t="152053" x="1954213" y="4478338"/>
          <p14:tracePt t="152069" x="1962150" y="4495800"/>
          <p14:tracePt t="152085" x="1962150" y="4503738"/>
          <p14:tracePt t="152088" x="1971675" y="4513263"/>
          <p14:tracePt t="152105" x="1979613" y="4513263"/>
          <p14:tracePt t="152119" x="1979613" y="4521200"/>
          <p14:tracePt t="152122" x="1987550" y="4529138"/>
          <p14:tracePt t="152124" x="1997075" y="4529138"/>
          <p14:tracePt t="152140" x="2012950" y="4538663"/>
          <p14:tracePt t="152152" x="2022475" y="4546600"/>
          <p14:tracePt t="152168" x="2038350" y="4554538"/>
          <p14:tracePt t="152185" x="2065338" y="4564063"/>
          <p14:tracePt t="152188" x="2065338" y="4572000"/>
          <p14:tracePt t="152200" x="2090738" y="4572000"/>
          <p14:tracePt t="152217" x="2116138" y="4589463"/>
          <p14:tracePt t="152234" x="2124075" y="4589463"/>
          <p14:tracePt t="152251" x="2141538" y="4597400"/>
          <p14:tracePt t="152253" x="2157413" y="4597400"/>
          <p14:tracePt t="152269" x="2174875" y="4597400"/>
          <p14:tracePt t="152285" x="2182813" y="4597400"/>
          <p14:tracePt t="152302" x="2208213" y="4605338"/>
          <p14:tracePt t="152318" x="2225675" y="4605338"/>
          <p14:tracePt t="152335" x="2235200" y="4605338"/>
          <p14:tracePt t="152336" x="2243138" y="4605338"/>
          <p14:tracePt t="152340" x="2251075" y="4605338"/>
          <p14:tracePt t="152351" x="2260600" y="4605338"/>
          <p14:tracePt t="152352" x="2268538" y="4605338"/>
          <p14:tracePt t="152368" x="2286000" y="4605338"/>
          <p14:tracePt t="152384" x="2327275" y="4605338"/>
          <p14:tracePt t="152401" x="2362200" y="4605338"/>
          <p14:tracePt t="152421" x="2379663" y="4605338"/>
          <p14:tracePt t="152438" x="2387600" y="4605338"/>
          <p14:tracePt t="152452" x="2413000" y="4589463"/>
          <p14:tracePt t="152468" x="2430463" y="4579938"/>
          <p14:tracePt t="152485" x="2471738" y="4564063"/>
          <p14:tracePt t="152486" x="2481263" y="4554538"/>
          <p14:tracePt t="152501" x="2489200" y="4554538"/>
          <p14:tracePt t="152528" x="2497138" y="4554538"/>
          <p14:tracePt t="152540" x="2506663" y="4546600"/>
          <p14:tracePt t="152552" x="2514600" y="4538663"/>
          <p14:tracePt t="152567" x="2532063" y="4538663"/>
          <p14:tracePt t="152603" x="2532063" y="4529138"/>
          <p14:tracePt t="152623" x="2549525" y="4529138"/>
          <p14:tracePt t="152641" x="2557463" y="4529138"/>
          <p14:tracePt t="152646" x="2565400" y="4529138"/>
          <p14:tracePt t="152651" x="2574925" y="4529138"/>
          <p14:tracePt t="152653" x="2582863" y="4529138"/>
          <p14:tracePt t="152669" x="2651125" y="4554538"/>
          <p14:tracePt t="152685" x="2811463" y="4597400"/>
          <p14:tracePt t="152701" x="3016250" y="4657725"/>
          <p14:tracePt t="152704" x="3059113" y="4665663"/>
          <p14:tracePt t="152717" x="3228975" y="4716463"/>
          <p14:tracePt t="152718" x="3270250" y="4724400"/>
          <p14:tracePt t="152734" x="3500438" y="4784725"/>
          <p14:tracePt t="152750" x="3627438" y="4818063"/>
          <p14:tracePt t="152752" x="3662363" y="4827588"/>
          <p14:tracePt t="152767" x="3756025" y="4860925"/>
          <p14:tracePt t="152784" x="3797300" y="4860925"/>
          <p14:tracePt t="152801" x="3814763" y="4878388"/>
          <p14:tracePt t="152803" x="3822700" y="4886325"/>
          <p14:tracePt t="152818" x="3832225" y="4886325"/>
          <p14:tracePt t="152835" x="3848100" y="4886325"/>
          <p14:tracePt t="152838" x="3857625" y="4886325"/>
          <p14:tracePt t="152842" x="3873500" y="4886325"/>
          <p14:tracePt t="152852" x="3873500" y="4894263"/>
          <p14:tracePt t="152868" x="3908425" y="4894263"/>
          <p14:tracePt t="152884" x="3933825" y="4894263"/>
          <p14:tracePt t="152885" x="3941763" y="4894263"/>
          <p14:tracePt t="152901" x="3951288" y="4894263"/>
          <p14:tracePt t="152903" x="3967163" y="4894263"/>
          <p14:tracePt t="152918" x="3984625" y="4894263"/>
          <p14:tracePt t="152934" x="4002088" y="4894263"/>
          <p14:tracePt t="152950" x="4017963" y="4894263"/>
          <p14:tracePt t="152951" x="4027488" y="4894263"/>
          <p14:tracePt t="152967" x="4035425" y="4894263"/>
          <p14:tracePt t="152984" x="4052888" y="4894263"/>
          <p14:tracePt t="153001" x="4060825" y="4894263"/>
          <p14:tracePt t="153018" x="4070350" y="4894263"/>
          <p14:tracePt t="153035" x="4086225" y="4886325"/>
          <p14:tracePt t="153039" x="4095750" y="4886325"/>
          <p14:tracePt t="153042" x="4111625" y="4878388"/>
          <p14:tracePt t="153051" x="4129088" y="4868863"/>
          <p14:tracePt t="153054" x="4137025" y="4868863"/>
          <p14:tracePt t="153068" x="4146550" y="4868863"/>
          <p14:tracePt t="153239" x="4154488" y="4860925"/>
          <p14:tracePt t="153317" x="4154488" y="4852988"/>
          <p14:tracePt t="153389" x="4154488" y="4843463"/>
          <p14:tracePt t="153398" x="4154488" y="4835525"/>
          <p14:tracePt t="153406" x="4146550" y="4827588"/>
          <p14:tracePt t="153421" x="4146550" y="4818063"/>
          <p14:tracePt t="153433" x="4121150" y="4802188"/>
          <p14:tracePt t="153452" x="4121150" y="4792663"/>
          <p14:tracePt t="153467" x="4121150" y="4784725"/>
          <p14:tracePt t="153484" x="4121150" y="4767263"/>
          <p14:tracePt t="153486" x="4111625" y="4759325"/>
          <p14:tracePt t="153501" x="4103688" y="4733925"/>
          <p14:tracePt t="153518" x="4095750" y="4708525"/>
          <p14:tracePt t="153535" x="4086225" y="4673600"/>
          <p14:tracePt t="153550" x="4086225" y="4657725"/>
          <p14:tracePt t="153551" x="4070350" y="4640263"/>
          <p14:tracePt t="153567" x="4070350" y="4630738"/>
          <p14:tracePt t="153584" x="4070350" y="4589463"/>
          <p14:tracePt t="153601" x="4070350" y="4554538"/>
          <p14:tracePt t="153618" x="4070350" y="4529138"/>
          <p14:tracePt t="153622" x="4070350" y="4513263"/>
          <p14:tracePt t="153634" x="4070350" y="4503738"/>
          <p14:tracePt t="153650" x="4070350" y="4478338"/>
          <p14:tracePt t="153667" x="4070350" y="4445000"/>
          <p14:tracePt t="153669" x="4070350" y="4435475"/>
          <p14:tracePt t="153685" x="4070350" y="4419600"/>
          <p14:tracePt t="153701" x="4070350" y="4402138"/>
          <p14:tracePt t="153703" x="4070350" y="4394200"/>
          <p14:tracePt t="153720" x="4086225" y="4359275"/>
          <p14:tracePt t="153723" x="4086225" y="4351338"/>
          <p14:tracePt t="153725" x="4095750" y="4341813"/>
          <p14:tracePt t="153735" x="4121150" y="4300538"/>
          <p14:tracePt t="153750" x="4146550" y="4265613"/>
          <p14:tracePt t="153751" x="4154488" y="4249738"/>
          <p14:tracePt t="153767" x="4187825" y="4206875"/>
          <p14:tracePt t="153768" x="4197350" y="4189413"/>
          <p14:tracePt t="153783" x="4222750" y="4156075"/>
          <p14:tracePt t="153800" x="4230688" y="4138613"/>
          <p14:tracePt t="153817" x="4256088" y="4105275"/>
          <p14:tracePt t="153833" x="4306888" y="4079875"/>
          <p14:tracePt t="153850" x="4349750" y="4052888"/>
          <p14:tracePt t="153854" x="4359275" y="4044950"/>
          <p14:tracePt t="153867" x="4392613" y="4044950"/>
          <p14:tracePt t="153885" x="4418013" y="4027488"/>
          <p14:tracePt t="153900" x="4425950" y="4027488"/>
          <p14:tracePt t="153917" x="4435475" y="4027488"/>
          <p14:tracePt t="153940" x="4443413" y="4027488"/>
          <p14:tracePt t="153954" x="4451350" y="4027488"/>
          <p14:tracePt t="153958" x="4468813" y="4027488"/>
          <p14:tracePt t="153967" x="4486275" y="4027488"/>
          <p14:tracePt t="153983" x="4519613" y="4037013"/>
          <p14:tracePt t="153985" x="4529138" y="4037013"/>
          <p14:tracePt t="154000" x="4554538" y="4070350"/>
          <p14:tracePt t="154004" x="4562475" y="4079875"/>
          <p14:tracePt t="154007" x="4570413" y="4095750"/>
          <p14:tracePt t="154018" x="4570413" y="4113213"/>
          <p14:tracePt t="154034" x="4579938" y="4121150"/>
          <p14:tracePt t="154050" x="4595813" y="4130675"/>
          <p14:tracePt t="154067" x="4605338" y="4146550"/>
          <p14:tracePt t="154084" x="4613275" y="4146550"/>
          <p14:tracePt t="154085" x="4613275" y="4164013"/>
          <p14:tracePt t="154101" x="4621213" y="4181475"/>
          <p14:tracePt t="154117" x="4630738" y="4197350"/>
          <p14:tracePt t="154118" x="4630738" y="4206875"/>
          <p14:tracePt t="154133" x="4638675" y="4240213"/>
          <p14:tracePt t="154135" x="4638675" y="4257675"/>
          <p14:tracePt t="154151" x="4638675" y="4275138"/>
          <p14:tracePt t="154152" x="4638675" y="4291013"/>
          <p14:tracePt t="154168" x="4638675" y="4316413"/>
          <p14:tracePt t="154170" x="4638675" y="4333875"/>
          <p14:tracePt t="154172" x="4638675" y="4351338"/>
          <p14:tracePt t="154183" x="4638675" y="4368800"/>
          <p14:tracePt t="154184" x="4638675" y="4376738"/>
          <p14:tracePt t="154200" x="4638675" y="4410075"/>
          <p14:tracePt t="154216" x="4638675" y="4445000"/>
          <p14:tracePt t="154219" x="4638675" y="4452938"/>
          <p14:tracePt t="154234" x="4638675" y="4460875"/>
          <p14:tracePt t="154250" x="4638675" y="4478338"/>
          <p14:tracePt t="154268" x="4638675" y="4495800"/>
          <p14:tracePt t="154283" x="4630738" y="4521200"/>
          <p14:tracePt t="154285" x="4630738" y="4529138"/>
          <p14:tracePt t="154300" x="4621213" y="4538663"/>
          <p14:tracePt t="154316" x="4621213" y="4546600"/>
          <p14:tracePt t="154333" x="4613275" y="4554538"/>
          <p14:tracePt t="154350" x="4605338" y="4564063"/>
          <p14:tracePt t="154367" x="4595813" y="4572000"/>
          <p14:tracePt t="154370" x="4595813" y="4579938"/>
          <p14:tracePt t="154372" x="4587875" y="4589463"/>
          <p14:tracePt t="154385" x="4579938" y="4597400"/>
          <p14:tracePt t="154389" x="4562475" y="4622800"/>
          <p14:tracePt t="154400" x="4545013" y="4630738"/>
          <p14:tracePt t="154416" x="4503738" y="4657725"/>
          <p14:tracePt t="154420" x="4494213" y="4665663"/>
          <p14:tracePt t="154433" x="4468813" y="4673600"/>
          <p14:tracePt t="154450" x="4451350" y="4683125"/>
          <p14:tracePt t="154493" x="4443413" y="4691063"/>
          <p14:tracePt t="304070" x="4435475" y="4691063"/>
          <p14:tracePt t="304080" x="4425950" y="4691063"/>
          <p14:tracePt t="304084" x="4418013" y="4691063"/>
          <p14:tracePt t="304108" x="4367213" y="4683125"/>
          <p14:tracePt t="304125" x="4359275" y="4683125"/>
          <p14:tracePt t="304489" x="4349750" y="4683125"/>
          <p14:tracePt t="304650" x="4341813" y="4683125"/>
          <p14:tracePt t="304684" x="4332288" y="4683125"/>
          <p14:tracePt t="305018" x="4332288" y="4673600"/>
          <p14:tracePt t="305086" x="4332288" y="4665663"/>
          <p14:tracePt t="306150" x="4324350" y="4665663"/>
          <p14:tracePt t="326882" x="4316413" y="4665663"/>
          <p14:tracePt t="326885" x="4291013" y="4665663"/>
          <p14:tracePt t="326895" x="4205288" y="4699000"/>
          <p14:tracePt t="326899" x="4137025" y="4749800"/>
          <p14:tracePt t="326903" x="4086225" y="4775200"/>
          <p14:tracePt t="326907" x="4035425" y="4810125"/>
          <p14:tracePt t="326916" x="3951288" y="4860925"/>
          <p14:tracePt t="326926" x="3840163" y="4954588"/>
          <p14:tracePt t="326928" x="3814763" y="4972050"/>
          <p14:tracePt t="326943" x="3738563" y="5022850"/>
          <p14:tracePt t="326959" x="3729038" y="5030788"/>
          <p14:tracePt t="326976" x="3695700" y="5048250"/>
          <p14:tracePt t="326993" x="3678238" y="5056188"/>
          <p14:tracePt t="327010" x="3670300" y="5056188"/>
          <p14:tracePt t="327028" x="3662363" y="5056188"/>
          <p14:tracePt t="327047" x="3652838" y="5064125"/>
          <p14:tracePt t="327228" x="3644900" y="5064125"/>
          <p14:tracePt t="327239" x="3636963" y="5091113"/>
          <p14:tracePt t="327247" x="3636963" y="5106988"/>
          <p14:tracePt t="327259" x="3619500" y="5124450"/>
          <p14:tracePt t="327276" x="3611563" y="5141913"/>
          <p14:tracePt t="327403" x="3611563" y="5149850"/>
          <p14:tracePt t="327413" x="3602038" y="5149850"/>
          <p14:tracePt t="327421" x="3594100" y="5149850"/>
          <p14:tracePt t="327445" x="3586163" y="5157788"/>
          <p14:tracePt t="327463" x="3586163" y="5167313"/>
          <p14:tracePt t="329126" x="3568700" y="5167313"/>
          <p14:tracePt t="329135" x="3533775" y="5200650"/>
          <p14:tracePt t="329143" x="3517900" y="5200650"/>
          <p14:tracePt t="329186" x="3508375" y="5200650"/>
          <p14:tracePt t="329197" x="3475038" y="5208588"/>
          <p14:tracePt t="329204" x="3457575" y="5218113"/>
          <p14:tracePt t="329209" x="3441700" y="5226050"/>
          <p14:tracePt t="329224" x="3338513" y="5260975"/>
          <p14:tracePt t="329226" x="3313113" y="5268913"/>
          <p14:tracePt t="329242" x="3219450" y="5286375"/>
          <p14:tracePt t="329258" x="3160713" y="5294313"/>
          <p14:tracePt t="329259" x="3152775" y="5302250"/>
          <p14:tracePt t="329274" x="3109913" y="5311775"/>
          <p14:tracePt t="329292" x="3092450" y="5311775"/>
          <p14:tracePt t="329309" x="3074988" y="5311775"/>
          <p14:tracePt t="329326" x="3059113" y="5311775"/>
          <p14:tracePt t="329342" x="3016250" y="5311775"/>
          <p14:tracePt t="329344" x="3008313" y="5311775"/>
          <p14:tracePt t="329358" x="2930525" y="5327650"/>
          <p14:tracePt t="329361" x="2914650" y="5345113"/>
          <p14:tracePt t="329374" x="2803525" y="5362575"/>
          <p14:tracePt t="329376" x="2752725" y="5370513"/>
          <p14:tracePt t="329392" x="2659063" y="5395913"/>
          <p14:tracePt t="329393" x="2633663" y="5395913"/>
          <p14:tracePt t="329408" x="2600325" y="5395913"/>
          <p14:tracePt t="329425" x="2574925" y="5395913"/>
          <p14:tracePt t="329443" x="2565400" y="5395913"/>
          <p14:tracePt t="329459" x="2540000" y="5395913"/>
          <p14:tracePt t="329460" x="2532063" y="5395913"/>
          <p14:tracePt t="329474" x="2489200" y="5405438"/>
          <p14:tracePt t="329492" x="2430463" y="5430838"/>
          <p14:tracePt t="329495" x="2430463" y="5421313"/>
          <p14:tracePt t="329598" x="2446338" y="5421313"/>
          <p14:tracePt t="329611" x="2489200" y="5421313"/>
          <p14:tracePt t="329616" x="2549525" y="5421313"/>
          <p14:tracePt t="329621" x="2616200" y="5421313"/>
          <p14:tracePt t="329626" x="2651125" y="5421313"/>
          <p14:tracePt t="329642" x="2760663" y="5387975"/>
          <p14:tracePt t="329658" x="2795588" y="5370513"/>
          <p14:tracePt t="329728" x="2795588" y="5362575"/>
          <p14:tracePt t="329762" x="2786063" y="5362575"/>
          <p14:tracePt t="329771" x="2735263" y="5362575"/>
          <p14:tracePt t="329773" x="2701925" y="5362575"/>
          <p14:tracePt t="329777" x="2668588" y="5362575"/>
          <p14:tracePt t="329792" x="2463800" y="5337175"/>
          <p14:tracePt t="329808" x="2268538" y="5286375"/>
          <p14:tracePt t="329809" x="2225675" y="5276850"/>
          <p14:tracePt t="329824" x="2038350" y="5235575"/>
          <p14:tracePt t="329825" x="1997075" y="5226050"/>
          <p14:tracePt t="329842" x="1817688" y="5208588"/>
          <p14:tracePt t="329858" x="1733550" y="5208588"/>
          <p14:tracePt t="329861" x="1708150" y="5208588"/>
          <p14:tracePt t="329875" x="1657350" y="5218113"/>
          <p14:tracePt t="329879" x="1597025" y="5260975"/>
          <p14:tracePt t="329891" x="1546225" y="5294313"/>
          <p14:tracePt t="329908" x="1462088" y="5380038"/>
          <p14:tracePt t="329924" x="1444625" y="5438775"/>
          <p14:tracePt t="329927" x="1444625" y="5446713"/>
          <p14:tracePt t="329942" x="1444625" y="5472113"/>
          <p14:tracePt t="329945" x="1444625" y="5481638"/>
          <p14:tracePt t="329958" x="1470025" y="5497513"/>
          <p14:tracePt t="329975" x="1528763" y="5514975"/>
          <p14:tracePt t="329977" x="1538288" y="5514975"/>
          <p14:tracePt t="329991" x="1589088" y="5524500"/>
          <p14:tracePt t="329992" x="1606550" y="5532438"/>
          <p14:tracePt t="330008" x="1631950" y="5532438"/>
          <p14:tracePt t="330010" x="1639888" y="5532438"/>
          <p14:tracePt t="330024" x="1665288" y="5532438"/>
          <p14:tracePt t="330043" x="1733550" y="5507038"/>
          <p14:tracePt t="330047" x="1741488" y="5497513"/>
          <p14:tracePt t="330058" x="1784350" y="5481638"/>
          <p14:tracePt t="330059" x="1801813" y="5464175"/>
          <p14:tracePt t="330074" x="1843088" y="5430838"/>
          <p14:tracePt t="330076" x="1860550" y="5421313"/>
          <p14:tracePt t="330091" x="1893888" y="5387975"/>
          <p14:tracePt t="330093" x="1903413" y="5387975"/>
          <p14:tracePt t="330107" x="1911350" y="5380038"/>
          <p14:tracePt t="330124" x="1928813" y="5353050"/>
          <p14:tracePt t="330140" x="1954213" y="5302250"/>
          <p14:tracePt t="330157" x="1954213" y="5235575"/>
          <p14:tracePt t="330174" x="1954213" y="5099050"/>
          <p14:tracePt t="330176" x="1936750" y="5064125"/>
          <p14:tracePt t="330191" x="1860550" y="4954588"/>
          <p14:tracePt t="330192" x="1852613" y="4946650"/>
          <p14:tracePt t="330208" x="1766888" y="4886325"/>
          <p14:tracePt t="330209" x="1749425" y="4878388"/>
          <p14:tracePt t="330224" x="1631950" y="4810125"/>
          <p14:tracePt t="330225" x="1597025" y="4784725"/>
          <p14:tracePt t="330241" x="1384300" y="4699000"/>
          <p14:tracePt t="330242" x="1343025" y="4683125"/>
          <p14:tracePt t="330258" x="1181100" y="4640263"/>
          <p14:tracePt t="330274" x="1087438" y="4640263"/>
          <p14:tracePt t="330275" x="1054100" y="4640263"/>
          <p14:tracePt t="330291" x="976313" y="4648200"/>
          <p14:tracePt t="330292" x="968375" y="4657725"/>
          <p14:tracePt t="330307" x="942975" y="4673600"/>
          <p14:tracePt t="330324" x="917575" y="4699000"/>
          <p14:tracePt t="330327" x="917575" y="4708525"/>
          <p14:tracePt t="330341" x="884238" y="4741863"/>
          <p14:tracePt t="330357" x="858838" y="4802188"/>
          <p14:tracePt t="330374" x="815975" y="4903788"/>
          <p14:tracePt t="330391" x="765175" y="5048250"/>
          <p14:tracePt t="330392" x="755650" y="5073650"/>
          <p14:tracePt t="330408" x="747713" y="5183188"/>
          <p14:tracePt t="330424" x="747713" y="5260975"/>
          <p14:tracePt t="330426" x="747713" y="5294313"/>
          <p14:tracePt t="330429" x="747713" y="5319713"/>
          <p14:tracePt t="330441" x="747713" y="5395913"/>
          <p14:tracePt t="330458" x="831850" y="5514975"/>
          <p14:tracePt t="330460" x="849313" y="5565775"/>
          <p14:tracePt t="330474" x="950913" y="5676900"/>
          <p14:tracePt t="330476" x="985838" y="5694363"/>
          <p14:tracePt t="330491" x="1163638" y="5788025"/>
          <p14:tracePt t="330492" x="1223963" y="5803900"/>
          <p14:tracePt t="330507" x="1470025" y="5880100"/>
          <p14:tracePt t="330524" x="1758950" y="5889625"/>
          <p14:tracePt t="330527" x="1827213" y="5889625"/>
          <p14:tracePt t="330541" x="2038350" y="5889625"/>
          <p14:tracePt t="330543" x="2098675" y="5889625"/>
          <p14:tracePt t="330558" x="2293938" y="5846763"/>
          <p14:tracePt t="330561" x="2336800" y="5829300"/>
          <p14:tracePt t="330573" x="2395538" y="5778500"/>
          <p14:tracePt t="330590" x="2463800" y="5727700"/>
          <p14:tracePt t="330608" x="2524125" y="5659438"/>
          <p14:tracePt t="330624" x="2532063" y="5651500"/>
          <p14:tracePt t="330626" x="2549525" y="5634038"/>
          <p14:tracePt t="330641" x="2582863" y="5591175"/>
          <p14:tracePt t="330642" x="2590800" y="5565775"/>
          <p14:tracePt t="330658" x="2625725" y="5514975"/>
          <p14:tracePt t="330675" x="2633663" y="5489575"/>
          <p14:tracePt t="330677" x="2633663" y="5481638"/>
          <p14:tracePt t="330691" x="2633663" y="5472113"/>
          <p14:tracePt t="330693" x="2633663" y="5464175"/>
          <p14:tracePt t="330695" x="2633663" y="5456238"/>
          <p14:tracePt t="330707" x="2633663" y="5438775"/>
          <p14:tracePt t="330710" x="2633663" y="5430838"/>
          <p14:tracePt t="330724" x="2625725" y="5395913"/>
          <p14:tracePt t="330727" x="2625725" y="5387975"/>
          <p14:tracePt t="330740" x="2582863" y="5337175"/>
          <p14:tracePt t="330757" x="2549525" y="5260975"/>
          <p14:tracePt t="330774" x="2489200" y="5200650"/>
          <p14:tracePt t="330777" x="2463800" y="5192713"/>
          <p14:tracePt t="330780" x="2438400" y="5167313"/>
          <p14:tracePt t="330793" x="2301875" y="5099050"/>
          <p14:tracePt t="330808" x="2055813" y="5005388"/>
          <p14:tracePt t="330824" x="1878013" y="4954588"/>
          <p14:tracePt t="330826" x="1817688" y="4946650"/>
          <p14:tracePt t="330841" x="1647825" y="4919663"/>
          <p14:tracePt t="330843" x="1606550" y="4903788"/>
          <p14:tracePt t="330846" x="1571625" y="4894263"/>
          <p14:tracePt t="330859" x="1470025" y="4868863"/>
          <p14:tracePt t="330865" x="1452563" y="4868863"/>
          <p14:tracePt t="330868" x="1435100" y="4868863"/>
          <p14:tracePt t="330874" x="1427163" y="4868863"/>
          <p14:tracePt t="330890" x="1401763" y="4868863"/>
          <p14:tracePt t="330907" x="1368425" y="4868863"/>
          <p14:tracePt t="330924" x="1257300" y="4962525"/>
          <p14:tracePt t="330927" x="1214438" y="5005388"/>
          <p14:tracePt t="330931" x="1163638" y="5056188"/>
          <p14:tracePt t="330940" x="1079500" y="5149850"/>
          <p14:tracePt t="330957" x="858838" y="5405438"/>
          <p14:tracePt t="330973" x="730250" y="5616575"/>
          <p14:tracePt t="330990" x="654050" y="5735638"/>
          <p14:tracePt t="331008" x="628650" y="5838825"/>
          <p14:tracePt t="331023" x="620713" y="5872163"/>
          <p14:tracePt t="331025" x="620713" y="5889625"/>
          <p14:tracePt t="331041" x="620713" y="5915025"/>
          <p14:tracePt t="331042" x="620713" y="5922963"/>
          <p14:tracePt t="331058" x="636588" y="6008688"/>
          <p14:tracePt t="331074" x="688975" y="6067425"/>
          <p14:tracePt t="331076" x="722313" y="6092825"/>
          <p14:tracePt t="331090" x="849313" y="6169025"/>
          <p14:tracePt t="331092" x="909638" y="6186488"/>
          <p14:tracePt t="331107" x="1214438" y="6262688"/>
          <p14:tracePt t="331124" x="1538288" y="6297613"/>
          <p14:tracePt t="331127" x="1597025" y="6297613"/>
          <p14:tracePt t="331141" x="1758950" y="6288088"/>
          <p14:tracePt t="331143" x="1817688" y="6262688"/>
          <p14:tracePt t="331157" x="1962150" y="6221413"/>
          <p14:tracePt t="331158" x="1997075" y="6194425"/>
          <p14:tracePt t="331174" x="2132013" y="6110288"/>
          <p14:tracePt t="331177" x="2157413" y="6084888"/>
          <p14:tracePt t="331190" x="2225675" y="6034088"/>
          <p14:tracePt t="331193" x="2243138" y="6016625"/>
          <p14:tracePt t="331207" x="2327275" y="5915025"/>
          <p14:tracePt t="331208" x="2370138" y="5880100"/>
          <p14:tracePt t="331223" x="2540000" y="5727700"/>
          <p14:tracePt t="331225" x="2600325" y="5676900"/>
          <p14:tracePt t="331240" x="2760663" y="5524500"/>
          <p14:tracePt t="331242" x="2795588" y="5481638"/>
          <p14:tracePt t="331256" x="2905125" y="5362575"/>
          <p14:tracePt t="331274" x="2955925" y="5294313"/>
          <p14:tracePt t="331275" x="2973388" y="5276850"/>
          <p14:tracePt t="331290" x="3008313" y="5243513"/>
          <p14:tracePt t="331292" x="3016250" y="5226050"/>
          <p14:tracePt t="331326" x="3016250" y="5218113"/>
          <p14:tracePt t="331386" x="3024188" y="5208588"/>
          <p14:tracePt t="331400" x="3033713" y="5200650"/>
          <p14:tracePt t="331408" x="3041650" y="5192713"/>
          <p14:tracePt t="331425" x="3049588" y="5192713"/>
          <p14:tracePt t="331441" x="3067050" y="5192713"/>
          <p14:tracePt t="331457" x="3067050" y="5183188"/>
          <p14:tracePt t="331473" x="3084513" y="5175250"/>
          <p14:tracePt t="331490" x="3100388" y="5167313"/>
          <p14:tracePt t="331492" x="3109913" y="5157788"/>
          <p14:tracePt t="331508" x="3135313" y="5141913"/>
          <p14:tracePt t="331511" x="3152775" y="5132388"/>
          <p14:tracePt t="331514" x="3168650" y="5124450"/>
          <p14:tracePt t="331524" x="3203575" y="5116513"/>
          <p14:tracePt t="331527" x="3219450" y="5116513"/>
          <p14:tracePt t="331540" x="3279775" y="5099050"/>
          <p14:tracePt t="331556" x="3330575" y="5081588"/>
          <p14:tracePt t="331558" x="3338513" y="5081588"/>
          <p14:tracePt t="331573" x="3348038" y="5073650"/>
          <p14:tracePt t="331616" x="3363913" y="5073650"/>
          <p14:tracePt t="331626" x="3363913" y="5064125"/>
          <p14:tracePt t="331630" x="3373438" y="5056188"/>
          <p14:tracePt t="331636" x="3381375" y="5056188"/>
          <p14:tracePt t="331648" x="3398838" y="5056188"/>
          <p14:tracePt t="331656" x="3406775" y="5056188"/>
          <p14:tracePt t="331658" x="3414713" y="5048250"/>
          <p14:tracePt t="331673" x="3424238" y="5048250"/>
          <p14:tracePt t="331727" x="3432175" y="5048250"/>
          <p14:tracePt t="540045" x="3441700" y="5048250"/>
          <p14:tracePt t="540072" x="3449638" y="5056188"/>
          <p14:tracePt t="540080" x="3457575" y="5064125"/>
          <p14:tracePt t="540087" x="3475038" y="5064125"/>
          <p14:tracePt t="540095" x="3492500" y="5064125"/>
          <p14:tracePt t="540112" x="3533775" y="5081588"/>
          <p14:tracePt t="540128" x="3559175" y="5091113"/>
          <p14:tracePt t="540145" x="3568700" y="5091113"/>
          <p14:tracePt t="540163" x="3576638" y="5099050"/>
          <p14:tracePt t="540165" x="3594100" y="5099050"/>
          <p14:tracePt t="540178" x="3611563" y="5099050"/>
          <p14:tracePt t="540179" x="3619500" y="5091113"/>
          <p14:tracePt t="540194" x="3670300" y="5073650"/>
          <p14:tracePt t="540211" x="3771900" y="5056188"/>
          <p14:tracePt t="540214" x="3806825" y="5038725"/>
          <p14:tracePt t="540228" x="3959225" y="4979988"/>
          <p14:tracePt t="540230" x="4035425" y="4946650"/>
          <p14:tracePt t="540246" x="4316413" y="4843463"/>
          <p14:tracePt t="540261" x="4537075" y="4749800"/>
          <p14:tracePt t="540264" x="4570413" y="4733925"/>
          <p14:tracePt t="540278" x="4706938" y="4614863"/>
          <p14:tracePt t="540280" x="4732338" y="4597400"/>
          <p14:tracePt t="540296" x="4775200" y="4529138"/>
          <p14:tracePt t="540311" x="4808538" y="4486275"/>
          <p14:tracePt t="540312" x="4818063" y="4478338"/>
          <p14:tracePt t="540328" x="4818063" y="4445000"/>
          <p14:tracePt t="540330" x="4818063" y="4435475"/>
          <p14:tracePt t="540344" x="4818063" y="4384675"/>
          <p14:tracePt t="540361" x="4783138" y="4351338"/>
          <p14:tracePt t="540377" x="4749800" y="4351338"/>
          <p14:tracePt t="540378" x="4732338" y="4351338"/>
          <p14:tracePt t="540394" x="4613275" y="4359275"/>
          <p14:tracePt t="540411" x="4435475" y="4460875"/>
          <p14:tracePt t="540428" x="4121150" y="4657725"/>
          <p14:tracePt t="540430" x="4027488" y="4724400"/>
          <p14:tracePt t="540444" x="3695700" y="4962525"/>
          <p14:tracePt t="540446" x="3576638" y="5038725"/>
          <p14:tracePt t="540461" x="3135313" y="5370513"/>
          <p14:tracePt t="540464" x="3033713" y="5446713"/>
          <p14:tracePt t="540478" x="2778125" y="5684838"/>
          <p14:tracePt t="540480" x="2709863" y="5761038"/>
          <p14:tracePt t="540494" x="2574925" y="5922963"/>
          <p14:tracePt t="540495" x="2549525" y="5965825"/>
          <p14:tracePt t="540511" x="2489200" y="6102350"/>
          <p14:tracePt t="540513" x="2481263" y="6135688"/>
          <p14:tracePt t="540528" x="2446338" y="6229350"/>
          <p14:tracePt t="540529" x="2446338" y="6262688"/>
          <p14:tracePt t="540544" x="2446338" y="6391275"/>
          <p14:tracePt t="540562" x="2497138" y="6510338"/>
          <p14:tracePt t="540578" x="2540000" y="6569075"/>
          <p14:tracePt t="540579" x="2557463" y="6577013"/>
          <p14:tracePt t="540594" x="2641600" y="6619875"/>
          <p14:tracePt t="540611" x="2820988" y="6645275"/>
          <p14:tracePt t="540627" x="3059113" y="6602413"/>
          <p14:tracePt t="540630" x="3109913" y="6594475"/>
          <p14:tracePt t="540644" x="3203575" y="6551613"/>
          <p14:tracePt t="540645" x="3236913" y="6535738"/>
          <p14:tracePt t="540661" x="3363913" y="6457950"/>
          <p14:tracePt t="540678" x="3457575" y="6399213"/>
          <p14:tracePt t="540681" x="3475038" y="6391275"/>
          <p14:tracePt t="540684" x="3492500" y="6381750"/>
          <p14:tracePt t="540694" x="3500438" y="6373813"/>
          <p14:tracePt t="540710" x="3517900" y="6356350"/>
          <p14:tracePt t="540727" x="3525838" y="6338888"/>
          <p14:tracePt t="540748" x="3533775" y="6338888"/>
          <p14:tracePt t="540778" x="3533775" y="6323013"/>
          <p14:tracePt t="540827" x="3533775" y="6313488"/>
          <p14:tracePt t="540890" x="3525838" y="6313488"/>
          <p14:tracePt t="540899" x="3500438" y="6313488"/>
          <p14:tracePt t="540905" x="3467100" y="6313488"/>
          <p14:tracePt t="540927" x="3373438" y="6330950"/>
          <p14:tracePt t="540929" x="3355975" y="6338888"/>
          <p14:tracePt t="540943" x="3305175" y="6348413"/>
          <p14:tracePt t="540944" x="3297238" y="6348413"/>
          <p14:tracePt t="540961" x="3279775" y="6356350"/>
          <p14:tracePt t="540999" x="3262313" y="6356350"/>
          <p14:tracePt t="541003" x="3254375" y="6356350"/>
          <p14:tracePt t="541010" x="3219450" y="6365875"/>
          <p14:tracePt t="541027" x="3135313" y="6391275"/>
          <p14:tracePt t="541043" x="3074988" y="6416675"/>
          <p14:tracePt t="541046" x="3067050" y="6416675"/>
          <p14:tracePt t="541061" x="3049588" y="6416675"/>
          <p14:tracePt t="541228" x="3041650" y="6416675"/>
          <p14:tracePt t="541277" x="3041650" y="6424613"/>
          <p14:tracePt t="541303" x="3041650" y="6432550"/>
          <p14:tracePt t="541328" x="3049588" y="6442075"/>
          <p14:tracePt t="541332" x="3059113" y="6450013"/>
          <p14:tracePt t="541344" x="3067050" y="6457950"/>
          <p14:tracePt t="541346" x="3074988" y="6457950"/>
          <p14:tracePt t="541360" x="3109913" y="6467475"/>
          <p14:tracePt t="541362" x="3117850" y="6475413"/>
          <p14:tracePt t="541365" x="3135313" y="6483350"/>
          <p14:tracePt t="541377" x="3194050" y="6510338"/>
          <p14:tracePt t="541378" x="3211513" y="6526213"/>
          <p14:tracePt t="541394" x="3322638" y="6602413"/>
          <p14:tracePt t="541395" x="3355975" y="6627813"/>
          <p14:tracePt t="541410" x="3482975" y="6680200"/>
          <p14:tracePt t="541426" x="3586163" y="6696075"/>
          <p14:tracePt t="541443" x="3678238" y="6721475"/>
          <p14:tracePt t="541460" x="3789363" y="6721475"/>
          <p14:tracePt t="541462" x="3832225" y="6721475"/>
          <p14:tracePt t="541477" x="4002088" y="6721475"/>
          <p14:tracePt t="541480" x="4060825" y="6721475"/>
          <p14:tracePt t="541494" x="4298950" y="6680200"/>
          <p14:tracePt t="541496" x="4384675" y="6654800"/>
          <p14:tracePt t="541513" x="4765675" y="6551613"/>
          <p14:tracePt t="541516" x="4843463" y="6535738"/>
          <p14:tracePt t="541527" x="5029200" y="6492875"/>
          <p14:tracePt t="541529" x="5132388" y="6467475"/>
          <p14:tracePt t="541543" x="5437188" y="6365875"/>
          <p14:tracePt t="541545" x="5538788" y="6330950"/>
          <p14:tracePt t="541560" x="5853113" y="6203950"/>
          <p14:tracePt t="541561" x="5956300" y="6161088"/>
          <p14:tracePt t="541577" x="6405563" y="5957888"/>
          <p14:tracePt t="541594" x="6635750" y="5846763"/>
          <p14:tracePt t="541595" x="6686550" y="5813425"/>
          <p14:tracePt t="541611" x="6823075" y="5770563"/>
          <p14:tracePt t="541615" x="6881813" y="5745163"/>
          <p14:tracePt t="541627" x="6924675" y="5719763"/>
          <p14:tracePt t="541754" x="6932613" y="5702300"/>
          <p14:tracePt t="543045" x="6942138" y="5694363"/>
          <p14:tracePt t="557545" x="6958013" y="5659438"/>
          <p14:tracePt t="557553" x="6967538" y="5626100"/>
          <p14:tracePt t="557555" x="6975475" y="5591175"/>
          <p14:tracePt t="557567" x="6975475" y="5583238"/>
          <p14:tracePt t="557935" x="6967538" y="5575300"/>
          <p14:tracePt t="557946" x="6958013" y="5549900"/>
          <p14:tracePt t="557948" x="6942138" y="5514975"/>
          <p14:tracePt t="557956" x="6932613" y="5514975"/>
          <p14:tracePt t="557957" x="6915150" y="5489575"/>
          <p14:tracePt t="557966" x="6899275" y="5464175"/>
          <p14:tracePt t="557983" x="6889750" y="5446713"/>
          <p14:tracePt t="558050" x="6881813" y="5446713"/>
          <p14:tracePt t="558060" x="6873875" y="5456238"/>
          <p14:tracePt t="558065" x="6864350" y="5464175"/>
          <p14:tracePt t="558067" x="6856413" y="5472113"/>
          <p14:tracePt t="558076" x="6838950" y="5489575"/>
          <p14:tracePt t="558083" x="6805613" y="5524500"/>
          <p14:tracePt t="558099" x="6762750" y="5575300"/>
          <p14:tracePt t="558102" x="6745288" y="5591175"/>
          <p14:tracePt t="558116" x="6737350" y="5600700"/>
          <p14:tracePt t="558133" x="6729413" y="5608638"/>
          <p14:tracePt t="558134" x="6711950" y="5616575"/>
          <p14:tracePt t="558150" x="6711950" y="5626100"/>
          <p14:tracePt t="558377" x="6704013" y="5626100"/>
          <p14:tracePt t="558385" x="6686550" y="5626100"/>
          <p14:tracePt t="558388" x="6678613" y="5626100"/>
          <p14:tracePt t="558392" x="6653213" y="5634038"/>
          <p14:tracePt t="558417" x="6296025" y="5719763"/>
          <p14:tracePt t="558433" x="6032500" y="5821363"/>
          <p14:tracePt t="558437" x="5981700" y="5854700"/>
          <p14:tracePt t="558440" x="5946775" y="5880100"/>
          <p14:tracePt t="558452" x="5845175" y="5940425"/>
          <p14:tracePt t="558467" x="5768975" y="5983288"/>
          <p14:tracePt t="558482" x="5700713" y="6034088"/>
          <p14:tracePt t="558499" x="5657850" y="6049963"/>
          <p14:tracePt t="558502" x="5649913" y="6049963"/>
          <p14:tracePt t="558516" x="5607050" y="6059488"/>
          <p14:tracePt t="558517" x="5573713" y="6067425"/>
          <p14:tracePt t="558533" x="5318125" y="6127750"/>
          <p14:tracePt t="558549" x="4995863" y="6211888"/>
          <p14:tracePt t="558551" x="4884738" y="6246813"/>
          <p14:tracePt t="558567" x="4248150" y="6399213"/>
          <p14:tracePt t="558583" x="3890963" y="6450013"/>
          <p14:tracePt t="558584" x="3781425" y="6467475"/>
          <p14:tracePt t="558600" x="3500438" y="6510338"/>
          <p14:tracePt t="558602" x="3414713" y="6518275"/>
          <p14:tracePt t="558618" x="3203575" y="6543675"/>
          <p14:tracePt t="558621" x="3168650" y="6543675"/>
          <p14:tracePt t="558625" x="3143250" y="6543675"/>
          <p14:tracePt t="558633" x="3127375" y="6543675"/>
          <p14:tracePt t="558929" x="3117850" y="6543675"/>
          <p14:tracePt t="558948" x="3127375" y="6543675"/>
          <p14:tracePt t="558952" x="3135313" y="6543675"/>
          <p14:tracePt t="558966" x="3152775" y="6526213"/>
          <p14:tracePt t="558982" x="3194050" y="6492875"/>
          <p14:tracePt t="558999" x="3236913" y="6457950"/>
          <p14:tracePt t="559015" x="3270250" y="6432550"/>
          <p14:tracePt t="559032" x="3313113" y="6424613"/>
          <p14:tracePt t="559033" x="3330575" y="6416675"/>
          <p14:tracePt t="559049" x="3373438" y="6381750"/>
          <p14:tracePt t="559049" x="3389313" y="6381750"/>
          <p14:tracePt t="559065" x="3432175" y="6356350"/>
          <p14:tracePt t="559066" x="3441700" y="6348413"/>
          <p14:tracePt t="559083" x="3492500" y="6330950"/>
          <p14:tracePt t="559099" x="3525838" y="6313488"/>
          <p14:tracePt t="559100" x="3533775" y="6313488"/>
          <p14:tracePt t="559115" x="3568700" y="6305550"/>
          <p14:tracePt t="559117" x="3586163" y="6305550"/>
          <p14:tracePt t="559132" x="3644900" y="6297613"/>
          <p14:tracePt t="559149" x="3721100" y="6297613"/>
          <p14:tracePt t="559166" x="3781425" y="6297613"/>
          <p14:tracePt t="559167" x="3797300" y="6297613"/>
          <p14:tracePt t="559182" x="3848100" y="6297613"/>
          <p14:tracePt t="559199" x="3890963" y="6280150"/>
          <p14:tracePt t="559216" x="3925888" y="6272213"/>
          <p14:tracePt t="559218" x="3941763" y="6272213"/>
          <p14:tracePt t="559234" x="3984625" y="6254750"/>
          <p14:tracePt t="559250" x="4027488" y="6254750"/>
          <p14:tracePt t="559252" x="4044950" y="6254750"/>
          <p14:tracePt t="559266" x="4070350" y="6237288"/>
          <p14:tracePt t="559283" x="4095750" y="6237288"/>
          <p14:tracePt t="559300" x="4121150" y="6221413"/>
          <p14:tracePt t="559301" x="4129088" y="6221413"/>
          <p14:tracePt t="559316" x="4154488" y="6211888"/>
          <p14:tracePt t="559318" x="4179888" y="6211888"/>
          <p14:tracePt t="559333" x="4230688" y="6194425"/>
          <p14:tracePt t="559350" x="4256088" y="6186488"/>
          <p14:tracePt t="559352" x="4273550" y="6178550"/>
          <p14:tracePt t="559366" x="4291013" y="6169025"/>
          <p14:tracePt t="559368" x="4298950" y="6169025"/>
          <p14:tracePt t="559383" x="4306888" y="6169025"/>
          <p14:tracePt t="559386" x="4316413" y="6169025"/>
          <p14:tracePt t="559399" x="4332288" y="6169025"/>
          <p14:tracePt t="559416" x="4332288" y="6161088"/>
          <p14:tracePt t="559417" x="4349750" y="6161088"/>
          <p14:tracePt t="559434" x="4392613" y="6127750"/>
          <p14:tracePt t="559450" x="4425950" y="6110288"/>
          <p14:tracePt t="559452" x="4435475" y="6092825"/>
          <p14:tracePt t="559455" x="4443413" y="6084888"/>
          <p14:tracePt t="559466" x="4468813" y="6059488"/>
          <p14:tracePt t="559467" x="4486275" y="6059488"/>
          <p14:tracePt t="559482" x="4529138" y="6024563"/>
          <p14:tracePt t="559499" x="4554538" y="5999163"/>
          <p14:tracePt t="559500" x="4562475" y="5991225"/>
          <p14:tracePt t="559515" x="4579938" y="5965825"/>
          <p14:tracePt t="559532" x="4605338" y="5922963"/>
          <p14:tracePt t="559549" x="4630738" y="5880100"/>
          <p14:tracePt t="559566" x="4656138" y="5821363"/>
          <p14:tracePt t="559568" x="4664075" y="5803900"/>
          <p14:tracePt t="559571" x="4673600" y="5788025"/>
          <p14:tracePt t="559582" x="4681538" y="5761038"/>
          <p14:tracePt t="559598" x="4681538" y="5719763"/>
          <p14:tracePt t="559615" x="4681538" y="5659438"/>
          <p14:tracePt t="559617" x="4681538" y="5651500"/>
          <p14:tracePt t="559632" x="4664075" y="5616575"/>
          <p14:tracePt t="559633" x="4664075" y="5608638"/>
          <p14:tracePt t="559649" x="4664075" y="5557838"/>
          <p14:tracePt t="559650" x="4656138" y="5532438"/>
          <p14:tracePt t="559666" x="4638675" y="5514975"/>
          <p14:tracePt t="559668" x="4638675" y="5507038"/>
          <p14:tracePt t="559671" x="4621213" y="5489575"/>
          <p14:tracePt t="559682" x="4605338" y="5464175"/>
          <p14:tracePt t="559699" x="4554538" y="5421313"/>
          <p14:tracePt t="559701" x="4529138" y="5395913"/>
          <p14:tracePt t="559716" x="4476750" y="5387975"/>
          <p14:tracePt t="559718" x="4460875" y="5380038"/>
          <p14:tracePt t="559732" x="4332288" y="5345113"/>
          <p14:tracePt t="559749" x="4162425" y="5327650"/>
          <p14:tracePt t="559753" x="4121150" y="5319713"/>
          <p14:tracePt t="559765" x="3984625" y="5311775"/>
          <p14:tracePt t="559768" x="3941763" y="5311775"/>
          <p14:tracePt t="559784" x="3771900" y="5311775"/>
          <p14:tracePt t="559799" x="3670300" y="5311775"/>
          <p14:tracePt t="559802" x="3652838" y="5311775"/>
          <p14:tracePt t="559817" x="3619500" y="5311775"/>
          <p14:tracePt t="559834" x="3602038" y="5319713"/>
          <p14:tracePt t="559849" x="3594100" y="5327650"/>
          <p14:tracePt t="559851" x="3586163" y="5327650"/>
          <p14:tracePt t="559866" x="3551238" y="5370513"/>
          <p14:tracePt t="559867" x="3543300" y="5380038"/>
          <p14:tracePt t="559882" x="3500438" y="5421313"/>
          <p14:tracePt t="559883" x="3482975" y="5446713"/>
          <p14:tracePt t="559899" x="3424238" y="5540375"/>
          <p14:tracePt t="559915" x="3373438" y="5608638"/>
          <p14:tracePt t="559916" x="3363913" y="5626100"/>
          <p14:tracePt t="559931" x="3330575" y="5676900"/>
          <p14:tracePt t="559935" x="3322638" y="5694363"/>
          <p14:tracePt t="559936" x="3313113" y="5702300"/>
          <p14:tracePt t="559948" x="3305175" y="5735638"/>
          <p14:tracePt t="559965" x="3287713" y="5778500"/>
          <p14:tracePt t="559983" x="3270250" y="5838825"/>
          <p14:tracePt t="559998" x="3254375" y="5922963"/>
          <p14:tracePt t="560015" x="3244850" y="5999163"/>
          <p14:tracePt t="560032" x="3244850" y="6076950"/>
          <p14:tracePt t="560033" x="3244850" y="6102350"/>
          <p14:tracePt t="560050" x="3244850" y="6161088"/>
          <p14:tracePt t="560066" x="3254375" y="6221413"/>
          <p14:tracePt t="560068" x="3262313" y="6246813"/>
          <p14:tracePt t="560082" x="3279775" y="6297613"/>
          <p14:tracePt t="560085" x="3287713" y="6313488"/>
          <p14:tracePt t="560087" x="3287713" y="6323013"/>
          <p14:tracePt t="560099" x="3322638" y="6381750"/>
          <p14:tracePt t="560102" x="3322638" y="6391275"/>
          <p14:tracePt t="560116" x="3363913" y="6442075"/>
          <p14:tracePt t="560117" x="3373438" y="6442075"/>
          <p14:tracePt t="560132" x="3389313" y="6475413"/>
          <p14:tracePt t="560149" x="3424238" y="6526213"/>
          <p14:tracePt t="560166" x="3467100" y="6569075"/>
          <p14:tracePt t="560169" x="3482975" y="6586538"/>
          <p14:tracePt t="560172" x="3500438" y="6594475"/>
          <p14:tracePt t="560182" x="3533775" y="6611938"/>
          <p14:tracePt t="560184" x="3568700" y="6611938"/>
          <p14:tracePt t="560199" x="3662363" y="6637338"/>
          <p14:tracePt t="560215" x="3756025" y="6688138"/>
          <p14:tracePt t="560219" x="3781425" y="6696075"/>
          <p14:tracePt t="560232" x="3832225" y="6713538"/>
          <p14:tracePt t="560233" x="3848100" y="6713538"/>
          <p14:tracePt t="560249" x="3900488" y="6738938"/>
          <p14:tracePt t="560265" x="3925888" y="6746875"/>
          <p14:tracePt t="560266" x="3933825" y="6746875"/>
          <p14:tracePt t="560282" x="3967163" y="6756400"/>
          <p14:tracePt t="560300" x="4002088" y="6756400"/>
          <p14:tracePt t="560315" x="4017963" y="6756400"/>
          <p14:tracePt t="560317" x="4035425" y="6756400"/>
          <p14:tracePt t="560332" x="4078288" y="6738938"/>
          <p14:tracePt t="560333" x="4095750" y="6738938"/>
          <p14:tracePt t="560349" x="4171950" y="6688138"/>
          <p14:tracePt t="560366" x="4256088" y="6645275"/>
          <p14:tracePt t="560369" x="4281488" y="6627813"/>
          <p14:tracePt t="560382" x="4341813" y="6577013"/>
          <p14:tracePt t="560383" x="4367213" y="6561138"/>
          <p14:tracePt t="560400" x="4425950" y="6510338"/>
          <p14:tracePt t="560403" x="4443413" y="6492875"/>
          <p14:tracePt t="560415" x="4494213" y="6450013"/>
          <p14:tracePt t="560418" x="4511675" y="6432550"/>
          <p14:tracePt t="560432" x="4545013" y="6391275"/>
          <p14:tracePt t="560434" x="4562475" y="6381750"/>
          <p14:tracePt t="560449" x="4613275" y="6305550"/>
          <p14:tracePt t="560465" x="4664075" y="6254750"/>
          <p14:tracePt t="560466" x="4673600" y="6237288"/>
          <p14:tracePt t="560482" x="4714875" y="6178550"/>
          <p14:tracePt t="560483" x="4724400" y="6169025"/>
          <p14:tracePt t="560498" x="4765675" y="6110288"/>
          <p14:tracePt t="560515" x="4818063" y="6042025"/>
          <p14:tracePt t="560517" x="4826000" y="6024563"/>
          <p14:tracePt t="560532" x="4851400" y="5983288"/>
          <p14:tracePt t="560533" x="4859338" y="5965825"/>
          <p14:tracePt t="560548" x="4868863" y="5932488"/>
          <p14:tracePt t="560565" x="4910138" y="5854700"/>
          <p14:tracePt t="560582" x="4927600" y="5795963"/>
          <p14:tracePt t="560584" x="4927600" y="5770563"/>
          <p14:tracePt t="560599" x="4927600" y="5727700"/>
          <p14:tracePt t="560615" x="4927600" y="5659438"/>
          <p14:tracePt t="560632" x="4927600" y="5641975"/>
          <p14:tracePt t="560651" x="4843463" y="5626100"/>
          <p14:tracePt t="560665" x="4808538" y="5600700"/>
          <p14:tracePt t="560666" x="4800600" y="5591175"/>
          <p14:tracePt t="560682" x="4775200" y="5557838"/>
          <p14:tracePt t="560682" x="4749800" y="5540375"/>
          <p14:tracePt t="560698" x="4706938" y="5507038"/>
          <p14:tracePt t="560714" x="4638675" y="5464175"/>
          <p14:tracePt t="560715" x="4630738" y="5456238"/>
          <p14:tracePt t="560731" x="4562475" y="5438775"/>
          <p14:tracePt t="560732" x="4545013" y="5421313"/>
          <p14:tracePt t="560748" x="4494213" y="5395913"/>
          <p14:tracePt t="560765" x="4425950" y="5370513"/>
          <p14:tracePt t="560781" x="4384675" y="5370513"/>
          <p14:tracePt t="560784" x="4359275" y="5370513"/>
          <p14:tracePt t="560800" x="4273550" y="5387975"/>
          <p14:tracePt t="560815" x="4222750" y="5405438"/>
          <p14:tracePt t="560831" x="4154488" y="5438775"/>
          <p14:tracePt t="560834" x="4129088" y="5456238"/>
          <p14:tracePt t="560848" x="4078288" y="5481638"/>
          <p14:tracePt t="560849" x="4060825" y="5497513"/>
          <p14:tracePt t="560865" x="4017963" y="5524500"/>
          <p14:tracePt t="560867" x="4002088" y="5540375"/>
          <p14:tracePt t="560882" x="3959225" y="5575300"/>
          <p14:tracePt t="560883" x="3941763" y="5583238"/>
          <p14:tracePt t="560899" x="3908425" y="5616575"/>
          <p14:tracePt t="560903" x="3873500" y="5641975"/>
          <p14:tracePt t="560915" x="3840163" y="5684838"/>
          <p14:tracePt t="560917" x="3832225" y="5694363"/>
          <p14:tracePt t="560920" x="3814763" y="5710238"/>
          <p14:tracePt t="560931" x="3797300" y="5727700"/>
          <p14:tracePt t="560948" x="3771900" y="5778500"/>
          <p14:tracePt t="560964" x="3756025" y="5795963"/>
          <p14:tracePt t="560981" x="3738563" y="5829300"/>
          <p14:tracePt t="560998" x="3721100" y="5864225"/>
          <p14:tracePt t="561014" x="3703638" y="5905500"/>
          <p14:tracePt t="561031" x="3695700" y="5940425"/>
          <p14:tracePt t="561048" x="3695700" y="5983288"/>
          <p14:tracePt t="561064" x="3695700" y="5999163"/>
          <p14:tracePt t="561065" x="3695700" y="6008688"/>
          <p14:tracePt t="561081" x="3703638" y="6042025"/>
          <p14:tracePt t="561097" x="3738563" y="6110288"/>
          <p14:tracePt t="561114" x="3771900" y="6169025"/>
          <p14:tracePt t="561131" x="3848100" y="6221413"/>
          <p14:tracePt t="561147" x="3959225" y="6323013"/>
          <p14:tracePt t="561164" x="4052888" y="6391275"/>
          <p14:tracePt t="561181" x="4129088" y="6442075"/>
          <p14:tracePt t="561197" x="4171950" y="6457950"/>
          <p14:tracePt t="561214" x="4205288" y="6457950"/>
          <p14:tracePt t="561230" x="4230688" y="6467475"/>
          <p14:tracePt t="561247" x="4265613" y="6467475"/>
          <p14:tracePt t="561264" x="4306888" y="6457950"/>
          <p14:tracePt t="561265" x="4316413" y="6457950"/>
          <p14:tracePt t="561280" x="4349750" y="6432550"/>
          <p14:tracePt t="561297" x="4418013" y="6391275"/>
          <p14:tracePt t="561314" x="4451350" y="6348413"/>
          <p14:tracePt t="561330" x="4519613" y="6288088"/>
          <p14:tracePt t="561331" x="4545013" y="6262688"/>
          <p14:tracePt t="561347" x="4656138" y="6169025"/>
          <p14:tracePt t="561364" x="4765675" y="6084888"/>
          <p14:tracePt t="561380" x="4859338" y="6008688"/>
          <p14:tracePt t="561397" x="4919663" y="5940425"/>
          <p14:tracePt t="561414" x="4953000" y="5897563"/>
          <p14:tracePt t="561415" x="4962525" y="5880100"/>
          <p14:tracePt t="561431" x="4987925" y="5864225"/>
          <p14:tracePt t="561447" x="4995863" y="5854700"/>
          <p14:tracePt t="561449" x="5003800" y="5846763"/>
          <p14:tracePt t="568758" x="5013325" y="5838825"/>
          <p14:tracePt t="568767" x="5054600" y="5813425"/>
          <p14:tracePt t="568780" x="5106988" y="5788025"/>
          <p14:tracePt t="568785" x="5132388" y="5770563"/>
          <p14:tracePt t="568788" x="5140325" y="5761038"/>
          <p14:tracePt t="568795" x="5165725" y="5745163"/>
          <p14:tracePt t="568810" x="5224463" y="5719763"/>
          <p14:tracePt t="568827" x="5284788" y="5676900"/>
          <p14:tracePt t="568828" x="5302250" y="5668963"/>
          <p14:tracePt t="568843" x="5310188" y="5651500"/>
          <p14:tracePt t="568862" x="5368925" y="5616575"/>
          <p14:tracePt t="568864" x="5386388" y="5608638"/>
          <p14:tracePt t="568877" x="5411788" y="5591175"/>
          <p14:tracePt t="568893" x="5472113" y="5565775"/>
          <p14:tracePt t="568894" x="5480050" y="5557838"/>
          <p14:tracePt t="568910" x="5581650" y="5507038"/>
          <p14:tracePt t="568926" x="5692775" y="5472113"/>
          <p14:tracePt t="568931" x="5726113" y="5464175"/>
          <p14:tracePt t="568943" x="5786438" y="5438775"/>
          <p14:tracePt t="568959" x="5845175" y="5405438"/>
          <p14:tracePt t="568977" x="5880100" y="5387975"/>
          <p14:tracePt t="568993" x="5905500" y="5380038"/>
          <p14:tracePt t="569011" x="5946775" y="5345113"/>
          <p14:tracePt t="569028" x="6015038" y="5311775"/>
          <p14:tracePt t="569043" x="6065838" y="5276850"/>
          <p14:tracePt t="569044" x="6083300" y="5268913"/>
          <p14:tracePt t="569060" x="6167438" y="5226050"/>
          <p14:tracePt t="569076" x="6235700" y="5200650"/>
          <p14:tracePt t="569094" x="6303963" y="5149850"/>
          <p14:tracePt t="569111" x="6346825" y="5132388"/>
          <p14:tracePt t="569126" x="6423025" y="5073650"/>
          <p14:tracePt t="569144" x="6524625" y="5022850"/>
          <p14:tracePt t="569160" x="6653213" y="4937125"/>
          <p14:tracePt t="569162" x="6686550" y="4903788"/>
          <p14:tracePt t="569178" x="6823075" y="4810125"/>
          <p14:tracePt t="569192" x="6907213" y="4749800"/>
          <p14:tracePt t="569210" x="6942138" y="4733925"/>
          <p14:tracePt t="569211" x="6950075" y="4724400"/>
          <p14:tracePt t="569231" x="6958013" y="4724400"/>
          <p14:tracePt t="569243" x="6967538" y="4724400"/>
          <p14:tracePt t="569262" x="6992938" y="4708525"/>
          <p14:tracePt t="569264" x="7000875" y="4708525"/>
          <p14:tracePt t="569276" x="7026275" y="4699000"/>
          <p14:tracePt t="569294" x="7077075" y="4683125"/>
          <p14:tracePt t="569311" x="7112000" y="4673600"/>
          <p14:tracePt t="569314" x="7112000" y="4665663"/>
          <p14:tracePt t="569325" x="7127875" y="4657725"/>
          <p14:tracePt t="569343" x="7137400" y="4648200"/>
          <p14:tracePt t="569360" x="7145338" y="4640263"/>
          <p14:tracePt t="569361" x="7153275" y="4640263"/>
          <p14:tracePt t="569376" x="7162800" y="4630738"/>
          <p14:tracePt t="569377" x="7170738" y="4622800"/>
          <p14:tracePt t="569392" x="7213600" y="4605338"/>
          <p14:tracePt t="569409" x="7221538" y="4597400"/>
          <p14:tracePt t="569412" x="7239000" y="4597400"/>
          <p14:tracePt t="569426" x="7256463" y="4597400"/>
          <p14:tracePt t="569443" x="7272338" y="4597400"/>
          <p14:tracePt t="569460" x="7289800" y="4579938"/>
          <p14:tracePt t="569478" x="7297738" y="4579938"/>
          <p14:tracePt t="569482" x="7307263" y="4579938"/>
          <p14:tracePt t="569487" x="7315200" y="4579938"/>
          <p14:tracePt t="569490" x="7323138" y="4579938"/>
          <p14:tracePt t="569501" x="7332663" y="4579938"/>
          <p14:tracePt t="569538" x="7332663" y="4572000"/>
          <p14:tracePt t="570289" x="7358063" y="4554538"/>
          <p14:tracePt t="570300" x="7400925" y="4521200"/>
          <p14:tracePt t="570301" x="7416800" y="4513263"/>
          <p14:tracePt t="570310" x="7434263" y="4503738"/>
          <p14:tracePt t="570311" x="7442200" y="4486275"/>
          <p14:tracePt t="570327" x="7477125" y="4470400"/>
          <p14:tracePt t="570343" x="7502525" y="4452938"/>
          <p14:tracePt t="570359" x="7535863" y="4427538"/>
          <p14:tracePt t="570362" x="7561263" y="4410075"/>
          <p14:tracePt t="570377" x="7662863" y="4351338"/>
          <p14:tracePt t="570392" x="7900988" y="4224338"/>
          <p14:tracePt t="570409" x="8232775" y="4105275"/>
          <p14:tracePt t="570425" x="8504238" y="4011613"/>
          <p14:tracePt t="570444" x="8759825" y="3908425"/>
          <p14:tracePt t="570462" x="8853488" y="3883025"/>
          <p14:tracePt t="570476" x="8921750" y="3867150"/>
          <p14:tracePt t="570479" x="8937625" y="3857625"/>
          <p14:tracePt t="570493" x="9039225" y="3832225"/>
          <p14:tracePt t="570509" x="9269413" y="3773488"/>
          <p14:tracePt t="570526" x="9566275" y="3687763"/>
          <p14:tracePt t="570542" x="9761538" y="3646488"/>
          <p14:tracePt t="570559" x="10009188" y="3552825"/>
          <p14:tracePt t="570579" x="10298113" y="3475038"/>
          <p14:tracePt t="570581" x="10348913" y="3449638"/>
          <p14:tracePt t="570592" x="10458450" y="3424238"/>
          <p14:tracePt t="570609" x="10594975" y="3390900"/>
          <p14:tracePt t="570625" x="10823575" y="3330575"/>
          <p14:tracePt t="570627" x="10891838" y="3314700"/>
          <p14:tracePt t="570642" x="11112500" y="3271838"/>
          <p14:tracePt t="570643" x="11180763" y="3246438"/>
          <p14:tracePt t="570659" x="11325225" y="3221038"/>
          <p14:tracePt t="570660" x="11376025" y="3221038"/>
          <p14:tracePt t="570675" x="11503025" y="3221038"/>
          <p14:tracePt t="570694" x="11614150" y="3211513"/>
          <p14:tracePt t="570710" x="11657013" y="3211513"/>
          <p14:tracePt t="570711" x="11674475" y="3211513"/>
          <p14:tracePt t="570726" x="11699875" y="3211513"/>
          <p14:tracePt t="570743" x="11725275" y="3211513"/>
          <p14:tracePt t="570759" x="11766550" y="3211513"/>
          <p14:tracePt t="570778" x="11911013" y="3246438"/>
          <p14:tracePt t="570781" x="11945938" y="3254375"/>
          <p14:tracePt t="570793" x="12055475" y="3279775"/>
          <p14:tracePt t="570796" x="12174538" y="330517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Rectangle: Rounded Corners 24">
            <a:extLst>
              <a:ext uri="{FF2B5EF4-FFF2-40B4-BE49-F238E27FC236}">
                <a16:creationId xmlns:a16="http://schemas.microsoft.com/office/drawing/2014/main" id="{2BC869EB-5623-4AA1-9123-4AF9DF91604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Title 1"/>
          <p:cNvSpPr>
            <a:spLocks noGrp="1"/>
          </p:cNvSpPr>
          <p:nvPr>
            <p:ph type="title"/>
          </p:nvPr>
        </p:nvSpPr>
        <p:spPr>
          <a:xfrm>
            <a:off x="2651883" y="301554"/>
            <a:ext cx="6841467" cy="535531"/>
          </a:xfr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algn="ctr"/>
            <a:r>
              <a:rPr lang="en-US" sz="3200" b="1" u="sng" dirty="0">
                <a:solidFill>
                  <a:schemeClr val="tx1"/>
                </a:solidFill>
                <a:latin typeface="Times New Roman" panose="02020603050405020304" pitchFamily="18" charset="0"/>
                <a:ea typeface="+mn-ea"/>
                <a:cs typeface="Times New Roman" panose="02020603050405020304" pitchFamily="18" charset="0"/>
              </a:rPr>
              <a:t>Learning Outcomes</a:t>
            </a:r>
          </a:p>
        </p:txBody>
      </p:sp>
      <p:sp>
        <p:nvSpPr>
          <p:cNvPr id="18" name="Rectangle 3">
            <a:extLst>
              <a:ext uri="{FF2B5EF4-FFF2-40B4-BE49-F238E27FC236}">
                <a16:creationId xmlns:a16="http://schemas.microsoft.com/office/drawing/2014/main" id="{C86D13F6-EE64-433A-A167-D982A33CDFD4}"/>
              </a:ext>
            </a:extLst>
          </p:cNvPr>
          <p:cNvSpPr txBox="1">
            <a:spLocks noChangeArrowheads="1"/>
          </p:cNvSpPr>
          <p:nvPr/>
        </p:nvSpPr>
        <p:spPr>
          <a:xfrm>
            <a:off x="314147" y="1274136"/>
            <a:ext cx="11504959" cy="5360134"/>
          </a:xfrm>
          <a:prstGeom prst="rect">
            <a:avLst/>
          </a:prstGeom>
          <a:solidFill>
            <a:schemeClr val="bg1"/>
          </a:solidFill>
          <a:ln>
            <a:noFill/>
          </a:ln>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en-US" altLang="ar-SA" sz="2400" b="1" u="sng" dirty="0">
                <a:solidFill>
                  <a:srgbClr val="852F4A"/>
                </a:solidFill>
                <a:latin typeface="Times New Roman" panose="02020603050405020304" pitchFamily="18" charset="0"/>
                <a:cs typeface="+mj-cs"/>
              </a:rPr>
              <a:t>After studying this chapter you will be able to know all of the following:</a:t>
            </a:r>
          </a:p>
          <a:p>
            <a:pPr marL="0" indent="0" algn="ctr">
              <a:lnSpc>
                <a:spcPct val="100000"/>
              </a:lnSpc>
              <a:spcBef>
                <a:spcPts val="0"/>
              </a:spcBef>
              <a:buNone/>
            </a:pPr>
            <a:endParaRPr lang="ar-EG" altLang="ar-SA" sz="2400" b="1" u="sng" dirty="0">
              <a:solidFill>
                <a:srgbClr val="852F4A"/>
              </a:solidFill>
              <a:latin typeface="Times New Roman" panose="02020603050405020304" pitchFamily="18" charset="0"/>
              <a:cs typeface="+mj-cs"/>
            </a:endParaRPr>
          </a:p>
          <a:p>
            <a:pPr marL="1031875" indent="-574675">
              <a:lnSpc>
                <a:spcPct val="200000"/>
              </a:lnSpc>
              <a:spcBef>
                <a:spcPts val="0"/>
              </a:spcBef>
              <a:buFont typeface="+mj-lt"/>
              <a:buAutoNum type="arabicPeriod"/>
            </a:pPr>
            <a:r>
              <a:rPr lang="ar-SA" altLang="ar-SA" sz="2000" b="1" u="sng" dirty="0">
                <a:solidFill>
                  <a:srgbClr val="002060"/>
                </a:solidFill>
                <a:latin typeface="Times New Roman" panose="02020603050405020304" pitchFamily="18" charset="0"/>
                <a:cs typeface="+mj-cs"/>
              </a:rPr>
              <a:t>Brand Definition</a:t>
            </a:r>
            <a:endParaRPr lang="en-US" altLang="ar-SA" sz="2000" b="1" u="sng" dirty="0">
              <a:solidFill>
                <a:srgbClr val="002060"/>
              </a:solidFill>
              <a:latin typeface="Times New Roman" panose="02020603050405020304" pitchFamily="18" charset="0"/>
              <a:cs typeface="+mj-cs"/>
            </a:endParaRPr>
          </a:p>
          <a:p>
            <a:pPr marL="1031875" indent="-574675">
              <a:lnSpc>
                <a:spcPct val="200000"/>
              </a:lnSpc>
              <a:buFontTx/>
              <a:buAutoNum type="arabicPeriod"/>
            </a:pPr>
            <a:r>
              <a:rPr lang="en-US" sz="2000" b="1" u="sng" dirty="0">
                <a:solidFill>
                  <a:srgbClr val="002060"/>
                </a:solidFill>
                <a:latin typeface="Times New Roman" panose="02020603050405020304" pitchFamily="18" charset="0"/>
                <a:cs typeface="+mj-cs"/>
              </a:rPr>
              <a:t>The Importance Of Branding</a:t>
            </a:r>
          </a:p>
          <a:p>
            <a:pPr marL="1031875" indent="-574675">
              <a:lnSpc>
                <a:spcPct val="200000"/>
              </a:lnSpc>
              <a:buFontTx/>
              <a:buAutoNum type="arabicPeriod"/>
            </a:pPr>
            <a:r>
              <a:rPr lang="en-US" altLang="en-US" sz="2000" b="1" u="sng" dirty="0">
                <a:solidFill>
                  <a:srgbClr val="002060"/>
                </a:solidFill>
                <a:latin typeface="Times New Roman" panose="02020603050405020304" pitchFamily="18" charset="0"/>
                <a:cs typeface="+mj-cs"/>
              </a:rPr>
              <a:t>Forms</a:t>
            </a:r>
            <a:r>
              <a:rPr lang="en-US" sz="2000" b="1" u="sng" dirty="0">
                <a:solidFill>
                  <a:srgbClr val="002060"/>
                </a:solidFill>
                <a:latin typeface="Times New Roman" panose="02020603050405020304" pitchFamily="18" charset="0"/>
                <a:cs typeface="+mj-cs"/>
              </a:rPr>
              <a:t> Of Brands</a:t>
            </a:r>
          </a:p>
          <a:p>
            <a:pPr marL="1031875" indent="-574675">
              <a:lnSpc>
                <a:spcPct val="200000"/>
              </a:lnSpc>
              <a:buFontTx/>
              <a:buAutoNum type="arabicPeriod"/>
            </a:pPr>
            <a:r>
              <a:rPr lang="en-US" sz="2000" b="1" u="sng" dirty="0">
                <a:solidFill>
                  <a:srgbClr val="002060"/>
                </a:solidFill>
                <a:latin typeface="Times New Roman" panose="02020603050405020304" pitchFamily="18" charset="0"/>
                <a:cs typeface="+mj-cs"/>
              </a:rPr>
              <a:t>Elements Of A Brand</a:t>
            </a:r>
          </a:p>
          <a:p>
            <a:pPr marL="1031875" indent="-574675">
              <a:lnSpc>
                <a:spcPct val="200000"/>
              </a:lnSpc>
              <a:buFontTx/>
              <a:buAutoNum type="arabicPeriod"/>
            </a:pPr>
            <a:r>
              <a:rPr lang="en-US" sz="2000" b="1" u="sng" dirty="0">
                <a:solidFill>
                  <a:srgbClr val="002060"/>
                </a:solidFill>
                <a:latin typeface="Times New Roman" panose="02020603050405020304" pitchFamily="18" charset="0"/>
                <a:cs typeface="+mj-cs"/>
              </a:rPr>
              <a:t>Types Of Brands</a:t>
            </a:r>
          </a:p>
          <a:p>
            <a:pPr marL="1031875" indent="-574675">
              <a:lnSpc>
                <a:spcPct val="200000"/>
              </a:lnSpc>
              <a:buFontTx/>
              <a:buAutoNum type="arabicPeriod"/>
            </a:pPr>
            <a:r>
              <a:rPr lang="en-US" altLang="en-US" sz="2000" b="1" u="sng" dirty="0">
                <a:solidFill>
                  <a:srgbClr val="002060"/>
                </a:solidFill>
                <a:latin typeface="Times New Roman" panose="02020603050405020304" pitchFamily="18" charset="0"/>
                <a:cs typeface="+mj-cs"/>
              </a:rPr>
              <a:t>Branding Mechanisms </a:t>
            </a:r>
          </a:p>
        </p:txBody>
      </p:sp>
      <p:sp>
        <p:nvSpPr>
          <p:cNvPr id="4" name="Slide Number Placeholder 3">
            <a:extLst>
              <a:ext uri="{FF2B5EF4-FFF2-40B4-BE49-F238E27FC236}">
                <a16:creationId xmlns:a16="http://schemas.microsoft.com/office/drawing/2014/main" id="{B2D4D114-1B49-4D8F-48C5-16D960ECBE22}"/>
              </a:ext>
            </a:extLst>
          </p:cNvPr>
          <p:cNvSpPr>
            <a:spLocks noGrp="1"/>
          </p:cNvSpPr>
          <p:nvPr>
            <p:ph type="sldNum" sz="quarter" idx="12"/>
          </p:nvPr>
        </p:nvSpPr>
        <p:spPr/>
        <p:txBody>
          <a:bodyPr/>
          <a:lstStyle/>
          <a:p>
            <a:fld id="{F7542ADD-394E-41F3-B704-951748884AEE}" type="slidenum">
              <a:rPr lang="en-US" smtClean="0"/>
              <a:t>4</a:t>
            </a:fld>
            <a:endParaRPr lang="en-US"/>
          </a:p>
        </p:txBody>
      </p:sp>
      <p:pic>
        <p:nvPicPr>
          <p:cNvPr id="2" name="Graphic 21">
            <a:extLst>
              <a:ext uri="{FF2B5EF4-FFF2-40B4-BE49-F238E27FC236}">
                <a16:creationId xmlns:a16="http://schemas.microsoft.com/office/drawing/2014/main" id="{144779EF-4675-8E2E-0CB5-B64F58DB48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057BD48E-5F26-9CC4-80BC-F5651D8FBB9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pic>
        <p:nvPicPr>
          <p:cNvPr id="1026" name="Picture 2" descr="‪Branding: What it is and why it's important | Talent Evolution‬‏">
            <a:extLst>
              <a:ext uri="{FF2B5EF4-FFF2-40B4-BE49-F238E27FC236}">
                <a16:creationId xmlns:a16="http://schemas.microsoft.com/office/drawing/2014/main" id="{35285F16-E45A-77FC-6AA1-ED8348F262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663430"/>
            <a:ext cx="6848653" cy="46929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45454009"/>
      </p:ext>
    </p:extLst>
  </p:cSld>
  <p:clrMapOvr>
    <a:masterClrMapping/>
  </p:clrMapOvr>
  <mc:AlternateContent xmlns:mc="http://schemas.openxmlformats.org/markup-compatibility/2006" xmlns:p14="http://schemas.microsoft.com/office/powerpoint/2010/main">
    <mc:Choice Requires="p14">
      <p:transition spd="slow" p14:dur="2000" advTm="297917"/>
    </mc:Choice>
    <mc:Fallback xmlns="">
      <p:transition spd="slow" advTm="2979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xit" presetSubtype="1" fill="hold" grpId="0" nodeType="clickEffect">
                                  <p:stCondLst>
                                    <p:cond delay="0"/>
                                  </p:stCondLst>
                                  <p:childTnLst>
                                    <p:animEffect transition="out" filter="wheel(1)">
                                      <p:cBhvr>
                                        <p:cTn id="6" dur="2000"/>
                                        <p:tgtEl>
                                          <p:spTgt spid="101"/>
                                        </p:tgtEl>
                                      </p:cBhvr>
                                    </p:animEffect>
                                    <p:set>
                                      <p:cBhvr>
                                        <p:cTn id="7" dur="1" fill="hold">
                                          <p:stCondLst>
                                            <p:cond delay="1999"/>
                                          </p:stCondLst>
                                        </p:cTn>
                                        <p:tgtEl>
                                          <p:spTgt spid="10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Lst>
  </p:timing>
  <p:extLst>
    <p:ext uri="{3A86A75C-4F4B-4683-9AE1-C65F6400EC91}">
      <p14:laserTraceLst xmlns:p14="http://schemas.microsoft.com/office/powerpoint/2010/main">
        <p14:tracePtLst>
          <p14:tracePt t="5272" x="12004675" y="3816350"/>
          <p14:tracePt t="5277" x="11936413" y="3824288"/>
          <p14:tracePt t="5282" x="11860213" y="3849688"/>
          <p14:tracePt t="5283" x="11776075" y="3857625"/>
          <p14:tracePt t="5292" x="11596688" y="3900488"/>
          <p14:tracePt t="5308" x="11274425" y="3986213"/>
          <p14:tracePt t="5309" x="11198225" y="4011613"/>
          <p14:tracePt t="5325" x="10985500" y="4062413"/>
          <p14:tracePt t="5326" x="10942638" y="4070350"/>
          <p14:tracePt t="5341" x="10798175" y="4113213"/>
          <p14:tracePt t="5358" x="10721975" y="4138613"/>
          <p14:tracePt t="5376" x="10645775" y="4164013"/>
          <p14:tracePt t="5379" x="10620375" y="4181475"/>
          <p14:tracePt t="5391" x="10518775" y="4240213"/>
          <p14:tracePt t="5408" x="10364788" y="4333875"/>
          <p14:tracePt t="5425" x="10271125" y="4384675"/>
          <p14:tracePt t="5442" x="10169525" y="4445000"/>
          <p14:tracePt t="5443" x="10153650" y="4452938"/>
          <p14:tracePt t="5458" x="10085388" y="4503738"/>
          <p14:tracePt t="5460" x="10059988" y="4521200"/>
          <p14:tracePt t="5475" x="10025063" y="4546600"/>
          <p14:tracePt t="5477" x="10017125" y="4554538"/>
          <p14:tracePt t="5480" x="10009188" y="4572000"/>
          <p14:tracePt t="5492" x="9991725" y="4579938"/>
          <p14:tracePt t="5493" x="9983788" y="4589463"/>
          <p14:tracePt t="5497" x="9974263" y="4597400"/>
          <p14:tracePt t="5499" x="9966325" y="4614863"/>
          <p14:tracePt t="5508" x="9948863" y="4622800"/>
          <p14:tracePt t="5509" x="9940925" y="4630738"/>
          <p14:tracePt t="5524" x="9915525" y="4665663"/>
          <p14:tracePt t="5525" x="9915525" y="4683125"/>
          <p14:tracePt t="5541" x="9906000" y="4708525"/>
          <p14:tracePt t="5558" x="9906000" y="4733925"/>
          <p14:tracePt t="5574" x="9898063" y="4749800"/>
          <p14:tracePt t="5592" x="9898063" y="4784725"/>
          <p14:tracePt t="5608" x="9898063" y="4810125"/>
          <p14:tracePt t="5626" x="9898063" y="4827588"/>
          <p14:tracePt t="5628" x="9898063" y="4843463"/>
          <p14:tracePt t="5642" x="9898063" y="4852988"/>
          <p14:tracePt t="5659" x="9906000" y="4868863"/>
          <p14:tracePt t="5662" x="9923463" y="4868863"/>
          <p14:tracePt t="5676" x="9974263" y="4878388"/>
          <p14:tracePt t="5677" x="9991725" y="4878388"/>
          <p14:tracePt t="5692" x="10050463" y="4878388"/>
          <p14:tracePt t="5709" x="10101263" y="4878388"/>
          <p14:tracePt t="5725" x="10126663" y="4878388"/>
          <p14:tracePt t="5742" x="10136188" y="4878388"/>
          <p14:tracePt t="5743" x="10144125" y="4878388"/>
          <p14:tracePt t="5759" x="10153650" y="4878388"/>
          <p14:tracePt t="5762" x="10161588" y="4878388"/>
          <p14:tracePt t="5766" x="10179050" y="4878388"/>
          <p14:tracePt t="5777" x="10186988" y="4868863"/>
          <p14:tracePt t="5791" x="10212388" y="4835525"/>
          <p14:tracePt t="5793" x="10229850" y="4818063"/>
          <p14:tracePt t="5809" x="10288588" y="4749800"/>
          <p14:tracePt t="5812" x="10313988" y="4724400"/>
          <p14:tracePt t="5825" x="10382250" y="4673600"/>
          <p14:tracePt t="5828" x="10390188" y="4657725"/>
          <p14:tracePt t="5841" x="10425113" y="4622800"/>
          <p14:tracePt t="5844" x="10425113" y="4605338"/>
          <p14:tracePt t="5859" x="10450513" y="4589463"/>
          <p14:tracePt t="5875" x="10450513" y="4572000"/>
          <p14:tracePt t="5891" x="10458450" y="4554538"/>
          <p14:tracePt t="5893" x="10467975" y="4538663"/>
          <p14:tracePt t="5909" x="10467975" y="4503738"/>
          <p14:tracePt t="5926" x="10475913" y="4470400"/>
          <p14:tracePt t="5947" x="10493375" y="4351338"/>
          <p14:tracePt t="5950" x="10501313" y="4308475"/>
          <p14:tracePt t="5958" x="10501313" y="4240213"/>
          <p14:tracePt t="5974" x="10501313" y="4156075"/>
          <p14:tracePt t="5991" x="10501313" y="4105275"/>
          <p14:tracePt t="5993" x="10483850" y="4079875"/>
          <p14:tracePt t="6009" x="10475913" y="4037013"/>
          <p14:tracePt t="6025" x="10450513" y="3976688"/>
          <p14:tracePt t="6026" x="10442575" y="3968750"/>
          <p14:tracePt t="6044" x="10348913" y="3841750"/>
          <p14:tracePt t="6060" x="10263188" y="3748088"/>
          <p14:tracePt t="6075" x="10212388" y="3713163"/>
          <p14:tracePt t="6076" x="10204450" y="3705225"/>
          <p14:tracePt t="6091" x="10153650" y="3662363"/>
          <p14:tracePt t="6093" x="10126663" y="3654425"/>
          <p14:tracePt t="6108" x="10101263" y="3636963"/>
          <p14:tracePt t="6125" x="10067925" y="3619500"/>
          <p14:tracePt t="6128" x="10050463" y="3611563"/>
          <p14:tracePt t="6143" x="10025063" y="3611563"/>
          <p14:tracePt t="6147" x="10017125" y="3603625"/>
          <p14:tracePt t="6150" x="9999663" y="3603625"/>
          <p14:tracePt t="6159" x="9983788" y="3603625"/>
          <p14:tracePt t="6164" x="9974263" y="3603625"/>
          <p14:tracePt t="6167" x="9956800" y="3603625"/>
          <p14:tracePt t="6175" x="9915525" y="3619500"/>
          <p14:tracePt t="6178" x="9906000" y="3619500"/>
          <p14:tracePt t="6191" x="9829800" y="3671888"/>
          <p14:tracePt t="6194" x="9804400" y="3697288"/>
          <p14:tracePt t="6208" x="9745663" y="3738563"/>
          <p14:tracePt t="6209" x="9728200" y="3748088"/>
          <p14:tracePt t="6213" x="9710738" y="3763963"/>
          <p14:tracePt t="6225" x="9677400" y="3790950"/>
          <p14:tracePt t="6225" x="9659938" y="3798888"/>
          <p14:tracePt t="6241" x="9601200" y="3857625"/>
          <p14:tracePt t="6243" x="9583738" y="3875088"/>
          <p14:tracePt t="6258" x="9532938" y="3917950"/>
          <p14:tracePt t="6274" x="9482138" y="3986213"/>
          <p14:tracePt t="6275" x="9464675" y="4002088"/>
          <p14:tracePt t="6291" x="9421813" y="4062413"/>
          <p14:tracePt t="6292" x="9405938" y="4087813"/>
          <p14:tracePt t="6308" x="9363075" y="4156075"/>
          <p14:tracePt t="6325" x="9320213" y="4214813"/>
          <p14:tracePt t="6328" x="9312275" y="4232275"/>
          <p14:tracePt t="6342" x="9302750" y="4257675"/>
          <p14:tracePt t="6343" x="9302750" y="4275138"/>
          <p14:tracePt t="6358" x="9277350" y="4316413"/>
          <p14:tracePt t="6376" x="9277350" y="4333875"/>
          <p14:tracePt t="6392" x="9269413" y="4351338"/>
          <p14:tracePt t="6394" x="9269413" y="4359275"/>
          <p14:tracePt t="6408" x="9269413" y="4368800"/>
          <p14:tracePt t="6425" x="9261475" y="4384675"/>
          <p14:tracePt t="6426" x="9261475" y="4394200"/>
          <p14:tracePt t="6442" x="9261475" y="4419600"/>
          <p14:tracePt t="6459" x="9261475" y="4452938"/>
          <p14:tracePt t="6475" x="9261475" y="4470400"/>
          <p14:tracePt t="6493" x="9261475" y="4495800"/>
          <p14:tracePt t="6515" x="9261475" y="4513263"/>
          <p14:tracePt t="6553" x="9261475" y="4521200"/>
          <p14:tracePt t="6599" x="9261475" y="4529138"/>
          <p14:tracePt t="7823" x="9261475" y="4546600"/>
          <p14:tracePt t="7835" x="9277350" y="4579938"/>
          <p14:tracePt t="7838" x="9286875" y="4597400"/>
          <p14:tracePt t="7841" x="9294813" y="4597400"/>
          <p14:tracePt t="7848" x="9312275" y="4614863"/>
          <p14:tracePt t="7857" x="9320213" y="4622800"/>
          <p14:tracePt t="7860" x="9337675" y="4630738"/>
          <p14:tracePt t="7874" x="9353550" y="4673600"/>
          <p14:tracePt t="7875" x="9371013" y="4691063"/>
          <p14:tracePt t="7890" x="9405938" y="4733925"/>
          <p14:tracePt t="7907" x="9472613" y="4775200"/>
          <p14:tracePt t="7923" x="9532938" y="4810125"/>
          <p14:tracePt t="7941" x="9601200" y="4835525"/>
          <p14:tracePt t="7957" x="9617075" y="4852988"/>
          <p14:tracePt t="7959" x="9626600" y="4852988"/>
          <p14:tracePt t="7975" x="9634538" y="4852988"/>
          <p14:tracePt t="7992" x="9652000" y="4852988"/>
          <p14:tracePt t="8007" x="9667875" y="4868863"/>
          <p14:tracePt t="8009" x="9685338" y="4868863"/>
          <p14:tracePt t="8025" x="9745663" y="4878388"/>
          <p14:tracePt t="8028" x="9786938" y="4878388"/>
          <p14:tracePt t="8040" x="9855200" y="4878388"/>
          <p14:tracePt t="8059" x="9956800" y="4878388"/>
          <p14:tracePt t="8060" x="9974263" y="4878388"/>
          <p14:tracePt t="8074" x="10034588" y="4878388"/>
          <p14:tracePt t="8075" x="10059988" y="4878388"/>
          <p14:tracePt t="8090" x="10101263" y="4878388"/>
          <p14:tracePt t="8107" x="10118725" y="4878388"/>
          <p14:tracePt t="8123" x="10136188" y="4878388"/>
          <p14:tracePt t="8125" x="10144125" y="4878388"/>
          <p14:tracePt t="8140" x="10186988" y="4878388"/>
          <p14:tracePt t="8141" x="10194925" y="4878388"/>
          <p14:tracePt t="8157" x="10229850" y="4868863"/>
          <p14:tracePt t="8158" x="10245725" y="4860925"/>
          <p14:tracePt t="8173" x="10288588" y="4843463"/>
          <p14:tracePt t="8174" x="10306050" y="4843463"/>
          <p14:tracePt t="8190" x="10339388" y="4835525"/>
          <p14:tracePt t="8207" x="10356850" y="4827588"/>
          <p14:tracePt t="8209" x="10364788" y="4827588"/>
          <p14:tracePt t="8224" x="10374313" y="4818063"/>
          <p14:tracePt t="8241" x="10415588" y="4802188"/>
          <p14:tracePt t="8259" x="10450513" y="4784725"/>
          <p14:tracePt t="8274" x="10467975" y="4775200"/>
          <p14:tracePt t="8291" x="10483850" y="4759325"/>
          <p14:tracePt t="8307" x="10509250" y="4749800"/>
          <p14:tracePt t="8310" x="10518775" y="4741863"/>
          <p14:tracePt t="8313" x="10526713" y="4733925"/>
          <p14:tracePt t="8323" x="10544175" y="4724400"/>
          <p14:tracePt t="8340" x="10577513" y="4708525"/>
          <p14:tracePt t="8357" x="10612438" y="4673600"/>
          <p14:tracePt t="8358" x="10628313" y="4665663"/>
          <p14:tracePt t="8374" x="10653713" y="4648200"/>
          <p14:tracePt t="8376" x="10663238" y="4640263"/>
          <p14:tracePt t="8391" x="10688638" y="4630738"/>
          <p14:tracePt t="8408" x="10696575" y="4614863"/>
          <p14:tracePt t="8424" x="10704513" y="4605338"/>
          <p14:tracePt t="8440" x="10729913" y="4564063"/>
          <p14:tracePt t="8456" x="10739438" y="4546600"/>
          <p14:tracePt t="8473" x="10764838" y="4513263"/>
          <p14:tracePt t="8490" x="10790238" y="4478338"/>
          <p14:tracePt t="8491" x="10790238" y="4470400"/>
          <p14:tracePt t="8506" x="10815638" y="4435475"/>
          <p14:tracePt t="8523" x="10841038" y="4402138"/>
          <p14:tracePt t="8525" x="10841038" y="4394200"/>
          <p14:tracePt t="8541" x="10858500" y="4368800"/>
          <p14:tracePt t="8557" x="10866438" y="4341813"/>
          <p14:tracePt t="8557" x="10866438" y="4333875"/>
          <p14:tracePt t="8574" x="10883900" y="4275138"/>
          <p14:tracePt t="8575" x="10883900" y="4265613"/>
          <p14:tracePt t="8590" x="10901363" y="4206875"/>
          <p14:tracePt t="8607" x="10901363" y="4181475"/>
          <p14:tracePt t="8609" x="10901363" y="4171950"/>
          <p14:tracePt t="8624" x="10901363" y="4156075"/>
          <p14:tracePt t="8625" x="10901363" y="4146550"/>
          <p14:tracePt t="8640" x="10901363" y="4121150"/>
          <p14:tracePt t="8657" x="10901363" y="4087813"/>
          <p14:tracePt t="8674" x="10901363" y="4062413"/>
          <p14:tracePt t="8675" x="10901363" y="4052888"/>
          <p14:tracePt t="8692" x="10901363" y="4019550"/>
          <p14:tracePt t="8697" x="10901363" y="4011613"/>
          <p14:tracePt t="8707" x="10891838" y="3986213"/>
          <p14:tracePt t="8723" x="10866438" y="3960813"/>
          <p14:tracePt t="8725" x="10866438" y="3951288"/>
          <p14:tracePt t="8739" x="10833100" y="3925888"/>
          <p14:tracePt t="8757" x="10807700" y="3883025"/>
          <p14:tracePt t="8757" x="10807700" y="3875088"/>
          <p14:tracePt t="8773" x="10782300" y="3849688"/>
          <p14:tracePt t="8774" x="10772775" y="3841750"/>
          <p14:tracePt t="8790" x="10756900" y="3806825"/>
          <p14:tracePt t="8807" x="10714038" y="3781425"/>
          <p14:tracePt t="8824" x="10688638" y="3756025"/>
          <p14:tracePt t="8825" x="10679113" y="3756025"/>
          <p14:tracePt t="8840" x="10645775" y="3730625"/>
          <p14:tracePt t="8842" x="10620375" y="3722688"/>
          <p14:tracePt t="8856" x="10585450" y="3705225"/>
          <p14:tracePt t="8873" x="10534650" y="3671888"/>
          <p14:tracePt t="8876" x="10509250" y="3671888"/>
          <p14:tracePt t="8889" x="10433050" y="3654425"/>
          <p14:tracePt t="8906" x="10323513" y="3611563"/>
          <p14:tracePt t="8922" x="10237788" y="3578225"/>
          <p14:tracePt t="8939" x="10169525" y="3560763"/>
          <p14:tracePt t="8957" x="10110788" y="3535363"/>
          <p14:tracePt t="8974" x="10075863" y="3527425"/>
          <p14:tracePt t="8975" x="10059988" y="3527425"/>
          <p14:tracePt t="8990" x="10017125" y="3527425"/>
          <p14:tracePt t="8991" x="9999663" y="3527425"/>
          <p14:tracePt t="9007" x="9906000" y="3527425"/>
          <p14:tracePt t="9024" x="9839325" y="3552825"/>
          <p14:tracePt t="9025" x="9821863" y="3560763"/>
          <p14:tracePt t="9041" x="9728200" y="3586163"/>
          <p14:tracePt t="9045" x="9685338" y="3603625"/>
          <p14:tracePt t="9047" x="9659938" y="3611563"/>
          <p14:tracePt t="9056" x="9617075" y="3611563"/>
          <p14:tracePt t="9073" x="9558338" y="3629025"/>
          <p14:tracePt t="9089" x="9482138" y="3662363"/>
          <p14:tracePt t="9092" x="9456738" y="3679825"/>
          <p14:tracePt t="9106" x="9405938" y="3705225"/>
          <p14:tracePt t="9123" x="9363075" y="3738563"/>
          <p14:tracePt t="9140" x="9337675" y="3756025"/>
          <p14:tracePt t="9158" x="9302750" y="3790950"/>
          <p14:tracePt t="9174" x="9269413" y="3824288"/>
          <p14:tracePt t="9178" x="9251950" y="3841750"/>
          <p14:tracePt t="9181" x="9251950" y="3857625"/>
          <p14:tracePt t="9190" x="9236075" y="3875088"/>
          <p14:tracePt t="9191" x="9226550" y="3883025"/>
          <p14:tracePt t="9208" x="9193213" y="3925888"/>
          <p14:tracePt t="9225" x="9175750" y="3960813"/>
          <p14:tracePt t="9230" x="9167813" y="3968750"/>
          <p14:tracePt t="9232" x="9167813" y="3976688"/>
          <p14:tracePt t="9240" x="9158288" y="3976688"/>
          <p14:tracePt t="9256" x="9132888" y="4037013"/>
          <p14:tracePt t="9260" x="9124950" y="4037013"/>
          <p14:tracePt t="9273" x="9117013" y="4079875"/>
          <p14:tracePt t="9289" x="9082088" y="4156075"/>
          <p14:tracePt t="9291" x="9074150" y="4181475"/>
          <p14:tracePt t="9306" x="9039225" y="4283075"/>
          <p14:tracePt t="9322" x="9023350" y="4376738"/>
          <p14:tracePt t="9339" x="9023350" y="4452938"/>
          <p14:tracePt t="9357" x="9013825" y="4503738"/>
          <p14:tracePt t="9373" x="9005888" y="4546600"/>
          <p14:tracePt t="9374" x="9005888" y="4564063"/>
          <p14:tracePt t="9390" x="9005888" y="4589463"/>
          <p14:tracePt t="9391" x="9005888" y="4605338"/>
          <p14:tracePt t="9408" x="9013825" y="4665663"/>
          <p14:tracePt t="9423" x="9023350" y="4699000"/>
          <p14:tracePt t="9425" x="9031288" y="4716463"/>
          <p14:tracePt t="9441" x="9039225" y="4759325"/>
          <p14:tracePt t="9444" x="9056688" y="4775200"/>
          <p14:tracePt t="9456" x="9082088" y="4818063"/>
          <p14:tracePt t="9472" x="9107488" y="4860925"/>
          <p14:tracePt t="9489" x="9150350" y="4911725"/>
          <p14:tracePt t="9491" x="9158288" y="4929188"/>
          <p14:tracePt t="9506" x="9201150" y="4979988"/>
          <p14:tracePt t="9507" x="9209088" y="4997450"/>
          <p14:tracePt t="9522" x="9251950" y="5022850"/>
          <p14:tracePt t="9539" x="9286875" y="5056188"/>
          <p14:tracePt t="9556" x="9302750" y="5056188"/>
          <p14:tracePt t="9573" x="9312275" y="5073650"/>
          <p14:tracePt t="9574" x="9320213" y="5073650"/>
          <p14:tracePt t="9590" x="9328150" y="5081588"/>
          <p14:tracePt t="9591" x="9337675" y="5081588"/>
          <p14:tracePt t="9606" x="9353550" y="5091113"/>
          <p14:tracePt t="9611" x="9363075" y="5099050"/>
          <p14:tracePt t="9613" x="9371013" y="5099050"/>
          <p14:tracePt t="9623" x="9388475" y="5106988"/>
          <p14:tracePt t="9624" x="9396413" y="5116513"/>
          <p14:tracePt t="9640" x="9431338" y="5132388"/>
          <p14:tracePt t="9642" x="9439275" y="5141913"/>
          <p14:tracePt t="9645" x="9447213" y="5141913"/>
          <p14:tracePt t="9656" x="9482138" y="5149850"/>
          <p14:tracePt t="9660" x="9498013" y="5157788"/>
          <p14:tracePt t="9674" x="9523413" y="5157788"/>
          <p14:tracePt t="9676" x="9532938" y="5167313"/>
          <p14:tracePt t="9690" x="9566275" y="5183188"/>
          <p14:tracePt t="9706" x="9609138" y="5183188"/>
          <p14:tracePt t="9707" x="9626600" y="5183188"/>
          <p14:tracePt t="9723" x="9667875" y="5200650"/>
          <p14:tracePt t="9726" x="9685338" y="5200650"/>
          <p14:tracePt t="9739" x="9720263" y="5200650"/>
          <p14:tracePt t="9756" x="9771063" y="5200650"/>
          <p14:tracePt t="9757" x="9786938" y="5200650"/>
          <p14:tracePt t="9773" x="9821863" y="5200650"/>
          <p14:tracePt t="9790" x="9864725" y="5200650"/>
          <p14:tracePt t="9791" x="9880600" y="5200650"/>
          <p14:tracePt t="9807" x="9931400" y="5200650"/>
          <p14:tracePt t="9810" x="9956800" y="5200650"/>
          <p14:tracePt t="9823" x="10042525" y="5183188"/>
          <p14:tracePt t="9824" x="10075863" y="5183188"/>
          <p14:tracePt t="9839" x="10169525" y="5183188"/>
          <p14:tracePt t="9840" x="10212388" y="5183188"/>
          <p14:tracePt t="9856" x="10331450" y="5167313"/>
          <p14:tracePt t="9872" x="10433050" y="5149850"/>
          <p14:tracePt t="9889" x="10475913" y="5132388"/>
          <p14:tracePt t="9892" x="10493375" y="5132388"/>
          <p14:tracePt t="9906" x="10509250" y="5132388"/>
          <p14:tracePt t="9922" x="10526713" y="5116513"/>
          <p14:tracePt t="9939" x="10560050" y="5091113"/>
          <p14:tracePt t="9942" x="10577513" y="5081588"/>
          <p14:tracePt t="9945" x="10602913" y="5064125"/>
          <p14:tracePt t="9956" x="10628313" y="5038725"/>
          <p14:tracePt t="9957" x="10645775" y="5030788"/>
          <p14:tracePt t="9973" x="10679113" y="5005388"/>
          <p14:tracePt t="9989" x="10704513" y="4997450"/>
          <p14:tracePt t="9990" x="10704513" y="4987925"/>
          <p14:tracePt t="10006" x="10721975" y="4979988"/>
          <p14:tracePt t="10023" x="10729913" y="4972050"/>
          <p14:tracePt t="10025" x="10739438" y="4962525"/>
          <p14:tracePt t="10028" x="10747375" y="4962525"/>
          <p14:tracePt t="10039" x="10756900" y="4954588"/>
          <p14:tracePt t="10056" x="10798175" y="4911725"/>
          <p14:tracePt t="10073" x="10841038" y="4868863"/>
          <p14:tracePt t="10076" x="10858500" y="4852988"/>
          <p14:tracePt t="10089" x="10866438" y="4835525"/>
          <p14:tracePt t="10092" x="10866438" y="4827588"/>
          <p14:tracePt t="10108" x="10874375" y="4810125"/>
          <p14:tracePt t="10122" x="10883900" y="4784725"/>
          <p14:tracePt t="10139" x="10883900" y="4775200"/>
          <p14:tracePt t="10158" x="10901363" y="4724400"/>
          <p14:tracePt t="10173" x="10917238" y="4699000"/>
          <p14:tracePt t="10175" x="10917238" y="4683125"/>
          <p14:tracePt t="10189" x="10934700" y="4640263"/>
          <p14:tracePt t="10191" x="10942638" y="4622800"/>
          <p14:tracePt t="10205" x="10960100" y="4579938"/>
          <p14:tracePt t="10223" x="10977563" y="4538663"/>
          <p14:tracePt t="10239" x="10985500" y="4513263"/>
          <p14:tracePt t="10240" x="10985500" y="4486275"/>
          <p14:tracePt t="10255" x="10993438" y="4445000"/>
          <p14:tracePt t="10272" x="11018838" y="4368800"/>
          <p14:tracePt t="10289" x="11028363" y="4308475"/>
          <p14:tracePt t="10292" x="11036300" y="4291013"/>
          <p14:tracePt t="10306" x="11044238" y="4249738"/>
          <p14:tracePt t="10308" x="11044238" y="4240213"/>
          <p14:tracePt t="10323" x="11044238" y="4197350"/>
          <p14:tracePt t="10326" x="11044238" y="4181475"/>
          <p14:tracePt t="10338" x="11044238" y="4146550"/>
          <p14:tracePt t="10355" x="11036300" y="4113213"/>
          <p14:tracePt t="10372" x="11028363" y="4087813"/>
          <p14:tracePt t="10389" x="11018838" y="4079875"/>
          <p14:tracePt t="10390" x="11018838" y="4070350"/>
          <p14:tracePt t="10405" x="11018838" y="4062413"/>
          <p14:tracePt t="10406" x="11018838" y="4052888"/>
          <p14:tracePt t="10422" x="11002963" y="4037013"/>
          <p14:tracePt t="10439" x="11002963" y="4027488"/>
          <p14:tracePt t="10441" x="10993438" y="4019550"/>
          <p14:tracePt t="10456" x="10985500" y="4011613"/>
          <p14:tracePt t="10472" x="10985500" y="3994150"/>
          <p14:tracePt t="10490" x="10977563" y="3994150"/>
          <p14:tracePt t="10701" x="10985500" y="3994150"/>
          <p14:tracePt t="225187" x="10985500" y="3986213"/>
          <p14:tracePt t="225202" x="10968038" y="3968750"/>
          <p14:tracePt t="225205" x="10968038" y="3960813"/>
          <p14:tracePt t="225210" x="10952163" y="3951288"/>
          <p14:tracePt t="225211" x="10942638" y="3943350"/>
          <p14:tracePt t="225223" x="10909300" y="3917950"/>
          <p14:tracePt t="225224" x="10891838" y="3892550"/>
          <p14:tracePt t="225239" x="10782300" y="3730625"/>
          <p14:tracePt t="225256" x="10671175" y="3459163"/>
          <p14:tracePt t="225272" x="10602913" y="3160713"/>
          <p14:tracePt t="225275" x="10577513" y="3084513"/>
          <p14:tracePt t="225290" x="10518775" y="2846388"/>
          <p14:tracePt t="225306" x="10475913" y="2676525"/>
          <p14:tracePt t="225308" x="10467975" y="2633663"/>
          <p14:tracePt t="225323" x="10442575" y="2447925"/>
          <p14:tracePt t="225326" x="10433050" y="2387600"/>
          <p14:tracePt t="225339" x="10399713" y="2200275"/>
          <p14:tracePt t="225340" x="10382250" y="2124075"/>
          <p14:tracePt t="225356" x="10356850" y="1708150"/>
          <p14:tracePt t="225372" x="10356850" y="1343025"/>
          <p14:tracePt t="225373" x="10356850" y="1206500"/>
          <p14:tracePt t="225388" x="10382250" y="823913"/>
          <p14:tracePt t="225389" x="10407650" y="722313"/>
          <p14:tracePt t="225406" x="10442575" y="585788"/>
          <p14:tracePt t="225423" x="10442575" y="577850"/>
          <p14:tracePt t="225443" x="10442575" y="560388"/>
          <p14:tracePt t="225457" x="10442575" y="534988"/>
          <p14:tracePt t="225473" x="10399713" y="534988"/>
          <p14:tracePt t="225475" x="10374313" y="534988"/>
          <p14:tracePt t="225489" x="10298113" y="560388"/>
          <p14:tracePt t="225490" x="10263188" y="577850"/>
          <p14:tracePt t="225507" x="10161588" y="646113"/>
          <p14:tracePt t="225523" x="10067925" y="704850"/>
          <p14:tracePt t="225525" x="10034588" y="722313"/>
          <p14:tracePt t="225539" x="9923463" y="765175"/>
          <p14:tracePt t="225540" x="9855200" y="798513"/>
          <p14:tracePt t="225555" x="9591675" y="849313"/>
          <p14:tracePt t="225556" x="9464675" y="884238"/>
          <p14:tracePt t="225572" x="8980488" y="1019175"/>
          <p14:tracePt t="225588" x="8070850" y="1223963"/>
          <p14:tracePt t="225589" x="7791450" y="1274763"/>
          <p14:tracePt t="225605" x="6635750" y="1530350"/>
          <p14:tracePt t="225622" x="5624513" y="1716088"/>
          <p14:tracePt t="225623" x="5437188" y="1741488"/>
          <p14:tracePt t="225639" x="4945063" y="1809750"/>
          <p14:tracePt t="225640" x="4826000" y="1809750"/>
          <p14:tracePt t="225655" x="4529138" y="1809750"/>
          <p14:tracePt t="225673" x="4486275" y="1809750"/>
          <p14:tracePt t="225936" x="4476750" y="1819275"/>
          <p14:tracePt t="225940" x="4460875" y="1852613"/>
          <p14:tracePt t="225943" x="4443413" y="1903413"/>
          <p14:tracePt t="225955" x="4341813" y="2082800"/>
          <p14:tracePt t="225965" x="4179888" y="2328863"/>
          <p14:tracePt t="225972" x="4129088" y="2405063"/>
          <p14:tracePt t="225974" x="4078288" y="2473325"/>
          <p14:tracePt t="225988" x="3933825" y="2660650"/>
          <p14:tracePt t="225989" x="3890963" y="2711450"/>
          <p14:tracePt t="226005" x="3806825" y="2863850"/>
          <p14:tracePt t="226022" x="3771900" y="2906713"/>
          <p14:tracePt t="226039" x="3771900" y="2914650"/>
          <p14:tracePt t="226097" x="3771900" y="2922588"/>
          <p14:tracePt t="226111" x="3771900" y="2940050"/>
          <p14:tracePt t="226123" x="3771900" y="2949575"/>
          <p14:tracePt t="226139" x="3797300" y="2957513"/>
          <p14:tracePt t="226141" x="3806825" y="2965450"/>
          <p14:tracePt t="226157" x="3840163" y="2982913"/>
          <p14:tracePt t="226172" x="3873500" y="2990850"/>
          <p14:tracePt t="226189" x="3883025" y="3000375"/>
          <p14:tracePt t="226205" x="3900488" y="3008313"/>
          <p14:tracePt t="226222" x="3908425" y="3008313"/>
          <p14:tracePt t="226251" x="3916363" y="3008313"/>
          <p14:tracePt t="226260" x="3933825" y="3008313"/>
          <p14:tracePt t="226974" x="3992563" y="3008313"/>
          <p14:tracePt t="226987" x="4154488" y="3033713"/>
          <p14:tracePt t="226994" x="4291013" y="3051175"/>
          <p14:tracePt t="227006" x="4410075" y="3084513"/>
          <p14:tracePt t="227008" x="4468813" y="3101975"/>
          <p14:tracePt t="227010" x="4529138" y="3119438"/>
          <p14:tracePt t="227023" x="4843463" y="3178175"/>
          <p14:tracePt t="227038" x="5064125" y="3246438"/>
          <p14:tracePt t="227039" x="5122863" y="3254375"/>
          <p14:tracePt t="227054" x="5318125" y="3305175"/>
          <p14:tracePt t="227055" x="5360988" y="3314700"/>
          <p14:tracePt t="227071" x="5607050" y="3365500"/>
          <p14:tracePt t="227088" x="5776913" y="3398838"/>
          <p14:tracePt t="227104" x="5905500" y="3416300"/>
          <p14:tracePt t="227106" x="5938838" y="3416300"/>
          <p14:tracePt t="227121" x="6024563" y="3416300"/>
          <p14:tracePt t="227138" x="6083300" y="3416300"/>
          <p14:tracePt t="227141" x="6091238" y="3416300"/>
          <p14:tracePt t="227155" x="6126163" y="3416300"/>
          <p14:tracePt t="227157" x="6134100" y="3416300"/>
          <p14:tracePt t="227173" x="6167438" y="3416300"/>
          <p14:tracePt t="227188" x="6184900" y="3416300"/>
          <p14:tracePt t="227190" x="6194425" y="3416300"/>
          <p14:tracePt t="227205" x="6219825" y="3408363"/>
          <p14:tracePt t="227206" x="6235700" y="3398838"/>
          <p14:tracePt t="227222" x="6311900" y="3373438"/>
          <p14:tracePt t="227238" x="6364288" y="3340100"/>
          <p14:tracePt t="227255" x="6405563" y="3314700"/>
          <p14:tracePt t="227256" x="6415088" y="3305175"/>
          <p14:tracePt t="227271" x="6448425" y="3289300"/>
          <p14:tracePt t="227288" x="6465888" y="3271838"/>
          <p14:tracePt t="227291" x="6483350" y="3263900"/>
          <p14:tracePt t="227304" x="6499225" y="3246438"/>
          <p14:tracePt t="227307" x="6516688" y="3228975"/>
          <p14:tracePt t="227321" x="6575425" y="3170238"/>
          <p14:tracePt t="227338" x="6643688" y="3101975"/>
          <p14:tracePt t="227341" x="6669088" y="3076575"/>
          <p14:tracePt t="227356" x="6694488" y="3059113"/>
          <p14:tracePt t="227371" x="6737350" y="3008313"/>
          <p14:tracePt t="227372" x="6754813" y="3000375"/>
          <p14:tracePt t="227388" x="6788150" y="2940050"/>
          <p14:tracePt t="227390" x="6805613" y="2932113"/>
          <p14:tracePt t="227404" x="6823075" y="2897188"/>
          <p14:tracePt t="227406" x="6831013" y="2889250"/>
          <p14:tracePt t="227421" x="6856413" y="2838450"/>
          <p14:tracePt t="227422" x="6864350" y="2830513"/>
          <p14:tracePt t="227438" x="6907213" y="2778125"/>
          <p14:tracePt t="227439" x="6907213" y="2762250"/>
          <p14:tracePt t="227455" x="6950075" y="2693988"/>
          <p14:tracePt t="227456" x="6967538" y="2676525"/>
          <p14:tracePt t="227471" x="7000875" y="2592388"/>
          <p14:tracePt t="227488" x="7008813" y="2532063"/>
          <p14:tracePt t="227491" x="7018338" y="2516188"/>
          <p14:tracePt t="227505" x="7018338" y="2463800"/>
          <p14:tracePt t="227508" x="7018338" y="2455863"/>
          <p14:tracePt t="227511" x="7018338" y="2430463"/>
          <p14:tracePt t="227523" x="7018338" y="2387600"/>
          <p14:tracePt t="227525" x="7018338" y="2371725"/>
          <p14:tracePt t="227538" x="7008813" y="2328863"/>
          <p14:tracePt t="227541" x="7000875" y="2328863"/>
          <p14:tracePt t="227554" x="6983413" y="2303463"/>
          <p14:tracePt t="227571" x="6967538" y="2260600"/>
          <p14:tracePt t="227572" x="6958013" y="2260600"/>
          <p14:tracePt t="227588" x="6915150" y="2227263"/>
          <p14:tracePt t="227604" x="6881813" y="2192338"/>
          <p14:tracePt t="227606" x="6873875" y="2184400"/>
          <p14:tracePt t="227621" x="6831013" y="2141538"/>
          <p14:tracePt t="227623" x="6823075" y="2141538"/>
          <p14:tracePt t="227625" x="6805613" y="2133600"/>
          <p14:tracePt t="227627" x="6797675" y="2133600"/>
          <p14:tracePt t="227639" x="6762750" y="2108200"/>
          <p14:tracePt t="227654" x="6719888" y="2065338"/>
          <p14:tracePt t="227656" x="6694488" y="2047875"/>
          <p14:tracePt t="227671" x="6669088" y="2030413"/>
          <p14:tracePt t="227672" x="6643688" y="2022475"/>
          <p14:tracePt t="227688" x="6592888" y="2005013"/>
          <p14:tracePt t="227705" x="6491288" y="2005013"/>
          <p14:tracePt t="227708" x="6448425" y="2005013"/>
          <p14:tracePt t="227710" x="6405563" y="2005013"/>
          <p14:tracePt t="227721" x="6321425" y="2005013"/>
          <p14:tracePt t="227723" x="6270625" y="2005013"/>
          <p14:tracePt t="227738" x="6032500" y="2055813"/>
          <p14:tracePt t="227754" x="5776913" y="2116138"/>
          <p14:tracePt t="227757" x="5735638" y="2124075"/>
          <p14:tracePt t="227771" x="5581650" y="2133600"/>
          <p14:tracePt t="227772" x="5538788" y="2133600"/>
          <p14:tracePt t="227788" x="5411788" y="2133600"/>
          <p14:tracePt t="227804" x="5343525" y="2133600"/>
          <p14:tracePt t="227805" x="5327650" y="2133600"/>
          <p14:tracePt t="227821" x="5249863" y="2149475"/>
          <p14:tracePt t="227824" x="5241925" y="2159000"/>
          <p14:tracePt t="227826" x="5224463" y="2166938"/>
          <p14:tracePt t="227838" x="5183188" y="2174875"/>
          <p14:tracePt t="227855" x="5157788" y="2184400"/>
          <p14:tracePt t="227856" x="5140325" y="2192338"/>
          <p14:tracePt t="227871" x="5114925" y="2209800"/>
          <p14:tracePt t="227873" x="5106988" y="2217738"/>
          <p14:tracePt t="227889" x="5072063" y="2252663"/>
          <p14:tracePt t="227891" x="5054600" y="2268538"/>
          <p14:tracePt t="227905" x="5038725" y="2286000"/>
          <p14:tracePt t="227908" x="5038725" y="2293938"/>
          <p14:tracePt t="227921" x="5013325" y="2319338"/>
          <p14:tracePt t="227937" x="4978400" y="2379663"/>
          <p14:tracePt t="227954" x="4945063" y="2447925"/>
          <p14:tracePt t="227971" x="4884738" y="2532063"/>
          <p14:tracePt t="227972" x="4868863" y="2557463"/>
          <p14:tracePt t="227988" x="4791075" y="2686050"/>
          <p14:tracePt t="228004" x="4714875" y="2830513"/>
          <p14:tracePt t="228004" x="4699000" y="2889250"/>
          <p14:tracePt t="228020" x="4630738" y="3025775"/>
          <p14:tracePt t="228021" x="4605338" y="3076575"/>
          <p14:tracePt t="228038" x="4554538" y="3263900"/>
          <p14:tracePt t="228054" x="4519613" y="3355975"/>
          <p14:tracePt t="228055" x="4519613" y="3390900"/>
          <p14:tracePt t="228071" x="4494213" y="3475038"/>
          <p14:tracePt t="228072" x="4486275" y="3509963"/>
          <p14:tracePt t="228087" x="4460875" y="3646488"/>
          <p14:tracePt t="228104" x="4460875" y="3756025"/>
          <p14:tracePt t="228107" x="4460875" y="3790950"/>
          <p14:tracePt t="228121" x="4460875" y="3917950"/>
          <p14:tracePt t="228123" x="4460875" y="3951288"/>
          <p14:tracePt t="228138" x="4460875" y="4113213"/>
          <p14:tracePt t="228154" x="4460875" y="4275138"/>
          <p14:tracePt t="228157" x="4460875" y="4316413"/>
          <p14:tracePt t="228171" x="4460875" y="4394200"/>
          <p14:tracePt t="228173" x="4460875" y="4427538"/>
          <p14:tracePt t="228189" x="4494213" y="4564063"/>
          <p14:tracePt t="228194" x="4511675" y="4579938"/>
          <p14:tracePt t="228204" x="4537075" y="4622800"/>
          <p14:tracePt t="228206" x="4545013" y="4648200"/>
          <p14:tracePt t="228221" x="4579938" y="4699000"/>
          <p14:tracePt t="228222" x="4595813" y="4724400"/>
          <p14:tracePt t="228237" x="4664075" y="4810125"/>
          <p14:tracePt t="228254" x="4724400" y="4868863"/>
          <p14:tracePt t="228255" x="4740275" y="4878388"/>
          <p14:tracePt t="228270" x="4800600" y="4919663"/>
          <p14:tracePt t="228271" x="4818063" y="4937125"/>
          <p14:tracePt t="228287" x="4927600" y="4997450"/>
          <p14:tracePt t="228304" x="5064125" y="5099050"/>
          <p14:tracePt t="228321" x="5259388" y="5183188"/>
          <p14:tracePt t="228323" x="5310188" y="5208588"/>
          <p14:tracePt t="228338" x="5522913" y="5243513"/>
          <p14:tracePt t="228341" x="5565775" y="5260975"/>
          <p14:tracePt t="228354" x="5708650" y="5302250"/>
          <p14:tracePt t="228357" x="5751513" y="5311775"/>
          <p14:tracePt t="228371" x="5895975" y="5345113"/>
          <p14:tracePt t="228373" x="5938838" y="5353050"/>
          <p14:tracePt t="228388" x="6091238" y="5395913"/>
          <p14:tracePt t="228388" x="6134100" y="5395913"/>
          <p14:tracePt t="228404" x="6303963" y="5413375"/>
          <p14:tracePt t="228420" x="6423025" y="5413375"/>
          <p14:tracePt t="228421" x="6456363" y="5405438"/>
          <p14:tracePt t="228437" x="6643688" y="5345113"/>
          <p14:tracePt t="228454" x="6813550" y="5302250"/>
          <p14:tracePt t="228455" x="6848475" y="5294313"/>
          <p14:tracePt t="228470" x="6958013" y="5243513"/>
          <p14:tracePt t="228472" x="6992938" y="5226050"/>
          <p14:tracePt t="228487" x="7085013" y="5157788"/>
          <p14:tracePt t="228504" x="7162800" y="5106988"/>
          <p14:tracePt t="228507" x="7178675" y="5091113"/>
          <p14:tracePt t="228521" x="7229475" y="5056188"/>
          <p14:tracePt t="228523" x="7246938" y="5048250"/>
          <p14:tracePt t="228538" x="7307263" y="4972050"/>
          <p14:tracePt t="228554" x="7408863" y="4868863"/>
          <p14:tracePt t="228557" x="7434263" y="4827588"/>
          <p14:tracePt t="228570" x="7561263" y="4673600"/>
          <p14:tracePt t="228587" x="7715250" y="4445000"/>
          <p14:tracePt t="228588" x="7748588" y="4402138"/>
          <p14:tracePt t="228604" x="7824788" y="4291013"/>
          <p14:tracePt t="228605" x="7859713" y="4249738"/>
          <p14:tracePt t="228621" x="7918450" y="4164013"/>
          <p14:tracePt t="228621" x="7926388" y="4146550"/>
          <p14:tracePt t="228637" x="7969250" y="4070350"/>
          <p14:tracePt t="228653" x="7986713" y="4011613"/>
          <p14:tracePt t="228654" x="7986713" y="3986213"/>
          <p14:tracePt t="228670" x="8004175" y="3935413"/>
          <p14:tracePt t="228671" x="8004175" y="3917950"/>
          <p14:tracePt t="228687" x="8020050" y="3857625"/>
          <p14:tracePt t="228688" x="8029575" y="3841750"/>
          <p14:tracePt t="228703" x="8045450" y="3756025"/>
          <p14:tracePt t="228720" x="8062913" y="3662363"/>
          <p14:tracePt t="228723" x="8062913" y="3646488"/>
          <p14:tracePt t="228739" x="8062913" y="3594100"/>
          <p14:tracePt t="228754" x="8062913" y="3543300"/>
          <p14:tracePt t="228771" x="8054975" y="3492500"/>
          <p14:tracePt t="228773" x="8045450" y="3475038"/>
          <p14:tracePt t="228790" x="8029575" y="3416300"/>
          <p14:tracePt t="228804" x="8012113" y="3355975"/>
          <p14:tracePt t="228820" x="7994650" y="3314700"/>
          <p14:tracePt t="228837" x="7977188" y="3246438"/>
          <p14:tracePt t="228839" x="7977188" y="3228975"/>
          <p14:tracePt t="228854" x="7961313" y="3178175"/>
          <p14:tracePt t="228856" x="7951788" y="3178175"/>
          <p14:tracePt t="228870" x="7926388" y="3152775"/>
          <p14:tracePt t="228872" x="7910513" y="3127375"/>
          <p14:tracePt t="228887" x="7875588" y="3101975"/>
          <p14:tracePt t="228888" x="7859713" y="3084513"/>
          <p14:tracePt t="228903" x="7723188" y="3051175"/>
          <p14:tracePt t="228921" x="7629525" y="3008313"/>
          <p14:tracePt t="228923" x="7596188" y="3008313"/>
          <p14:tracePt t="228937" x="7545388" y="2990850"/>
          <p14:tracePt t="228954" x="7493000" y="2974975"/>
          <p14:tracePt t="228957" x="7477125" y="2957513"/>
          <p14:tracePt t="228970" x="7451725" y="2949575"/>
          <p14:tracePt t="228986" x="7416800" y="2922588"/>
          <p14:tracePt t="228989" x="7408863" y="2922588"/>
          <p14:tracePt t="229004" x="7348538" y="2906713"/>
          <p14:tracePt t="229020" x="7315200" y="2889250"/>
          <p14:tracePt t="229022" x="7289800" y="2889250"/>
          <p14:tracePt t="229037" x="7246938" y="2881313"/>
          <p14:tracePt t="229038" x="7229475" y="2881313"/>
          <p14:tracePt t="229054" x="7127875" y="2881313"/>
          <p14:tracePt t="229056" x="7102475" y="2881313"/>
          <p14:tracePt t="229071" x="7069138" y="2881313"/>
          <p14:tracePt t="229073" x="7059613" y="2881313"/>
          <p14:tracePt t="229075" x="7043738" y="2881313"/>
          <p14:tracePt t="229087" x="7026275" y="2881313"/>
          <p14:tracePt t="229088" x="7008813" y="2881313"/>
          <p14:tracePt t="229103" x="6967538" y="2881313"/>
          <p14:tracePt t="229120" x="6924675" y="2881313"/>
          <p14:tracePt t="229123" x="6907213" y="2881313"/>
          <p14:tracePt t="229137" x="6864350" y="2881313"/>
          <p14:tracePt t="229138" x="6838950" y="2881313"/>
          <p14:tracePt t="229153" x="6788150" y="2881313"/>
          <p14:tracePt t="229170" x="6745288" y="2889250"/>
          <p14:tracePt t="229173" x="6719888" y="2897188"/>
          <p14:tracePt t="229187" x="6686550" y="2906713"/>
          <p14:tracePt t="229189" x="6678613" y="2914650"/>
          <p14:tracePt t="229192" x="6661150" y="2914650"/>
          <p14:tracePt t="229204" x="6618288" y="2940050"/>
          <p14:tracePt t="229220" x="6575425" y="2965450"/>
          <p14:tracePt t="229221" x="6559550" y="2974975"/>
          <p14:tracePt t="229237" x="6524625" y="2990850"/>
          <p14:tracePt t="229254" x="6473825" y="3025775"/>
          <p14:tracePt t="229269" x="6440488" y="3041650"/>
          <p14:tracePt t="229270" x="6430963" y="3059113"/>
          <p14:tracePt t="229286" x="6372225" y="3094038"/>
          <p14:tracePt t="229287" x="6354763" y="3101975"/>
          <p14:tracePt t="229303" x="6270625" y="3160713"/>
          <p14:tracePt t="229320" x="6176963" y="3228975"/>
          <p14:tracePt t="229336" x="6065838" y="3314700"/>
          <p14:tracePt t="229338" x="6032500" y="3355975"/>
          <p14:tracePt t="229355" x="5921375" y="3424238"/>
          <p14:tracePt t="229357" x="5895975" y="3441700"/>
          <p14:tracePt t="229370" x="5853113" y="3484563"/>
          <p14:tracePt t="229373" x="5837238" y="3492500"/>
          <p14:tracePt t="229387" x="5819775" y="3509963"/>
          <p14:tracePt t="229389" x="5802313" y="3517900"/>
          <p14:tracePt t="229405" x="5776913" y="3535363"/>
          <p14:tracePt t="229420" x="5768975" y="3535363"/>
          <p14:tracePt t="229437" x="5761038" y="3543300"/>
          <p14:tracePt t="229438" x="5751513" y="3552825"/>
          <p14:tracePt t="229454" x="5726113" y="3568700"/>
          <p14:tracePt t="229470" x="5708650" y="3603625"/>
          <p14:tracePt t="229487" x="5683250" y="3629025"/>
          <p14:tracePt t="229505" x="5667375" y="3636963"/>
          <p14:tracePt t="229508" x="5649913" y="3646488"/>
          <p14:tracePt t="229520" x="5649913" y="3662363"/>
          <p14:tracePt t="229536" x="5632450" y="3679825"/>
          <p14:tracePt t="229553" x="5616575" y="3705225"/>
          <p14:tracePt t="229570" x="5573713" y="3730625"/>
          <p14:tracePt t="229586" x="5538788" y="3748088"/>
          <p14:tracePt t="229589" x="5530850" y="3756025"/>
          <p14:tracePt t="229606" x="5522913" y="3763963"/>
          <p14:tracePt t="229611" x="5497513" y="3773488"/>
          <p14:tracePt t="229614" x="5480050" y="3781425"/>
          <p14:tracePt t="229620" x="5462588" y="3790950"/>
          <p14:tracePt t="229622" x="5446713" y="3790950"/>
          <p14:tracePt t="229637" x="5318125" y="3824288"/>
          <p14:tracePt t="229638" x="5259388" y="3832225"/>
          <p14:tracePt t="229653" x="5072063" y="3883025"/>
          <p14:tracePt t="229654" x="4995863" y="3900488"/>
          <p14:tracePt t="229657" x="4935538" y="3925888"/>
          <p14:tracePt t="229670" x="4757738" y="3976688"/>
          <p14:tracePt t="229674" x="4699000" y="3986213"/>
          <p14:tracePt t="229676" x="4638675" y="3994150"/>
          <p14:tracePt t="229686" x="4519613" y="3994150"/>
          <p14:tracePt t="229687" x="4476750" y="3994150"/>
          <p14:tracePt t="229703" x="4400550" y="3986213"/>
          <p14:tracePt t="229704" x="4375150" y="3976688"/>
          <p14:tracePt t="229720" x="4316413" y="3960813"/>
          <p14:tracePt t="229737" x="4265613" y="3935413"/>
          <p14:tracePt t="229739" x="4240213" y="3925888"/>
          <p14:tracePt t="229754" x="4187825" y="3883025"/>
          <p14:tracePt t="229770" x="4146550" y="3857625"/>
          <p14:tracePt t="229786" x="4111625" y="3832225"/>
          <p14:tracePt t="229803" x="4060825" y="3806825"/>
          <p14:tracePt t="229804" x="4044950" y="3790950"/>
          <p14:tracePt t="229821" x="3992563" y="3763963"/>
          <p14:tracePt t="229837" x="3890963" y="3738563"/>
          <p14:tracePt t="229839" x="3848100" y="3730625"/>
          <p14:tracePt t="229854" x="3721100" y="3687763"/>
          <p14:tracePt t="229858" x="3627438" y="3662363"/>
          <p14:tracePt t="229870" x="3492500" y="3636963"/>
          <p14:tracePt t="229873" x="3457575" y="3629025"/>
          <p14:tracePt t="229886" x="3330575" y="3603625"/>
          <p14:tracePt t="229887" x="3297238" y="3603625"/>
          <p14:tracePt t="229903" x="3194050" y="3594100"/>
          <p14:tracePt t="229904" x="3160713" y="3586163"/>
          <p14:tracePt t="229919" x="3084513" y="3560763"/>
          <p14:tracePt t="229935" x="2922588" y="3560763"/>
          <p14:tracePt t="229952" x="2676525" y="3560763"/>
          <p14:tracePt t="229955" x="2608263" y="3560763"/>
          <p14:tracePt t="229970" x="2293938" y="3560763"/>
          <p14:tracePt t="229986" x="2022475" y="3484563"/>
          <p14:tracePt t="230003" x="1852613" y="3459163"/>
          <p14:tracePt t="230020" x="1784350" y="3449638"/>
          <p14:tracePt t="230037" x="1776413" y="3441700"/>
          <p14:tracePt t="230381" x="1776413" y="3433763"/>
          <p14:tracePt t="230407" x="1776413" y="3424238"/>
          <p14:tracePt t="230419" x="1784350" y="3416300"/>
          <p14:tracePt t="230498" x="1801813" y="3408363"/>
          <p14:tracePt t="230526" x="1817688" y="3398838"/>
          <p14:tracePt t="230544" x="1827213" y="3398838"/>
          <p14:tracePt t="230571" x="1835150" y="3398838"/>
          <p14:tracePt t="230577" x="1843088" y="3398838"/>
          <p14:tracePt t="230593" x="1852613" y="3390900"/>
          <p14:tracePt t="230603" x="1860550" y="3382963"/>
          <p14:tracePt t="230620" x="1878013" y="3382963"/>
          <p14:tracePt t="230637" x="1893888" y="3382963"/>
          <p14:tracePt t="230653" x="1911350" y="3373438"/>
          <p14:tracePt t="230655" x="1920875" y="3365500"/>
          <p14:tracePt t="230670" x="1946275" y="3365500"/>
          <p14:tracePt t="230686" x="2005013" y="3340100"/>
          <p14:tracePt t="230702" x="2065338" y="3322638"/>
          <p14:tracePt t="230704" x="2090738" y="3322638"/>
          <p14:tracePt t="230719" x="2141538" y="3305175"/>
          <p14:tracePt t="230720" x="2157413" y="3305175"/>
          <p14:tracePt t="230736" x="2225675" y="3289300"/>
          <p14:tracePt t="230753" x="2301875" y="3279775"/>
          <p14:tracePt t="230755" x="2319338" y="3279775"/>
          <p14:tracePt t="230769" x="2387600" y="3279775"/>
          <p14:tracePt t="230771" x="2420938" y="3271838"/>
          <p14:tracePt t="230787" x="2532063" y="3271838"/>
          <p14:tracePt t="230790" x="2549525" y="3271838"/>
          <p14:tracePt t="230793" x="2574925" y="3271838"/>
          <p14:tracePt t="230803" x="2625725" y="3271838"/>
          <p14:tracePt t="230804" x="2633663" y="3271838"/>
          <p14:tracePt t="230819" x="2684463" y="3271838"/>
          <p14:tracePt t="230836" x="2701925" y="3271838"/>
          <p14:tracePt t="230853" x="2719388" y="3271838"/>
          <p14:tracePt t="230870" x="2735263" y="3271838"/>
          <p14:tracePt t="230886" x="2744788" y="3271838"/>
          <p14:tracePt t="230910" x="2752725" y="3271838"/>
          <p14:tracePt t="230932" x="2760663" y="3271838"/>
          <p14:tracePt t="230974" x="2778125" y="3271838"/>
          <p14:tracePt t="231041" x="2786063" y="3271838"/>
          <p14:tracePt t="231052" x="2795588" y="3271838"/>
          <p14:tracePt t="231068" x="2803525" y="3271838"/>
          <p14:tracePt t="231075" x="2811463" y="3271838"/>
          <p14:tracePt t="231087" x="2828925" y="3271838"/>
          <p14:tracePt t="231103" x="2846388" y="3271838"/>
          <p14:tracePt t="231236" x="2854325" y="3271838"/>
          <p14:tracePt t="231555" x="2863850" y="3271838"/>
          <p14:tracePt t="231565" x="2879725" y="3271838"/>
          <p14:tracePt t="231573" x="2889250" y="3271838"/>
          <p14:tracePt t="231576" x="2897188" y="3271838"/>
          <p14:tracePt t="231585" x="2905125" y="3271838"/>
          <p14:tracePt t="231587" x="2914650" y="3271838"/>
          <p14:tracePt t="231602" x="2947988" y="3263900"/>
          <p14:tracePt t="231603" x="2955925" y="3263900"/>
          <p14:tracePt t="231618" x="3033713" y="3246438"/>
          <p14:tracePt t="231621" x="3041650" y="3246438"/>
          <p14:tracePt t="231635" x="3084513" y="3228975"/>
          <p14:tracePt t="231636" x="3100388" y="3228975"/>
          <p14:tracePt t="231652" x="3143250" y="3228975"/>
          <p14:tracePt t="231669" x="3178175" y="3228975"/>
          <p14:tracePt t="231670" x="3186113" y="3228975"/>
          <p14:tracePt t="231686" x="3219450" y="3211513"/>
          <p14:tracePt t="231703" x="3244850" y="3211513"/>
          <p14:tracePt t="231706" x="3254375" y="3211513"/>
          <p14:tracePt t="231709" x="3270250" y="3211513"/>
          <p14:tracePt t="231723" x="3287713" y="3203575"/>
          <p14:tracePt t="231735" x="3305175" y="3203575"/>
          <p14:tracePt t="231752" x="3313113" y="3203575"/>
          <p14:tracePt t="231755" x="3322638" y="3203575"/>
          <p14:tracePt t="231769" x="3348038" y="3203575"/>
          <p14:tracePt t="231785" x="3363913" y="3195638"/>
          <p14:tracePt t="231802" x="3389313" y="3195638"/>
          <p14:tracePt t="231803" x="3398838" y="3195638"/>
          <p14:tracePt t="231818" x="3441700" y="3178175"/>
          <p14:tracePt t="231822" x="3449638" y="3178175"/>
          <p14:tracePt t="231835" x="3482975" y="3160713"/>
          <p14:tracePt t="231836" x="3500438" y="3160713"/>
          <p14:tracePt t="231853" x="3559175" y="3144838"/>
          <p14:tracePt t="231869" x="3576638" y="3144838"/>
          <p14:tracePt t="231870" x="3586163" y="3144838"/>
          <p14:tracePt t="231885" x="3619500" y="3127375"/>
          <p14:tracePt t="231902" x="3662363" y="3119438"/>
          <p14:tracePt t="231919" x="3687763" y="3109913"/>
          <p14:tracePt t="231935" x="3713163" y="3109913"/>
          <p14:tracePt t="231952" x="3746500" y="3109913"/>
          <p14:tracePt t="231969" x="3789363" y="3109913"/>
          <p14:tracePt t="231971" x="3797300" y="3109913"/>
          <p14:tracePt t="231985" x="3814763" y="3109913"/>
          <p14:tracePt t="231987" x="3822700" y="3109913"/>
          <p14:tracePt t="232002" x="3848100" y="3109913"/>
          <p14:tracePt t="232003" x="3865563" y="3109913"/>
          <p14:tracePt t="232019" x="3925888" y="3094038"/>
          <p14:tracePt t="232021" x="3951288" y="3094038"/>
          <p14:tracePt t="232035" x="3992563" y="3084513"/>
          <p14:tracePt t="232036" x="4017963" y="3076575"/>
          <p14:tracePt t="232052" x="4078288" y="3076575"/>
          <p14:tracePt t="232069" x="4137025" y="3076575"/>
          <p14:tracePt t="232070" x="4154488" y="3076575"/>
          <p14:tracePt t="232085" x="4187825" y="3076575"/>
          <p14:tracePt t="232102" x="4205288" y="3076575"/>
          <p14:tracePt t="232121" x="4230688" y="3084513"/>
          <p14:tracePt t="232125" x="4248150" y="3094038"/>
          <p14:tracePt t="232136" x="4281488" y="3109913"/>
          <p14:tracePt t="232152" x="4324350" y="3109913"/>
          <p14:tracePt t="232168" x="4359275" y="3119438"/>
          <p14:tracePt t="232185" x="4375150" y="3119438"/>
          <p14:tracePt t="232186" x="4392613" y="3119438"/>
          <p14:tracePt t="232211" x="4410075" y="3119438"/>
          <p14:tracePt t="232225" x="4418013" y="3119438"/>
          <p14:tracePt t="232234" x="4425950" y="3119438"/>
          <p14:tracePt t="232237" x="4435475" y="3119438"/>
          <p14:tracePt t="232252" x="4443413" y="3119438"/>
          <p14:tracePt t="232269" x="4451350" y="3119438"/>
          <p14:tracePt t="232353" x="4468813" y="3119438"/>
          <p14:tracePt t="232389" x="4486275" y="3119438"/>
          <p14:tracePt t="232443" x="4494213" y="3119438"/>
          <p14:tracePt t="232595" x="4503738" y="3119438"/>
          <p14:tracePt t="232626" x="4511675" y="3119438"/>
          <p14:tracePt t="232636" x="4519613" y="3119438"/>
          <p14:tracePt t="232648" x="4529138" y="3119438"/>
          <p14:tracePt t="232656" x="4545013" y="3119438"/>
          <p14:tracePt t="232673" x="4562475" y="3119438"/>
          <p14:tracePt t="232686" x="4579938" y="3119438"/>
          <p14:tracePt t="232689" x="4587875" y="3119438"/>
          <p14:tracePt t="232702" x="4595813" y="3119438"/>
          <p14:tracePt t="232705" x="4613275" y="3119438"/>
          <p14:tracePt t="232718" x="4630738" y="3119438"/>
          <p14:tracePt t="232721" x="4638675" y="3119438"/>
          <p14:tracePt t="232736" x="4656138" y="3119438"/>
          <p14:tracePt t="232752" x="4673600" y="3119438"/>
          <p14:tracePt t="232770" x="4706938" y="3119438"/>
          <p14:tracePt t="232772" x="4714875" y="3119438"/>
          <p14:tracePt t="232785" x="4740275" y="3127375"/>
          <p14:tracePt t="232788" x="4757738" y="3135313"/>
          <p14:tracePt t="232802" x="4808538" y="3152775"/>
          <p14:tracePt t="232818" x="4843463" y="3160713"/>
          <p14:tracePt t="232819" x="4851400" y="3160713"/>
          <p14:tracePt t="232834" x="4894263" y="3178175"/>
          <p14:tracePt t="232837" x="4902200" y="3186113"/>
          <p14:tracePt t="232852" x="4927600" y="3186113"/>
          <p14:tracePt t="232868" x="4945063" y="3186113"/>
          <p14:tracePt t="232885" x="4953000" y="3186113"/>
          <p14:tracePt t="232902" x="4978400" y="3186113"/>
          <p14:tracePt t="232918" x="4987925" y="3186113"/>
          <p14:tracePt t="232935" x="4995863" y="3186113"/>
          <p14:tracePt t="232952" x="5003800" y="3186113"/>
          <p14:tracePt t="232956" x="5013325" y="3186113"/>
          <p14:tracePt t="232971" x="5029200" y="3186113"/>
          <p14:tracePt t="232991" x="5046663" y="3186113"/>
          <p14:tracePt t="233003" x="5064125" y="3186113"/>
          <p14:tracePt t="233020" x="5072063" y="3186113"/>
          <p14:tracePt t="233023" x="5080000" y="3186113"/>
          <p14:tracePt t="233035" x="5089525" y="3186113"/>
          <p14:tracePt t="233051" x="5097463" y="3186113"/>
          <p14:tracePt t="233068" x="5106988" y="3186113"/>
          <p14:tracePt t="233085" x="5122863" y="3186113"/>
          <p14:tracePt t="233111" x="5132388" y="3186113"/>
          <p14:tracePt t="233135" x="5140325" y="3178175"/>
          <p14:tracePt t="233155" x="5148263" y="3178175"/>
          <p14:tracePt t="233283" x="5157788" y="3178175"/>
          <p14:tracePt t="234921" x="5173663" y="3178175"/>
          <p14:tracePt t="234937" x="5191125" y="3178175"/>
          <p14:tracePt t="234945" x="5216525" y="3178175"/>
          <p14:tracePt t="234953" x="5233988" y="3178175"/>
          <p14:tracePt t="234966" x="5259388" y="3178175"/>
          <p14:tracePt t="234969" x="5267325" y="3178175"/>
          <p14:tracePt t="234984" x="5310188" y="3186113"/>
          <p14:tracePt t="235000" x="5353050" y="3186113"/>
          <p14:tracePt t="235001" x="5378450" y="3195638"/>
          <p14:tracePt t="235017" x="5429250" y="3195638"/>
          <p14:tracePt t="235019" x="5454650" y="3195638"/>
          <p14:tracePt t="235034" x="5548313" y="3195638"/>
          <p14:tracePt t="235035" x="5573713" y="3195638"/>
          <p14:tracePt t="235050" x="5641975" y="3195638"/>
          <p14:tracePt t="235051" x="5667375" y="3195638"/>
          <p14:tracePt t="235067" x="5735638" y="3195638"/>
          <p14:tracePt t="235068" x="5751513" y="3195638"/>
          <p14:tracePt t="235083" x="5802313" y="3195638"/>
          <p14:tracePt t="235084" x="5819775" y="3195638"/>
          <p14:tracePt t="235100" x="5895975" y="3195638"/>
          <p14:tracePt t="235104" x="5905500" y="3195638"/>
          <p14:tracePt t="235107" x="5921375" y="3195638"/>
          <p14:tracePt t="235117" x="5946775" y="3195638"/>
          <p14:tracePt t="235119" x="5981700" y="3195638"/>
          <p14:tracePt t="235133" x="6091238" y="3186113"/>
          <p14:tracePt t="235150" x="6194425" y="3186113"/>
          <p14:tracePt t="235166" x="6296025" y="3186113"/>
          <p14:tracePt t="235169" x="6321425" y="3186113"/>
          <p14:tracePt t="235184" x="6389688" y="3195638"/>
          <p14:tracePt t="235184" x="6405563" y="3203575"/>
          <p14:tracePt t="235201" x="6465888" y="3203575"/>
          <p14:tracePt t="235217" x="6516688" y="3203575"/>
          <p14:tracePt t="235218" x="6534150" y="3203575"/>
          <p14:tracePt t="235234" x="6559550" y="3203575"/>
          <p14:tracePt t="235236" x="6567488" y="3203575"/>
          <p14:tracePt t="235250" x="6600825" y="3203575"/>
          <p14:tracePt t="235251" x="6626225" y="3203575"/>
          <p14:tracePt t="235267" x="6678613" y="3203575"/>
          <p14:tracePt t="235270" x="6704013" y="3195638"/>
          <p14:tracePt t="235272" x="6729413" y="3195638"/>
          <p14:tracePt t="235283" x="6780213" y="3178175"/>
          <p14:tracePt t="235284" x="6805613" y="3170238"/>
          <p14:tracePt t="235299" x="6942138" y="3160713"/>
          <p14:tracePt t="235316" x="7043738" y="3135313"/>
          <p14:tracePt t="235333" x="7145338" y="3135313"/>
          <p14:tracePt t="235335" x="7178675" y="3135313"/>
          <p14:tracePt t="235350" x="7264400" y="3127375"/>
          <p14:tracePt t="235366" x="7323138" y="3109913"/>
          <p14:tracePt t="235384" x="7391400" y="3094038"/>
          <p14:tracePt t="235386" x="7408863" y="3094038"/>
          <p14:tracePt t="235401" x="7477125" y="3084513"/>
          <p14:tracePt t="235403" x="7502525" y="3076575"/>
          <p14:tracePt t="235416" x="7604125" y="3041650"/>
          <p14:tracePt t="235417" x="7629525" y="3041650"/>
          <p14:tracePt t="235433" x="7731125" y="3016250"/>
          <p14:tracePt t="235434" x="7766050" y="3008313"/>
          <p14:tracePt t="235451" x="7893050" y="2990850"/>
          <p14:tracePt t="235466" x="7951788" y="2990850"/>
          <p14:tracePt t="235467" x="7969250" y="2990850"/>
          <p14:tracePt t="235483" x="8012113" y="2974975"/>
          <p14:tracePt t="235483" x="8029575" y="2974975"/>
          <p14:tracePt t="235500" x="8070850" y="2965450"/>
          <p14:tracePt t="235517" x="8105775" y="2949575"/>
          <p14:tracePt t="235520" x="8121650" y="2949575"/>
          <p14:tracePt t="235534" x="8147050" y="2932113"/>
          <p14:tracePt t="235551" x="8174038" y="2932113"/>
          <p14:tracePt t="235567" x="8181975" y="2932113"/>
          <p14:tracePt t="235570" x="8189913" y="2922588"/>
          <p14:tracePt t="235586" x="8199438" y="2906713"/>
          <p14:tracePt t="235600" x="8207375" y="2881313"/>
          <p14:tracePt t="235616" x="8207375" y="2871788"/>
          <p14:tracePt t="235617" x="8215313" y="2863850"/>
          <p14:tracePt t="235633" x="8224838" y="2855913"/>
          <p14:tracePt t="235634" x="8232775" y="2846388"/>
          <p14:tracePt t="235649" x="8232775" y="2820988"/>
          <p14:tracePt t="235666" x="8240713" y="2813050"/>
          <p14:tracePt t="235667" x="8250238" y="2805113"/>
          <p14:tracePt t="235690" x="8258175" y="2787650"/>
          <p14:tracePt t="235700" x="8258175" y="2770188"/>
          <p14:tracePt t="235717" x="8258175" y="2744788"/>
          <p14:tracePt t="235735" x="8258175" y="2711450"/>
          <p14:tracePt t="235740" x="8258175" y="2701925"/>
          <p14:tracePt t="235749" x="8258175" y="2686050"/>
          <p14:tracePt t="235766" x="8250238" y="2660650"/>
          <p14:tracePt t="235770" x="8250238" y="2651125"/>
          <p14:tracePt t="235783" x="8250238" y="2625725"/>
          <p14:tracePt t="235784" x="8240713" y="2608263"/>
          <p14:tracePt t="235799" x="8215313" y="2592388"/>
          <p14:tracePt t="235800" x="8199438" y="2582863"/>
          <p14:tracePt t="235816" x="8131175" y="2557463"/>
          <p14:tracePt t="235817" x="8096250" y="2549525"/>
          <p14:tracePt t="235832" x="7943850" y="2506663"/>
          <p14:tracePt t="235834" x="7885113" y="2506663"/>
          <p14:tracePt t="235850" x="7629525" y="2489200"/>
          <p14:tracePt t="235866" x="7502525" y="2489200"/>
          <p14:tracePt t="235868" x="7467600" y="2489200"/>
          <p14:tracePt t="235883" x="7383463" y="2489200"/>
          <p14:tracePt t="235885" x="7358063" y="2489200"/>
          <p14:tracePt t="235888" x="7340600" y="2489200"/>
          <p14:tracePt t="235899" x="7289800" y="2489200"/>
          <p14:tracePt t="235916" x="7221538" y="2516188"/>
          <p14:tracePt t="235933" x="7137400" y="2557463"/>
          <p14:tracePt t="235936" x="7112000" y="2574925"/>
          <p14:tracePt t="235949" x="6899275" y="2727325"/>
          <p14:tracePt t="235966" x="6643688" y="2897188"/>
          <p14:tracePt t="235969" x="6575425" y="2949575"/>
          <p14:tracePt t="235983" x="6380163" y="3101975"/>
          <p14:tracePt t="235985" x="6321425" y="3144838"/>
          <p14:tracePt t="235999" x="6151563" y="3279775"/>
          <p14:tracePt t="236000" x="6100763" y="3330575"/>
          <p14:tracePt t="236016" x="5972175" y="3449638"/>
          <p14:tracePt t="236018" x="5938838" y="3492500"/>
          <p14:tracePt t="236033" x="5853113" y="3578225"/>
          <p14:tracePt t="236035" x="5845175" y="3603625"/>
          <p14:tracePt t="236037" x="5827713" y="3619500"/>
          <p14:tracePt t="236050" x="5735638" y="3763963"/>
          <p14:tracePt t="236066" x="5683250" y="3857625"/>
          <p14:tracePt t="236067" x="5657850" y="3908425"/>
          <p14:tracePt t="236083" x="5616575" y="4011613"/>
          <p14:tracePt t="236085" x="5591175" y="4062413"/>
          <p14:tracePt t="236099" x="5548313" y="4181475"/>
          <p14:tracePt t="236116" x="5530850" y="4291013"/>
          <p14:tracePt t="236132" x="5513388" y="4359275"/>
          <p14:tracePt t="236149" x="5497513" y="4410075"/>
          <p14:tracePt t="236167" x="5497513" y="4427538"/>
          <p14:tracePt t="236205" x="5487988" y="4435475"/>
          <p14:tracePt t="238078" x="5480050" y="4435475"/>
          <p14:tracePt t="238097" x="5462588" y="4427538"/>
          <p14:tracePt t="238147" x="5462588" y="4419600"/>
          <p14:tracePt t="238161" x="5454650" y="4419600"/>
          <p14:tracePt t="238169" x="5437188" y="4419600"/>
          <p14:tracePt t="238173" x="5421313" y="4419600"/>
          <p14:tracePt t="238176" x="5421313" y="4410075"/>
          <p14:tracePt t="238183" x="5394325" y="4410075"/>
          <p14:tracePt t="238198" x="5360988" y="4410075"/>
          <p14:tracePt t="238199" x="5343525" y="4394200"/>
          <p14:tracePt t="238214" x="5302250" y="4394200"/>
          <p14:tracePt t="238217" x="5292725" y="4394200"/>
          <p14:tracePt t="238231" x="5259388" y="4394200"/>
          <p14:tracePt t="238232" x="5249863" y="4376738"/>
          <p14:tracePt t="238248" x="5233988" y="4376738"/>
          <p14:tracePt t="238264" x="5183188" y="4359275"/>
          <p14:tracePt t="238265" x="5173663" y="4359275"/>
          <p14:tracePt t="238280" x="5089525" y="4351338"/>
          <p14:tracePt t="238297" x="4868863" y="4351338"/>
          <p14:tracePt t="238314" x="4613275" y="4351338"/>
          <p14:tracePt t="238315" x="4545013" y="4351338"/>
          <p14:tracePt t="238331" x="4256088" y="4351338"/>
          <p14:tracePt t="238348" x="4052888" y="4341813"/>
          <p14:tracePt t="238351" x="4010025" y="4341813"/>
          <p14:tracePt t="238364" x="3916363" y="4316413"/>
          <p14:tracePt t="238382" x="3900488" y="4308475"/>
          <p14:tracePt t="238398" x="3873500" y="4300538"/>
          <p14:tracePt t="238445" x="3865563" y="4283075"/>
          <p14:tracePt t="238474" x="3857625" y="4275138"/>
          <p14:tracePt t="238496" x="3848100" y="4275138"/>
          <p14:tracePt t="238527" x="3840163" y="4275138"/>
          <p14:tracePt t="238531" x="3832225" y="4275138"/>
          <p14:tracePt t="238536" x="3822700" y="4275138"/>
          <p14:tracePt t="238549" x="3814763" y="4275138"/>
          <p14:tracePt t="238551" x="3797300" y="4275138"/>
          <p14:tracePt t="238567" x="3789363" y="4275138"/>
          <p14:tracePt t="238582" x="3781425" y="4275138"/>
          <p14:tracePt t="238599" x="3771900" y="4275138"/>
          <p14:tracePt t="238625" x="3763963" y="4275138"/>
          <p14:tracePt t="238642" x="3756025" y="4275138"/>
          <p14:tracePt t="238650" x="3746500" y="4275138"/>
          <p14:tracePt t="238664" x="3729038" y="4275138"/>
          <p14:tracePt t="238681" x="3703638" y="4275138"/>
          <p14:tracePt t="238682" x="3695700" y="4275138"/>
          <p14:tracePt t="238698" x="3678238" y="4275138"/>
          <p14:tracePt t="238743" x="3670300" y="4275138"/>
          <p14:tracePt t="240283" x="3687763" y="4275138"/>
          <p14:tracePt t="240296" x="3721100" y="4265613"/>
          <p14:tracePt t="240306" x="3763963" y="4249738"/>
          <p14:tracePt t="240313" x="3797300" y="4232275"/>
          <p14:tracePt t="240330" x="3857625" y="4214813"/>
          <p14:tracePt t="240346" x="3916363" y="4171950"/>
          <p14:tracePt t="240347" x="3933825" y="4171950"/>
          <p14:tracePt t="240363" x="4017963" y="4121150"/>
          <p14:tracePt t="240380" x="4078288" y="4087813"/>
          <p14:tracePt t="240397" x="4137025" y="4037013"/>
          <p14:tracePt t="240399" x="4154488" y="4037013"/>
          <p14:tracePt t="240415" x="4205288" y="3994150"/>
          <p14:tracePt t="240430" x="4222750" y="3976688"/>
          <p14:tracePt t="240432" x="4230688" y="3968750"/>
          <p14:tracePt t="240447" x="4256088" y="3943350"/>
          <p14:tracePt t="240450" x="4265613" y="3935413"/>
          <p14:tracePt t="240464" x="4281488" y="3908425"/>
          <p14:tracePt t="240480" x="4298950" y="3875088"/>
          <p14:tracePt t="240497" x="4306888" y="3849688"/>
          <p14:tracePt t="240513" x="4316413" y="3824288"/>
          <p14:tracePt t="240515" x="4324350" y="3816350"/>
          <p14:tracePt t="240518" x="4332288" y="3816350"/>
          <p14:tracePt t="240530" x="4332288" y="3781425"/>
          <p14:tracePt t="240546" x="4349750" y="3748088"/>
          <p14:tracePt t="240547" x="4349750" y="3738563"/>
          <p14:tracePt t="240563" x="4349750" y="3705225"/>
          <p14:tracePt t="240564" x="4349750" y="3687763"/>
          <p14:tracePt t="240580" x="4349750" y="3619500"/>
          <p14:tracePt t="240596" x="4349750" y="3535363"/>
          <p14:tracePt t="240599" x="4349750" y="3509963"/>
          <p14:tracePt t="240615" x="4349750" y="3424238"/>
          <p14:tracePt t="240631" x="4332288" y="3382963"/>
          <p14:tracePt t="240647" x="4291013" y="3330575"/>
          <p14:tracePt t="240648" x="4273550" y="3314700"/>
          <p14:tracePt t="240663" x="4256088" y="3289300"/>
          <p14:tracePt t="240664" x="4248150" y="3289300"/>
          <p14:tracePt t="240680" x="4222750" y="3271838"/>
          <p14:tracePt t="240696" x="4187825" y="3238500"/>
          <p14:tracePt t="240698" x="4179888" y="3238500"/>
          <p14:tracePt t="240713" x="4146550" y="3211513"/>
          <p14:tracePt t="240714" x="4137025" y="3211513"/>
          <p14:tracePt t="240729" x="4103688" y="3186113"/>
          <p14:tracePt t="240746" x="4070350" y="3152775"/>
          <p14:tracePt t="240763" x="4027488" y="3135313"/>
          <p14:tracePt t="240780" x="3976688" y="3109913"/>
          <p14:tracePt t="240796" x="3933825" y="3101975"/>
          <p14:tracePt t="240799" x="3933825" y="3094038"/>
          <p14:tracePt t="240815" x="3865563" y="3067050"/>
          <p14:tracePt t="240830" x="3822700" y="3059113"/>
          <p14:tracePt t="240832" x="3806825" y="3059113"/>
          <p14:tracePt t="240848" x="3721100" y="3059113"/>
          <p14:tracePt t="240852" x="3652838" y="3059113"/>
          <p14:tracePt t="240854" x="3636963" y="3059113"/>
          <p14:tracePt t="240863" x="3586163" y="3059113"/>
          <p14:tracePt t="240864" x="3568700" y="3059113"/>
          <p14:tracePt t="240879" x="3508375" y="3059113"/>
          <p14:tracePt t="240880" x="3482975" y="3059113"/>
          <p14:tracePt t="240896" x="3432175" y="3059113"/>
          <p14:tracePt t="240897" x="3398838" y="3059113"/>
          <p14:tracePt t="240913" x="3287713" y="3084513"/>
          <p14:tracePt t="240913" x="3236913" y="3109913"/>
          <p14:tracePt t="240930" x="3041650" y="3152775"/>
          <p14:tracePt t="240946" x="2838450" y="3195638"/>
          <p14:tracePt t="240949" x="2811463" y="3203575"/>
          <p14:tracePt t="240962" x="2684463" y="3211513"/>
          <p14:tracePt t="240979" x="2557463" y="3211513"/>
          <p14:tracePt t="240996" x="2481263" y="3221038"/>
          <p14:tracePt t="241013" x="2455863" y="3221038"/>
          <p14:tracePt t="241013" x="2438400" y="3221038"/>
          <p14:tracePt t="241030" x="2352675" y="3246438"/>
          <p14:tracePt t="241047" x="2268538" y="3263900"/>
          <p14:tracePt t="241049" x="2235200" y="3271838"/>
          <p14:tracePt t="241063" x="2132013" y="3289300"/>
          <p14:tracePt t="241064" x="2106613" y="3297238"/>
          <p14:tracePt t="241080" x="1979613" y="3330575"/>
          <p14:tracePt t="241096" x="1928813" y="3340100"/>
          <p14:tracePt t="241097" x="1920875" y="3340100"/>
          <p14:tracePt t="241113" x="1911350" y="3340100"/>
          <p14:tracePt t="241133" x="1903413" y="3348038"/>
          <p14:tracePt t="241152" x="1893888" y="3355975"/>
          <p14:tracePt t="241165" x="1893888" y="3365500"/>
          <p14:tracePt t="241168" x="1885950" y="3373438"/>
          <p14:tracePt t="241171" x="1885950" y="3382963"/>
          <p14:tracePt t="241185" x="1878013" y="3390900"/>
          <p14:tracePt t="241200" x="1868488" y="3390900"/>
          <p14:tracePt t="241213" x="1868488" y="3408363"/>
          <p14:tracePt t="241215" x="1860550" y="3416300"/>
          <p14:tracePt t="241230" x="1852613" y="3416300"/>
          <p14:tracePt t="241246" x="1843088" y="3424238"/>
          <p14:tracePt t="241263" x="1835150" y="3475038"/>
          <p14:tracePt t="241264" x="1835150" y="3484563"/>
          <p14:tracePt t="241280" x="1827213" y="3509963"/>
          <p14:tracePt t="241282" x="1827213" y="3527425"/>
          <p14:tracePt t="241296" x="1827213" y="3560763"/>
          <p14:tracePt t="241297" x="1827213" y="3568700"/>
          <p14:tracePt t="241312" x="1817688" y="3611563"/>
          <p14:tracePt t="241313" x="1817688" y="3629025"/>
          <p14:tracePt t="241329" x="1817688" y="3662363"/>
          <p14:tracePt t="241346" x="1817688" y="3697288"/>
          <p14:tracePt t="241349" x="1817688" y="3705225"/>
          <p14:tracePt t="241363" x="1827213" y="3722688"/>
          <p14:tracePt t="241364" x="1827213" y="3730625"/>
          <p14:tracePt t="241379" x="1852613" y="3756025"/>
          <p14:tracePt t="241396" x="1878013" y="3781425"/>
          <p14:tracePt t="241413" x="1911350" y="3841750"/>
          <p14:tracePt t="241430" x="1962150" y="3900488"/>
          <p14:tracePt t="241446" x="2012950" y="3935413"/>
          <p14:tracePt t="241448" x="2038350" y="3943350"/>
          <p14:tracePt t="241463" x="2090738" y="3986213"/>
          <p14:tracePt t="241465" x="2106613" y="4002088"/>
          <p14:tracePt t="241481" x="2157413" y="4027488"/>
          <p14:tracePt t="241496" x="2166938" y="4037013"/>
          <p14:tracePt t="241498" x="2182813" y="4044950"/>
          <p14:tracePt t="241518" x="2200275" y="4044950"/>
          <p14:tracePt t="241519" x="2200275" y="4052888"/>
          <p14:tracePt t="241530" x="2225675" y="4062413"/>
          <p14:tracePt t="241546" x="2251075" y="4070350"/>
          <p14:tracePt t="241547" x="2260600" y="4070350"/>
          <p14:tracePt t="241562" x="2276475" y="4070350"/>
          <p14:tracePt t="241564" x="2293938" y="4079875"/>
          <p14:tracePt t="241579" x="2362200" y="4095750"/>
          <p14:tracePt t="241580" x="2387600" y="4105275"/>
          <p14:tracePt t="241596" x="2463800" y="4121150"/>
          <p14:tracePt t="241597" x="2481263" y="4121150"/>
          <p14:tracePt t="241613" x="2565400" y="4156075"/>
          <p14:tracePt t="241614" x="2590800" y="4164013"/>
          <p14:tracePt t="241630" x="2684463" y="4171950"/>
          <p14:tracePt t="241631" x="2719388" y="4181475"/>
          <p14:tracePt t="241634" x="2752725" y="4197350"/>
          <p14:tracePt t="241646" x="2854325" y="4224338"/>
          <p14:tracePt t="241648" x="2889250" y="4232275"/>
          <p14:tracePt t="241662" x="2973388" y="4249738"/>
          <p14:tracePt t="241665" x="3008313" y="4257675"/>
          <p14:tracePt t="241679" x="3117850" y="4283075"/>
          <p14:tracePt t="241695" x="3211513" y="4308475"/>
          <p14:tracePt t="241712" x="3297238" y="4308475"/>
          <p14:tracePt t="241715" x="3322638" y="4308475"/>
          <p14:tracePt t="241729" x="3373438" y="4308475"/>
          <p14:tracePt t="241731" x="3389313" y="4308475"/>
          <p14:tracePt t="241746" x="3449638" y="4308475"/>
          <p14:tracePt t="241762" x="3482975" y="4308475"/>
          <p14:tracePt t="241763" x="3492500" y="4308475"/>
          <p14:tracePt t="241778" x="3517900" y="4308475"/>
          <p14:tracePt t="241781" x="3543300" y="4308475"/>
          <p14:tracePt t="241797" x="3568700" y="4308475"/>
          <p14:tracePt t="241813" x="3602038" y="4308475"/>
          <p14:tracePt t="241815" x="3619500" y="4308475"/>
          <p14:tracePt t="241818" x="3636963" y="4308475"/>
          <p14:tracePt t="241829" x="3670300" y="4300538"/>
          <p14:tracePt t="241831" x="3695700" y="4300538"/>
          <p14:tracePt t="241834" x="3703638" y="4300538"/>
          <p14:tracePt t="241845" x="3763963" y="4300538"/>
          <p14:tracePt t="241862" x="3848100" y="4300538"/>
          <p14:tracePt t="241865" x="3857625" y="4300538"/>
          <p14:tracePt t="241879" x="3908425" y="4300538"/>
          <p14:tracePt t="241880" x="3925888" y="4300538"/>
          <p14:tracePt t="241895" x="3976688" y="4300538"/>
          <p14:tracePt t="241912" x="4027488" y="4300538"/>
          <p14:tracePt t="241929" x="4070350" y="4300538"/>
          <p14:tracePt t="241931" x="4086225" y="4300538"/>
          <p14:tracePt t="241947" x="4162425" y="4275138"/>
          <p14:tracePt t="241962" x="4230688" y="4257675"/>
          <p14:tracePt t="241964" x="4248150" y="4257675"/>
          <p14:tracePt t="241979" x="4341813" y="4232275"/>
          <p14:tracePt t="241997" x="4451350" y="4224338"/>
          <p14:tracePt t="242013" x="4494213" y="4214813"/>
          <p14:tracePt t="242014" x="4503738" y="4214813"/>
          <p14:tracePt t="242029" x="4562475" y="4206875"/>
          <p14:tracePt t="242047" x="4595813" y="4197350"/>
          <p14:tracePt t="242051" x="4613275" y="4189413"/>
          <p14:tracePt t="242054" x="4638675" y="4181475"/>
          <p14:tracePt t="242062" x="4673600" y="4171950"/>
          <p14:tracePt t="242064" x="4699000" y="4171950"/>
          <p14:tracePt t="242078" x="4749800" y="4156075"/>
          <p14:tracePt t="242080" x="4757738" y="4156075"/>
          <p14:tracePt t="242095" x="4826000" y="4146550"/>
          <p14:tracePt t="242112" x="4868863" y="4146550"/>
          <p14:tracePt t="242129" x="4902200" y="4138613"/>
          <p14:tracePt t="242131" x="4910138" y="4130675"/>
          <p14:tracePt t="242146" x="4953000" y="4121150"/>
          <p14:tracePt t="242163" x="4978400" y="4113213"/>
          <p14:tracePt t="242164" x="4987925" y="4113213"/>
          <p14:tracePt t="242179" x="5029200" y="4105275"/>
          <p14:tracePt t="242180" x="5038725" y="4095750"/>
          <p14:tracePt t="242198" x="5106988" y="4087813"/>
          <p14:tracePt t="242202" x="5114925" y="4087813"/>
          <p14:tracePt t="242205" x="5122863" y="4087813"/>
          <p14:tracePt t="242212" x="5132388" y="4079875"/>
          <p14:tracePt t="242228" x="5183188" y="4070350"/>
          <p14:tracePt t="242245" x="5199063" y="4062413"/>
          <p14:tracePt t="242262" x="5216525" y="4052888"/>
          <p14:tracePt t="242279" x="5249863" y="4052888"/>
          <p14:tracePt t="242296" x="5276850" y="4037013"/>
          <p14:tracePt t="242313" x="5310188" y="4027488"/>
          <p14:tracePt t="242315" x="5327650" y="4019550"/>
          <p14:tracePt t="242328" x="5360988" y="4011613"/>
          <p14:tracePt t="242331" x="5368925" y="4002088"/>
          <p14:tracePt t="242346" x="5394325" y="3994150"/>
          <p14:tracePt t="242362" x="5421313" y="3986213"/>
          <p14:tracePt t="242378" x="5429250" y="3968750"/>
          <p14:tracePt t="242380" x="5437188" y="3968750"/>
          <p14:tracePt t="242395" x="5462588" y="3960813"/>
          <p14:tracePt t="242412" x="5480050" y="3943350"/>
          <p14:tracePt t="242429" x="5497513" y="3943350"/>
          <p14:tracePt t="242432" x="5513388" y="3935413"/>
          <p14:tracePt t="242434" x="5522913" y="3917950"/>
          <p14:tracePt t="242446" x="5530850" y="3908425"/>
          <p14:tracePt t="242464" x="5548313" y="3900488"/>
          <p14:tracePt t="242503" x="5556250" y="3892550"/>
          <p14:tracePt t="245049" x="5548313" y="3892550"/>
          <p14:tracePt t="245056" x="5522913" y="3900488"/>
          <p14:tracePt t="245060" x="5505450" y="3908425"/>
          <p14:tracePt t="245077" x="5437188" y="3960813"/>
          <p14:tracePt t="245079" x="5411788" y="3968750"/>
          <p14:tracePt t="245094" x="5327650" y="4019550"/>
          <p14:tracePt t="245110" x="5249863" y="4079875"/>
          <p14:tracePt t="245127" x="5208588" y="4105275"/>
          <p14:tracePt t="245128" x="5199063" y="4113213"/>
          <p14:tracePt t="245144" x="5165725" y="4130675"/>
          <p14:tracePt t="245160" x="5132388" y="4146550"/>
          <p14:tracePt t="245162" x="5114925" y="4156075"/>
          <p14:tracePt t="245177" x="5072063" y="4164013"/>
          <p14:tracePt t="245179" x="5054600" y="4171950"/>
          <p14:tracePt t="245194" x="4953000" y="4214813"/>
          <p14:tracePt t="245197" x="4945063" y="4214813"/>
          <p14:tracePt t="245210" x="4884738" y="4224338"/>
          <p14:tracePt t="245211" x="4868863" y="4224338"/>
          <p14:tracePt t="245228" x="4818063" y="4257675"/>
          <p14:tracePt t="245229" x="4800600" y="4265613"/>
          <p14:tracePt t="245231" x="4783138" y="4265613"/>
          <p14:tracePt t="245243" x="4765675" y="4283075"/>
          <p14:tracePt t="245260" x="4714875" y="4291013"/>
          <p14:tracePt t="245264" x="4689475" y="4300538"/>
          <p14:tracePt t="245277" x="4595813" y="4325938"/>
          <p14:tracePt t="245280" x="4562475" y="4333875"/>
          <p14:tracePt t="245294" x="4384675" y="4384675"/>
          <p14:tracePt t="245310" x="4129088" y="4445000"/>
          <p14:tracePt t="245313" x="4060825" y="4460875"/>
          <p14:tracePt t="245327" x="3857625" y="4513263"/>
          <p14:tracePt t="245329" x="3797300" y="4521200"/>
          <p14:tracePt t="245345" x="3576638" y="4579938"/>
          <p14:tracePt t="245361" x="3467100" y="4605338"/>
          <p14:tracePt t="245363" x="3449638" y="4605338"/>
          <p14:tracePt t="245366" x="3424238" y="4614863"/>
          <p14:tracePt t="245377" x="3373438" y="4630738"/>
          <p14:tracePt t="245379" x="3355975" y="4630738"/>
          <p14:tracePt t="245382" x="3338513" y="4640263"/>
          <p14:tracePt t="245394" x="3287713" y="4648200"/>
          <p14:tracePt t="245411" x="3194050" y="4673600"/>
          <p14:tracePt t="245413" x="3160713" y="4683125"/>
          <p14:tracePt t="245427" x="3033713" y="4716463"/>
          <p14:tracePt t="245429" x="2973388" y="4733925"/>
          <p14:tracePt t="245431" x="2914650" y="4759325"/>
          <p14:tracePt t="245443" x="2735263" y="4810125"/>
          <p14:tracePt t="245460" x="2506663" y="4868863"/>
          <p14:tracePt t="245476" x="2336800" y="4903788"/>
          <p14:tracePt t="245478" x="2311400" y="4911725"/>
          <p14:tracePt t="245495" x="2225675" y="4911725"/>
          <p14:tracePt t="245511" x="2182813" y="4911725"/>
          <p14:tracePt t="245514" x="2174875" y="4911725"/>
          <p14:tracePt t="245527" x="2157413" y="4911725"/>
          <p14:tracePt t="245529" x="2141538" y="4911725"/>
          <p14:tracePt t="245544" x="2073275" y="4929188"/>
          <p14:tracePt t="245560" x="2005013" y="4946650"/>
          <p14:tracePt t="245561" x="1987550" y="4954588"/>
          <p14:tracePt t="245576" x="1928813" y="4972050"/>
          <p14:tracePt t="245577" x="1920875" y="4972050"/>
          <p14:tracePt t="245593" x="1860550" y="4979988"/>
          <p14:tracePt t="245610" x="1843088" y="4979988"/>
          <p14:tracePt t="245638" x="1835150" y="4979988"/>
          <p14:tracePt t="245654" x="1827213" y="4979988"/>
          <p14:tracePt t="245662" x="1817688" y="4979988"/>
          <p14:tracePt t="245677" x="1792288" y="4987925"/>
          <p14:tracePt t="245679" x="1776413" y="4987925"/>
          <p14:tracePt t="245696" x="1716088" y="5013325"/>
          <p14:tracePt t="245700" x="1698625" y="5013325"/>
          <p14:tracePt t="245703" x="1682750" y="5013325"/>
          <p14:tracePt t="245713" x="1665288" y="5022850"/>
          <p14:tracePt t="245726" x="1657350" y="5022850"/>
          <p14:tracePt t="245743" x="1647825" y="5022850"/>
          <p14:tracePt t="245774" x="1639888" y="5022850"/>
          <p14:tracePt t="245786" x="1631950" y="5030788"/>
          <p14:tracePt t="245794" x="1622425" y="5030788"/>
          <p14:tracePt t="245811" x="1589088" y="5048250"/>
          <p14:tracePt t="245828" x="1579563" y="5048250"/>
          <p14:tracePt t="245845" x="1571625" y="5056188"/>
          <p14:tracePt t="246044" x="1571625" y="5064125"/>
          <p14:tracePt t="246138" x="1579563" y="5064125"/>
          <p14:tracePt t="246150" x="1597025" y="5064125"/>
          <p14:tracePt t="246157" x="1614488" y="5064125"/>
          <p14:tracePt t="246177" x="1639888" y="5064125"/>
          <p14:tracePt t="246179" x="1657350" y="5064125"/>
          <p14:tracePt t="246182" x="1665288" y="5064125"/>
          <p14:tracePt t="246193" x="1673225" y="5064125"/>
          <p14:tracePt t="246213" x="1690688" y="5064125"/>
          <p14:tracePt t="246227" x="1698625" y="5064125"/>
          <p14:tracePt t="246243" x="1716088" y="5064125"/>
          <p14:tracePt t="246260" x="1733550" y="5064125"/>
          <p14:tracePt t="246278" x="1749425" y="5064125"/>
          <p14:tracePt t="246281" x="1758950" y="5064125"/>
          <p14:tracePt t="246295" x="1776413" y="5064125"/>
          <p14:tracePt t="246310" x="1784350" y="5064125"/>
          <p14:tracePt t="246327" x="1792288" y="5064125"/>
          <p14:tracePt t="246346" x="1809750" y="5064125"/>
          <p14:tracePt t="246361" x="1827213" y="5064125"/>
          <p14:tracePt t="246363" x="1835150" y="5064125"/>
          <p14:tracePt t="246377" x="1860550" y="5056188"/>
          <p14:tracePt t="246393" x="1885950" y="5056188"/>
          <p14:tracePt t="246410" x="1893888" y="5056188"/>
          <p14:tracePt t="246413" x="1903413" y="5056188"/>
          <p14:tracePt t="246426" x="1911350" y="5056188"/>
          <p14:tracePt t="246444" x="1920875" y="5056188"/>
          <p14:tracePt t="246448" x="1936750" y="5056188"/>
          <p14:tracePt t="246450" x="1954213" y="5056188"/>
          <p14:tracePt t="246459" x="1971675" y="5056188"/>
          <p14:tracePt t="246476" x="1979613" y="5056188"/>
          <p14:tracePt t="246478" x="1987550" y="5056188"/>
          <p14:tracePt t="246493" x="2005013" y="5056188"/>
          <p14:tracePt t="246511" x="2012950" y="5056188"/>
          <p14:tracePt t="246526" x="2022475" y="5056188"/>
          <p14:tracePt t="246546" x="2047875" y="5056188"/>
          <p14:tracePt t="246562" x="2055813" y="5056188"/>
          <p14:tracePt t="246567" x="2073275" y="5056188"/>
          <p14:tracePt t="246570" x="2081213" y="5056188"/>
          <p14:tracePt t="246577" x="2090738" y="5056188"/>
          <p14:tracePt t="246593" x="2116138" y="5056188"/>
          <p14:tracePt t="246609" x="2141538" y="5056188"/>
          <p14:tracePt t="246626" x="2157413" y="5056188"/>
          <p14:tracePt t="246644" x="2166938" y="5056188"/>
          <p14:tracePt t="246662" x="2174875" y="5056188"/>
          <p14:tracePt t="246665" x="2192338" y="5056188"/>
          <p14:tracePt t="246677" x="2208213" y="5056188"/>
          <p14:tracePt t="246680" x="2225675" y="5056188"/>
          <p14:tracePt t="246693" x="2243138" y="5056188"/>
          <p14:tracePt t="246695" x="2260600" y="5056188"/>
          <p14:tracePt t="246710" x="2276475" y="5056188"/>
          <p14:tracePt t="246726" x="2293938" y="5056188"/>
          <p14:tracePt t="246743" x="2311400" y="5064125"/>
          <p14:tracePt t="246745" x="2319338" y="5064125"/>
          <p14:tracePt t="246759" x="2327275" y="5064125"/>
          <p14:tracePt t="246777" x="2336800" y="5073650"/>
          <p14:tracePt t="246798" x="2352675" y="5073650"/>
          <p14:tracePt t="246824" x="2362200" y="5073650"/>
          <p14:tracePt t="246849" x="2370138" y="5073650"/>
          <p14:tracePt t="246909" x="2387600" y="5073650"/>
          <p14:tracePt t="246925" x="2395538" y="5073650"/>
          <p14:tracePt t="246965" x="2405063" y="5073650"/>
          <p14:tracePt t="246989" x="2413000" y="5073650"/>
          <p14:tracePt t="247036" x="2420938" y="5073650"/>
          <p14:tracePt t="247045" x="2430463" y="5073650"/>
          <p14:tracePt t="247084" x="2438400" y="5073650"/>
          <p14:tracePt t="247146" x="2446338" y="5073650"/>
          <p14:tracePt t="247180" x="2463800" y="5073650"/>
          <p14:tracePt t="247268" x="2481263" y="5073650"/>
          <p14:tracePt t="247305" x="2489200" y="5073650"/>
          <p14:tracePt t="247383" x="2497138" y="5073650"/>
          <p14:tracePt t="247422" x="2506663" y="5073650"/>
          <p14:tracePt t="247643" x="2514600" y="5073650"/>
          <p14:tracePt t="275439" x="2549525" y="5073650"/>
          <p14:tracePt t="275449" x="2608263" y="5081588"/>
          <p14:tracePt t="275454" x="2684463" y="5116513"/>
          <p14:tracePt t="275456" x="2709863" y="5141913"/>
          <p14:tracePt t="275469" x="2744788" y="5200650"/>
          <p14:tracePt t="275519" x="2752725" y="5200650"/>
          <p14:tracePt t="275526" x="2778125" y="5200650"/>
          <p14:tracePt t="275530" x="2820988" y="5183188"/>
          <p14:tracePt t="275558" x="3414713" y="4972050"/>
          <p14:tracePt t="275574" x="3789363" y="4868863"/>
          <p14:tracePt t="275591" x="4027488" y="4784725"/>
          <p14:tracePt t="275591" x="4078288" y="4767263"/>
          <p14:tracePt t="275608" x="4187825" y="4749800"/>
          <p14:tracePt t="275609" x="4214813" y="4741863"/>
          <p14:tracePt t="275624" x="4273550" y="4733925"/>
          <p14:tracePt t="275625" x="4291013" y="4733925"/>
          <p14:tracePt t="275641" x="4332288" y="4733925"/>
          <p14:tracePt t="275658" x="4367213" y="4733925"/>
          <p14:tracePt t="275659" x="4384675" y="4733925"/>
          <p14:tracePt t="275674" x="4425950" y="4741863"/>
          <p14:tracePt t="275675" x="4443413" y="4749800"/>
          <p14:tracePt t="275691" x="4468813" y="4749800"/>
          <p14:tracePt t="275709" x="4476750" y="4749800"/>
          <p14:tracePt t="275725" x="4486275" y="4749800"/>
          <p14:tracePt t="275727" x="4503738" y="4749800"/>
          <p14:tracePt t="275743" x="4519613" y="4749800"/>
          <p14:tracePt t="275745" x="4537075" y="4741863"/>
          <p14:tracePt t="275758" x="4630738" y="4699000"/>
          <p14:tracePt t="275761" x="4638675" y="4699000"/>
          <p14:tracePt t="275774" x="4689475" y="4691063"/>
          <p14:tracePt t="275777" x="4706938" y="4691063"/>
          <p14:tracePt t="275791" x="4724400" y="4683125"/>
          <p14:tracePt t="275868" x="4706938" y="4691063"/>
          <p14:tracePt t="275878" x="4699000" y="4699000"/>
          <p14:tracePt t="275884" x="4681538" y="4708525"/>
          <p14:tracePt t="275908" x="4621213" y="4716463"/>
          <p14:tracePt t="275925" x="4579938" y="4716463"/>
          <p14:tracePt t="275942" x="4562475" y="4716463"/>
          <p14:tracePt t="275959" x="4537075" y="4724400"/>
          <p14:tracePt t="275985" x="4529138" y="4733925"/>
          <p14:tracePt t="275993" x="4519613" y="4741863"/>
          <p14:tracePt t="276008" x="4511675" y="4741863"/>
          <p14:tracePt t="276009" x="4503738" y="4749800"/>
          <p14:tracePt t="276024" x="4494213" y="4767263"/>
          <p14:tracePt t="276041" x="4468813" y="4784725"/>
          <p14:tracePt t="276059" x="4460875" y="4802188"/>
          <p14:tracePt t="276074" x="4460875" y="4810125"/>
          <p14:tracePt t="276091" x="4460875" y="4835525"/>
          <p14:tracePt t="276108" x="4511675" y="4868863"/>
          <p14:tracePt t="276124" x="4570413" y="4868863"/>
          <p14:tracePt t="276127" x="4579938" y="4878388"/>
          <p14:tracePt t="276141" x="4587875" y="4886325"/>
          <p14:tracePt t="276242" x="4579938" y="4886325"/>
          <p14:tracePt t="276251" x="4519613" y="4886325"/>
          <p14:tracePt t="276258" x="4451350" y="4886325"/>
          <p14:tracePt t="276261" x="4392613" y="4886325"/>
          <p14:tracePt t="276274" x="4248150" y="4886325"/>
          <p14:tracePt t="276291" x="4197350" y="4860925"/>
          <p14:tracePt t="276292" x="4187825" y="4860925"/>
          <p14:tracePt t="276367" x="4187825" y="4868863"/>
          <p14:tracePt t="276378" x="4205288" y="4868863"/>
          <p14:tracePt t="276382" x="4222750" y="4878388"/>
          <p14:tracePt t="276386" x="4230688" y="4886325"/>
          <p14:tracePt t="276408" x="4341813" y="4903788"/>
          <p14:tracePt t="276424" x="4392613" y="4911725"/>
          <p14:tracePt t="276425" x="4418013" y="4919663"/>
          <p14:tracePt t="276441" x="4476750" y="4919663"/>
          <p14:tracePt t="276458" x="4511675" y="4919663"/>
          <p14:tracePt t="276474" x="4529138" y="4919663"/>
          <p14:tracePt t="276477" x="4537075" y="4919663"/>
          <p14:tracePt t="276491" x="4579938" y="4903788"/>
          <p14:tracePt t="276492" x="4605338" y="4903788"/>
          <p14:tracePt t="276508" x="4749800" y="4903788"/>
          <p14:tracePt t="276524" x="4859338" y="4903788"/>
          <p14:tracePt t="276525" x="4902200" y="4894263"/>
          <p14:tracePt t="276541" x="4970463" y="4894263"/>
          <p14:tracePt t="276542" x="4978400" y="4894263"/>
          <p14:tracePt t="276558" x="4987925" y="4894263"/>
          <p14:tracePt t="276652" x="4970463" y="4894263"/>
          <p14:tracePt t="276661" x="4935538" y="4894263"/>
          <p14:tracePt t="276669" x="4876800" y="4903788"/>
          <p14:tracePt t="276691" x="4791075" y="4919663"/>
          <p14:tracePt t="276770" x="4791075" y="4929188"/>
          <p14:tracePt t="276791" x="4800600" y="4929188"/>
          <p14:tracePt t="276793" x="4826000" y="4929188"/>
          <p14:tracePt t="276796" x="4843463" y="4929188"/>
          <p14:tracePt t="276808" x="4953000" y="4937125"/>
          <p14:tracePt t="276824" x="5224463" y="4937125"/>
          <p14:tracePt t="276840" x="5421313" y="4929188"/>
          <p14:tracePt t="276857" x="5480050" y="4919663"/>
          <p14:tracePt t="276916" x="5480050" y="4911725"/>
          <p14:tracePt t="276950" x="5472113" y="4911725"/>
          <p14:tracePt t="276955" x="5462588" y="4911725"/>
          <p14:tracePt t="276958" x="5446713" y="4911725"/>
          <p14:tracePt t="276966" x="5403850" y="4894263"/>
          <p14:tracePt t="276975" x="5360988" y="4878388"/>
          <p14:tracePt t="276990" x="5267325" y="4860925"/>
          <p14:tracePt t="276993" x="5241925" y="4860925"/>
          <p14:tracePt t="277007" x="5140325" y="4860925"/>
          <p14:tracePt t="277008" x="5122863" y="4860925"/>
          <p14:tracePt t="277024" x="5097463" y="4843463"/>
          <p14:tracePt t="277273" x="5089525" y="4843463"/>
          <p14:tracePt t="277283" x="5029200" y="4843463"/>
          <p14:tracePt t="277292" x="5003800" y="4843463"/>
          <p14:tracePt t="277296" x="4935538" y="4843463"/>
          <p14:tracePt t="277300" x="4884738" y="4843463"/>
          <p14:tracePt t="277307" x="4818063" y="4843463"/>
          <p14:tracePt t="277324" x="4656138" y="4843463"/>
          <p14:tracePt t="277325" x="4621213" y="4843463"/>
          <p14:tracePt t="277340" x="4519613" y="4843463"/>
          <p14:tracePt t="277342" x="4494213" y="4843463"/>
          <p14:tracePt t="277357" x="4410075" y="4843463"/>
          <p14:tracePt t="277374" x="4392613" y="4843463"/>
          <p14:tracePt t="277408" x="4384675" y="4852988"/>
          <p14:tracePt t="277468" x="4392613" y="4852988"/>
          <p14:tracePt t="277487" x="4400550" y="4852988"/>
          <p14:tracePt t="277497" x="4418013" y="4852988"/>
          <p14:tracePt t="277507" x="4435475" y="4852988"/>
          <p14:tracePt t="277525" x="4486275" y="4852988"/>
          <p14:tracePt t="277540" x="4529138" y="4852988"/>
          <p14:tracePt t="277542" x="4545013" y="4852988"/>
          <p14:tracePt t="277556" x="4587875" y="4868863"/>
          <p14:tracePt t="277557" x="4605338" y="4868863"/>
          <p14:tracePt t="277573" x="4664075" y="4886325"/>
          <p14:tracePt t="277590" x="4706938" y="4903788"/>
          <p14:tracePt t="277607" x="4800600" y="4911725"/>
          <p14:tracePt t="277608" x="4833938" y="4919663"/>
          <p14:tracePt t="277612" x="4876800" y="4929188"/>
          <p14:tracePt t="277623" x="4987925" y="4962525"/>
          <p14:tracePt t="277624" x="5046663" y="4972050"/>
          <p14:tracePt t="277639" x="5335588" y="4972050"/>
          <p14:tracePt t="277656" x="5573713" y="4972050"/>
          <p14:tracePt t="277673" x="5700713" y="4972050"/>
          <p14:tracePt t="277674" x="5708650" y="4972050"/>
          <p14:tracePt t="277689" x="5735638" y="4972050"/>
          <p14:tracePt t="277690" x="5743575" y="4972050"/>
          <p14:tracePt t="277706" x="5761038" y="4972050"/>
          <p14:tracePt t="277768" x="5776913" y="4972050"/>
          <p14:tracePt t="277772" x="5786438" y="4972050"/>
          <p14:tracePt t="277780" x="5794375" y="4972050"/>
          <p14:tracePt t="277790" x="5819775" y="4972050"/>
          <p14:tracePt t="277793" x="5837238" y="4972050"/>
          <p14:tracePt t="277807" x="5870575" y="4972050"/>
          <p14:tracePt t="277809" x="5880100" y="4972050"/>
          <p14:tracePt t="277825" x="5913438" y="4979988"/>
          <p14:tracePt t="277827" x="5921375" y="4979988"/>
          <p14:tracePt t="277832" x="5930900" y="4979988"/>
          <p14:tracePt t="277840" x="5956300" y="4979988"/>
          <p14:tracePt t="277843" x="5964238" y="4979988"/>
          <p14:tracePt t="277857" x="5981700" y="4979988"/>
          <p14:tracePt t="277859" x="5989638" y="4979988"/>
          <p14:tracePt t="277873" x="6007100" y="4979988"/>
          <p14:tracePt t="277898" x="6024563" y="4979988"/>
          <p14:tracePt t="277908" x="6032500" y="4979988"/>
          <p14:tracePt t="277924" x="6040438" y="4979988"/>
          <p14:tracePt t="286685" x="6040438" y="4962525"/>
          <p14:tracePt t="286696" x="6040438" y="4954588"/>
          <p14:tracePt t="286716" x="6032500" y="4954588"/>
          <p14:tracePt t="286766" x="6015038" y="4954588"/>
          <p14:tracePt t="286775" x="5981700" y="4954588"/>
          <p14:tracePt t="286786" x="5938838" y="4954588"/>
          <p14:tracePt t="286790" x="5845175" y="4972050"/>
          <p14:tracePt t="286802" x="5641975" y="5073650"/>
          <p14:tracePt t="286806" x="5556250" y="5124450"/>
          <p14:tracePt t="286809" x="5462588" y="5175250"/>
          <p14:tracePt t="286811" x="5353050" y="5251450"/>
          <p14:tracePt t="286818" x="5249863" y="5311775"/>
          <p14:tracePt t="286820" x="5173663" y="5353050"/>
          <p14:tracePt t="286834" x="5013325" y="5456238"/>
          <p14:tracePt t="286835" x="4978400" y="5472113"/>
          <p14:tracePt t="286850" x="4833938" y="5557838"/>
          <p14:tracePt t="286867" x="4646613" y="5702300"/>
          <p14:tracePt t="286884" x="4425950" y="5854700"/>
          <p14:tracePt t="286887" x="4375150" y="5880100"/>
          <p14:tracePt t="286901" x="4240213" y="6008688"/>
          <p14:tracePt t="286902" x="4197350" y="6042025"/>
          <p14:tracePt t="286918" x="4017963" y="6221413"/>
          <p14:tracePt t="286934" x="3908425" y="6330950"/>
          <p14:tracePt t="286937" x="3883025" y="6356350"/>
          <p14:tracePt t="286951" x="3840163" y="6416675"/>
          <p14:tracePt t="286952" x="3822700" y="6432550"/>
          <p14:tracePt t="286969" x="3771900" y="6467475"/>
          <p14:tracePt t="286971" x="3771900" y="6475413"/>
          <p14:tracePt t="286974" x="3763963" y="6483350"/>
          <p14:tracePt t="286985" x="3756025" y="6500813"/>
          <p14:tracePt t="286986" x="3746500" y="6500813"/>
          <p14:tracePt t="287002" x="3738563" y="6510338"/>
          <p14:tracePt t="287027" x="3738563" y="6518275"/>
          <p14:tracePt t="287113" x="3738563" y="6526213"/>
          <p14:tracePt t="287130" x="3746500" y="6526213"/>
          <p14:tracePt t="287139" x="3763963" y="6526213"/>
          <p14:tracePt t="287151" x="3806825" y="6526213"/>
          <p14:tracePt t="287152" x="3814763" y="6526213"/>
          <p14:tracePt t="287168" x="3890963" y="6526213"/>
          <p14:tracePt t="287184" x="3933825" y="6526213"/>
          <p14:tracePt t="287185" x="3941763" y="6526213"/>
          <p14:tracePt t="287201" x="3967163" y="6526213"/>
          <p14:tracePt t="287207" x="3984625" y="6526213"/>
          <p14:tracePt t="287218" x="4002088" y="6526213"/>
          <p14:tracePt t="287246" x="4010025" y="6526213"/>
          <p14:tracePt t="287274" x="4017963" y="6526213"/>
          <p14:tracePt t="287299" x="4027488" y="6526213"/>
          <p14:tracePt t="287315" x="4035425" y="6526213"/>
          <p14:tracePt t="287779" x="4035425" y="6510338"/>
          <p14:tracePt t="287793" x="4017963" y="6500813"/>
          <p14:tracePt t="287799" x="4002088" y="6500813"/>
          <p14:tracePt t="287818" x="3916363" y="6467475"/>
          <p14:tracePt t="287834" x="3890963" y="6450013"/>
          <p14:tracePt t="287835" x="3890963" y="6432550"/>
          <p14:tracePt t="287851" x="3865563" y="6399213"/>
          <p14:tracePt t="287870" x="3832225" y="6356350"/>
          <p14:tracePt t="287885" x="3781425" y="6330950"/>
          <p14:tracePt t="287887" x="3756025" y="6305550"/>
          <p14:tracePt t="287890" x="3746500" y="6297613"/>
          <p14:tracePt t="287901" x="3713163" y="6288088"/>
          <p14:tracePt t="287902" x="3695700" y="6280150"/>
          <p14:tracePt t="287917" x="3619500" y="6246813"/>
          <p14:tracePt t="287933" x="3543300" y="6221413"/>
          <p14:tracePt t="287950" x="3482975" y="6194425"/>
          <p14:tracePt t="287951" x="3475038" y="6194425"/>
          <p14:tracePt t="287967" x="3441700" y="6186488"/>
          <p14:tracePt t="287984" x="3398838" y="6186488"/>
          <p14:tracePt t="288001" x="3381375" y="6186488"/>
          <p14:tracePt t="288003" x="3373438" y="6186488"/>
          <p14:tracePt t="288018" x="3330575" y="6186488"/>
          <p14:tracePt t="288034" x="3287713" y="6178550"/>
          <p14:tracePt t="288036" x="3279775" y="6178550"/>
          <p14:tracePt t="288050" x="3160713" y="6178550"/>
          <p14:tracePt t="288067" x="3074988" y="6178550"/>
          <p14:tracePt t="288068" x="3033713" y="6178550"/>
          <p14:tracePt t="288084" x="2940050" y="6186488"/>
          <p14:tracePt t="288100" x="2846388" y="6186488"/>
          <p14:tracePt t="288101" x="2811463" y="6186488"/>
          <p14:tracePt t="288117" x="2735263" y="6186488"/>
          <p14:tracePt t="288134" x="2676525" y="6186488"/>
          <p14:tracePt t="288150" x="2574925" y="6186488"/>
          <p14:tracePt t="288151" x="2532063" y="6194425"/>
          <p14:tracePt t="288167" x="2379663" y="6221413"/>
          <p14:tracePt t="288184" x="2192338" y="6262688"/>
          <p14:tracePt t="288200" x="2030413" y="6297613"/>
          <p14:tracePt t="288203" x="2005013" y="6297613"/>
          <p14:tracePt t="288218" x="1928813" y="6297613"/>
          <p14:tracePt t="288233" x="1893888" y="6297613"/>
          <p14:tracePt t="288251" x="1885950" y="6297613"/>
          <p14:tracePt t="288268" x="1878013" y="6297613"/>
          <p14:tracePt t="288307" x="1860550" y="6297613"/>
          <p14:tracePt t="288451" x="1860550" y="6305550"/>
          <p14:tracePt t="288756" x="1878013" y="6305550"/>
          <p14:tracePt t="288824" x="1885950" y="6305550"/>
          <p14:tracePt t="288875" x="1893888" y="6297613"/>
          <p14:tracePt t="289507" x="1903413" y="6288088"/>
          <p14:tracePt t="289522" x="1911350" y="6280150"/>
          <p14:tracePt t="289535" x="1920875" y="6280150"/>
          <p14:tracePt t="289550" x="1936750" y="6272213"/>
          <p14:tracePt t="289552" x="1946275" y="6262688"/>
          <p14:tracePt t="289566" x="1987550" y="6254750"/>
          <p14:tracePt t="289567" x="1997075" y="6254750"/>
          <p14:tracePt t="289582" x="2065338" y="6229350"/>
          <p14:tracePt t="289585" x="2090738" y="6221413"/>
          <p14:tracePt t="289600" x="2141538" y="6203950"/>
          <p14:tracePt t="289616" x="2192338" y="6194425"/>
          <p14:tracePt t="289617" x="2200275" y="6186488"/>
          <p14:tracePt t="289633" x="2217738" y="6186488"/>
          <p14:tracePt t="289635" x="2235200" y="6178550"/>
          <p14:tracePt t="289651" x="2251075" y="6169025"/>
          <p14:tracePt t="289667" x="2260600" y="6169025"/>
          <p14:tracePt t="289669" x="2268538" y="6169025"/>
          <p14:tracePt t="289683" x="2293938" y="6153150"/>
          <p14:tracePt t="289699" x="2327275" y="6143625"/>
          <p14:tracePt t="289716" x="2344738" y="6135688"/>
          <p14:tracePt t="289733" x="2352675" y="6135688"/>
          <p14:tracePt t="289751" x="2362200" y="6127750"/>
          <p14:tracePt t="289765" x="2379663" y="6127750"/>
          <p14:tracePt t="289766" x="2387600" y="6127750"/>
          <p14:tracePt t="289782" x="2413000" y="6118225"/>
          <p14:tracePt t="289784" x="2430463" y="6118225"/>
          <p14:tracePt t="289799" x="2463800" y="6118225"/>
          <p14:tracePt t="289799" x="2471738" y="6118225"/>
          <p14:tracePt t="289815" x="2524125" y="6102350"/>
          <p14:tracePt t="289816" x="2540000" y="6102350"/>
          <p14:tracePt t="289832" x="2590800" y="6102350"/>
          <p14:tracePt t="289833" x="2608263" y="6102350"/>
          <p14:tracePt t="289849" x="2659063" y="6102350"/>
          <p14:tracePt t="289866" x="2719388" y="6102350"/>
          <p14:tracePt t="289884" x="2770188" y="6092825"/>
          <p14:tracePt t="289887" x="2795588" y="6084888"/>
          <p14:tracePt t="289900" x="2828925" y="6076950"/>
          <p14:tracePt t="289916" x="2854325" y="6076950"/>
          <p14:tracePt t="289933" x="2897188" y="6076950"/>
          <p14:tracePt t="289950" x="2922588" y="6076950"/>
          <p14:tracePt t="289967" x="2940050" y="6076950"/>
          <p14:tracePt t="289969" x="2947988" y="6076950"/>
          <p14:tracePt t="289983" x="2973388" y="6076950"/>
          <p14:tracePt t="289984" x="2973388" y="6067425"/>
          <p14:tracePt t="290004" x="2990850" y="6059488"/>
          <p14:tracePt t="290017" x="2998788" y="6059488"/>
          <p14:tracePt t="290032" x="3016250" y="6059488"/>
          <p14:tracePt t="290049" x="3049588" y="6049963"/>
          <p14:tracePt t="290066" x="3084513" y="6049963"/>
          <p14:tracePt t="290082" x="3127375" y="6049963"/>
          <p14:tracePt t="290099" x="3168650" y="6042025"/>
          <p14:tracePt t="290116" x="3203575" y="6034088"/>
          <p14:tracePt t="290132" x="3236913" y="6024563"/>
          <p14:tracePt t="290135" x="3244850" y="6024563"/>
          <p14:tracePt t="290150" x="3287713" y="6024563"/>
          <p14:tracePt t="290165" x="3338513" y="6024563"/>
          <p14:tracePt t="290167" x="3363913" y="6024563"/>
          <p14:tracePt t="290182" x="3424238" y="6024563"/>
          <p14:tracePt t="290184" x="3467100" y="6016625"/>
          <p14:tracePt t="290198" x="3525838" y="6008688"/>
          <p14:tracePt t="290200" x="3551238" y="6008688"/>
          <p14:tracePt t="290204" x="3568700" y="6008688"/>
          <p14:tracePt t="290216" x="3636963" y="6008688"/>
          <p14:tracePt t="290232" x="3729038" y="6008688"/>
          <p14:tracePt t="290233" x="3756025" y="6008688"/>
          <p14:tracePt t="290248" x="3933825" y="6008688"/>
          <p14:tracePt t="290265" x="4197350" y="5983288"/>
          <p14:tracePt t="290282" x="4400550" y="5973763"/>
          <p14:tracePt t="290285" x="4443413" y="5973763"/>
          <p14:tracePt t="290287" x="4476750" y="5973763"/>
          <p14:tracePt t="290299" x="4554538" y="5957888"/>
          <p14:tracePt t="290300" x="4587875" y="5948363"/>
          <p14:tracePt t="290303" x="4605338" y="5948363"/>
          <p14:tracePt t="290315" x="4673600" y="5948363"/>
          <p14:tracePt t="290332" x="4732338" y="5940425"/>
          <p14:tracePt t="290335" x="4749800" y="5932488"/>
          <p14:tracePt t="290349" x="4783138" y="5922963"/>
          <p14:tracePt t="290350" x="4791075" y="5922963"/>
          <p14:tracePt t="290366" x="4843463" y="5905500"/>
          <p14:tracePt t="290382" x="4884738" y="5897563"/>
          <p14:tracePt t="290399" x="4927600" y="5880100"/>
          <p14:tracePt t="290416" x="4935538" y="5880100"/>
          <p14:tracePt t="290418" x="4945063" y="5880100"/>
          <p14:tracePt t="290432" x="4962525" y="5880100"/>
          <p14:tracePt t="290449" x="4987925" y="5880100"/>
          <p14:tracePt t="290451" x="4995863" y="5880100"/>
          <p14:tracePt t="290454" x="5003800" y="5880100"/>
          <p14:tracePt t="290465" x="5021263" y="5880100"/>
          <p14:tracePt t="290482" x="5054600" y="5880100"/>
          <p14:tracePt t="290485" x="5064125" y="5880100"/>
          <p14:tracePt t="290498" x="5114925" y="5864225"/>
          <p14:tracePt t="290499" x="5132388" y="5864225"/>
          <p14:tracePt t="290515" x="5173663" y="5854700"/>
          <p14:tracePt t="290532" x="5199063" y="5846763"/>
          <p14:tracePt t="290535" x="5208588" y="5838825"/>
          <p14:tracePt t="290549" x="5233988" y="5838825"/>
          <p14:tracePt t="290550" x="5233988" y="5829300"/>
          <p14:tracePt t="290567" x="5259388" y="5821363"/>
          <p14:tracePt t="290569" x="5267325" y="5821363"/>
          <p14:tracePt t="290583" x="5302250" y="5813425"/>
          <p14:tracePt t="290585" x="5310188" y="5813425"/>
          <p14:tracePt t="290599" x="5378450" y="5795963"/>
          <p14:tracePt t="290600" x="5394325" y="5788025"/>
          <p14:tracePt t="290617" x="5472113" y="5770563"/>
          <p14:tracePt t="290632" x="5548313" y="5753100"/>
          <p14:tracePt t="290633" x="5573713" y="5745163"/>
          <p14:tracePt t="290648" x="5649913" y="5727700"/>
          <p14:tracePt t="290649" x="5675313" y="5719763"/>
          <p14:tracePt t="290665" x="5768975" y="5694363"/>
          <p14:tracePt t="290681" x="5845175" y="5659438"/>
          <p14:tracePt t="290698" x="5972175" y="5626100"/>
          <p14:tracePt t="290699" x="6007100" y="5608638"/>
          <p14:tracePt t="290715" x="6065838" y="5600700"/>
          <p14:tracePt t="290732" x="6219825" y="5565775"/>
          <p14:tracePt t="290749" x="6364288" y="5532438"/>
          <p14:tracePt t="290751" x="6389688" y="5532438"/>
          <p14:tracePt t="290766" x="6508750" y="5507038"/>
          <p14:tracePt t="290783" x="6575425" y="5489575"/>
          <p14:tracePt t="290785" x="6600825" y="5489575"/>
          <p14:tracePt t="290788" x="6626225" y="5481638"/>
          <p14:tracePt t="290801" x="6678613" y="5472113"/>
          <p14:tracePt t="290806" x="6694488" y="5464175"/>
          <p14:tracePt t="290816" x="6711950" y="5464175"/>
          <p14:tracePt t="290832" x="6754813" y="5446713"/>
          <p14:tracePt t="290834" x="6762750" y="5446713"/>
          <p14:tracePt t="290849" x="6831013" y="5430838"/>
          <p14:tracePt t="290851" x="6848475" y="5421313"/>
          <p14:tracePt t="290854" x="6873875" y="5421313"/>
          <p14:tracePt t="290865" x="6942138" y="5405438"/>
          <p14:tracePt t="290882" x="7034213" y="5387975"/>
          <p14:tracePt t="290885" x="7059613" y="5380038"/>
          <p14:tracePt t="290898" x="7145338" y="5362575"/>
          <p14:tracePt t="290899" x="7178675" y="5353050"/>
          <p14:tracePt t="290916" x="7348538" y="5319713"/>
          <p14:tracePt t="290919" x="7408863" y="5302250"/>
          <p14:tracePt t="290932" x="7586663" y="5294313"/>
          <p14:tracePt t="290935" x="7646988" y="5286375"/>
          <p14:tracePt t="290949" x="7859713" y="5276850"/>
          <p14:tracePt t="290951" x="7918450" y="5276850"/>
          <p14:tracePt t="290966" x="8224838" y="5243513"/>
          <p14:tracePt t="290982" x="8445500" y="5200650"/>
          <p14:tracePt t="290983" x="8513763" y="5183188"/>
          <p14:tracePt t="290998" x="8724900" y="5132388"/>
          <p14:tracePt t="291000" x="8878888" y="5064125"/>
          <p14:tracePt t="291016" x="9091613" y="5005388"/>
          <p14:tracePt t="291032" x="9226550" y="4979988"/>
          <p14:tracePt t="291033" x="9277350" y="4972050"/>
          <p14:tracePt t="291048" x="9456738" y="4929188"/>
          <p14:tracePt t="291070" x="9864725" y="4827588"/>
          <p14:tracePt t="291082" x="10042525" y="4784725"/>
          <p14:tracePt t="291085" x="10093325" y="4767263"/>
          <p14:tracePt t="291098" x="10229850" y="4716463"/>
          <p14:tracePt t="291101" x="10280650" y="4699000"/>
          <p14:tracePt t="291103" x="10313988" y="4683125"/>
          <p14:tracePt t="291115" x="10399713" y="4657725"/>
          <p14:tracePt t="291131" x="10458450" y="4622800"/>
          <p14:tracePt t="291148" x="10560050" y="4579938"/>
          <p14:tracePt t="291165" x="10645775" y="4529138"/>
          <p14:tracePt t="291166" x="10679113" y="4513263"/>
          <p14:tracePt t="291182" x="10790238" y="4460875"/>
          <p14:tracePt t="291183" x="10841038" y="4445000"/>
          <p14:tracePt t="291199" x="10985500" y="4376738"/>
          <p14:tracePt t="291200" x="11036300" y="4341813"/>
          <p14:tracePt t="291205" x="11137900" y="4291013"/>
          <p14:tracePt t="291217" x="11241088" y="4240213"/>
          <p14:tracePt t="291221" x="11274425" y="4214813"/>
          <p14:tracePt t="291232" x="11342688" y="4189413"/>
          <p14:tracePt t="291234" x="11376025" y="4171950"/>
          <p14:tracePt t="291248" x="11487150" y="4105275"/>
          <p14:tracePt t="291264" x="11690350" y="4019550"/>
          <p14:tracePt t="291281" x="11860213" y="3925888"/>
          <p14:tracePt t="291298" x="12014200" y="3849688"/>
          <p14:tracePt t="291301" x="12047538" y="3832225"/>
          <p14:tracePt t="291315" x="12149138" y="378142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14CE527B-8B71-F8F8-E562-E8D316C1542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533400" marR="0" lvl="0" indent="-5334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altLang="en-US" sz="2800" b="1" u="sng" dirty="0">
                <a:solidFill>
                  <a:srgbClr val="C00000"/>
                </a:solidFill>
                <a:latin typeface="Times New Roman" panose="02020603050405020304" pitchFamily="18" charset="0"/>
                <a:cs typeface="Times New Roman" panose="02020603050405020304" pitchFamily="18" charset="0"/>
              </a:rPr>
              <a:t>Branding:</a:t>
            </a:r>
          </a:p>
          <a:p>
            <a:pPr marR="0" lvl="0" fontAlgn="auto">
              <a:lnSpc>
                <a:spcPct val="150000"/>
              </a:lnSpc>
              <a:spcBef>
                <a:spcPts val="0"/>
              </a:spcBef>
              <a:spcAft>
                <a:spcPts val="0"/>
              </a:spcAft>
              <a:buClrTx/>
              <a:buSzTx/>
              <a:tabLst/>
              <a:defRPr/>
            </a:pPr>
            <a:r>
              <a:rPr lang="en-US" altLang="en-US" sz="2300" dirty="0">
                <a:solidFill>
                  <a:schemeClr val="tx1"/>
                </a:solidFill>
                <a:latin typeface="Times New Roman" panose="02020603050405020304" pitchFamily="18" charset="0"/>
                <a:cs typeface="Times New Roman" panose="02020603050405020304" pitchFamily="18" charset="0"/>
              </a:rPr>
              <a:t>The use of a name, design, symbol, or a combination of those elements that at organization uses to help differentiate its products from the competition </a:t>
            </a:r>
          </a:p>
          <a:p>
            <a:pPr marL="533400" indent="-533400">
              <a:lnSpc>
                <a:spcPct val="150000"/>
              </a:lnSpc>
              <a:buFont typeface="Wingdings" panose="05000000000000000000" pitchFamily="2" charset="2"/>
              <a:buChar char="v"/>
            </a:pPr>
            <a:r>
              <a:rPr lang="en-US" altLang="en-US" sz="2800" b="1" u="sng" dirty="0">
                <a:solidFill>
                  <a:srgbClr val="C00000"/>
                </a:solidFill>
                <a:latin typeface="Times New Roman" panose="02020603050405020304" pitchFamily="18" charset="0"/>
                <a:cs typeface="Times New Roman" panose="02020603050405020304" pitchFamily="18" charset="0"/>
              </a:rPr>
              <a:t>Branding </a:t>
            </a:r>
            <a:r>
              <a:rPr lang="en-US" altLang="en-US" sz="2800" b="1" dirty="0"/>
              <a:t> </a:t>
            </a:r>
          </a:p>
          <a:p>
            <a:pPr>
              <a:lnSpc>
                <a:spcPct val="150000"/>
              </a:lnSpc>
            </a:pPr>
            <a:r>
              <a:rPr lang="en-US" altLang="en-US" sz="2300" dirty="0">
                <a:solidFill>
                  <a:schemeClr val="tx1"/>
                </a:solidFill>
                <a:latin typeface="Times New Roman" panose="02020603050405020304" pitchFamily="18" charset="0"/>
                <a:cs typeface="Times New Roman" panose="02020603050405020304" pitchFamily="18" charset="0"/>
              </a:rPr>
              <a:t>describes a company’s or event’s efforts to develop a personality and make its products or services different from the competition</a:t>
            </a:r>
          </a:p>
          <a:p>
            <a:pPr marL="533400" marR="0" lvl="0" indent="-533400" algn="l" defTabSz="914400" rtl="0" eaLnBrk="1" fontAlgn="auto" latinLnBrk="0" hangingPunct="1">
              <a:lnSpc>
                <a:spcPct val="100000"/>
              </a:lnSpc>
              <a:spcBef>
                <a:spcPts val="0"/>
              </a:spcBef>
              <a:spcAft>
                <a:spcPts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Calibri"/>
              <a:ea typeface="+mn-ea"/>
              <a:cs typeface="+mn-cs"/>
            </a:endParaRPr>
          </a:p>
          <a:p>
            <a:pPr marL="533400" marR="0" lvl="0" indent="-533400" algn="l" defTabSz="914400" rtl="0" eaLnBrk="1" fontAlgn="auto" latinLnBrk="0" hangingPunct="1">
              <a:lnSpc>
                <a:spcPct val="100000"/>
              </a:lnSpc>
              <a:spcBef>
                <a:spcPts val="0"/>
              </a:spcBef>
              <a:spcAft>
                <a:spcPts val="0"/>
              </a:spcAft>
              <a:buClrTx/>
              <a:buSzTx/>
              <a:buFontTx/>
              <a:buNone/>
              <a:tabLst/>
              <a:defRPr/>
            </a:pPr>
            <a:endParaRPr kumimoji="0" lang="en-US" altLang="en-US" sz="2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Rectangle 2">
            <a:extLst>
              <a:ext uri="{FF2B5EF4-FFF2-40B4-BE49-F238E27FC236}">
                <a16:creationId xmlns:a16="http://schemas.microsoft.com/office/drawing/2014/main" id="{11D9000E-89C2-4B05-90C0-805E28311D8E}"/>
              </a:ext>
            </a:extLst>
          </p:cNvPr>
          <p:cNvSpPr txBox="1">
            <a:spLocks noChangeArrowheads="1"/>
          </p:cNvSpPr>
          <p:nvPr/>
        </p:nvSpPr>
        <p:spPr>
          <a:xfrm>
            <a:off x="4068420" y="337173"/>
            <a:ext cx="404921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en-US" dirty="0">
                <a:solidFill>
                  <a:schemeClr val="tx1"/>
                </a:solidFill>
              </a:rPr>
              <a:t>Branding</a:t>
            </a:r>
            <a:endParaRPr lang="en-US" altLang="ar-SA" dirty="0"/>
          </a:p>
        </p:txBody>
      </p:sp>
      <p:sp>
        <p:nvSpPr>
          <p:cNvPr id="14" name="Rectangle 3">
            <a:extLst>
              <a:ext uri="{FF2B5EF4-FFF2-40B4-BE49-F238E27FC236}">
                <a16:creationId xmlns:a16="http://schemas.microsoft.com/office/drawing/2014/main" id="{D9601A0E-FA94-4E46-8FD7-031DDC5B80A3}"/>
              </a:ext>
            </a:extLst>
          </p:cNvPr>
          <p:cNvSpPr txBox="1">
            <a:spLocks noChangeArrowheads="1"/>
          </p:cNvSpPr>
          <p:nvPr/>
        </p:nvSpPr>
        <p:spPr>
          <a:xfrm>
            <a:off x="223736" y="1238336"/>
            <a:ext cx="11786648" cy="5181919"/>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nSpc>
                <a:spcPct val="150000"/>
              </a:lnSpc>
              <a:buFont typeface="Arial" panose="020B0604020202020204" pitchFamily="34" charset="0"/>
              <a:buNone/>
            </a:pPr>
            <a:r>
              <a:rPr lang="en-US" altLang="ar-SA" sz="2400" b="1" u="sng" dirty="0">
                <a:solidFill>
                  <a:schemeClr val="accent6">
                    <a:lumMod val="50000"/>
                  </a:schemeClr>
                </a:solidFill>
              </a:rPr>
              <a:t> </a:t>
            </a:r>
            <a:endParaRPr lang="en-US" altLang="ar-SA" sz="2000" b="1" dirty="0"/>
          </a:p>
        </p:txBody>
      </p:sp>
      <p:pic>
        <p:nvPicPr>
          <p:cNvPr id="5" name="Graphic 21">
            <a:extLst>
              <a:ext uri="{FF2B5EF4-FFF2-40B4-BE49-F238E27FC236}">
                <a16:creationId xmlns:a16="http://schemas.microsoft.com/office/drawing/2014/main" id="{17933D1C-B338-669B-3F57-FD48E61D2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pic>
        <p:nvPicPr>
          <p:cNvPr id="2" name="Picture 1">
            <a:extLst>
              <a:ext uri="{FF2B5EF4-FFF2-40B4-BE49-F238E27FC236}">
                <a16:creationId xmlns:a16="http://schemas.microsoft.com/office/drawing/2014/main" id="{7C7D1F8C-9815-4DBB-92B2-1DB03CCFCF7E}"/>
              </a:ext>
            </a:extLst>
          </p:cNvPr>
          <p:cNvPicPr>
            <a:picLocks noChangeAspect="1"/>
          </p:cNvPicPr>
          <p:nvPr/>
        </p:nvPicPr>
        <p:blipFill>
          <a:blip r:embed="rId3"/>
          <a:stretch>
            <a:fillRect/>
          </a:stretch>
        </p:blipFill>
        <p:spPr>
          <a:xfrm>
            <a:off x="3910112" y="4786009"/>
            <a:ext cx="5389124" cy="1810293"/>
          </a:xfrm>
          <a:prstGeom prst="rect">
            <a:avLst/>
          </a:prstGeom>
        </p:spPr>
      </p:pic>
      <p:sp>
        <p:nvSpPr>
          <p:cNvPr id="3" name="Rectangle 2">
            <a:extLst>
              <a:ext uri="{FF2B5EF4-FFF2-40B4-BE49-F238E27FC236}">
                <a16:creationId xmlns:a16="http://schemas.microsoft.com/office/drawing/2014/main" id="{C9A6BB73-B64D-164A-8D28-55912683243F}"/>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61986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EE0461FD-C6AB-1C09-C3DA-5A1B0620C6E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6E75975E-066B-AE37-D1B5-B16AC899E062}"/>
              </a:ext>
            </a:extLst>
          </p:cNvPr>
          <p:cNvSpPr txBox="1"/>
          <p:nvPr/>
        </p:nvSpPr>
        <p:spPr>
          <a:xfrm>
            <a:off x="389106" y="1761198"/>
            <a:ext cx="11507822" cy="2544799"/>
          </a:xfrm>
          <a:prstGeom prst="rect">
            <a:avLst/>
          </a:prstGeom>
          <a:noFill/>
        </p:spPr>
        <p:txBody>
          <a:bodyPr wrap="square">
            <a:spAutoFit/>
          </a:bodyPr>
          <a:lstStyle/>
          <a:p>
            <a:pPr marL="515938" indent="-515938">
              <a:lnSpc>
                <a:spcPct val="150000"/>
              </a:lnSpc>
              <a:buFont typeface="Wingdings" panose="05000000000000000000" pitchFamily="2" charset="2"/>
              <a:buChar char="Ø"/>
            </a:pPr>
            <a:r>
              <a:rPr lang="ar-SA" altLang="ar-SA" sz="2400" b="1" dirty="0"/>
              <a:t>“</a:t>
            </a:r>
            <a:r>
              <a:rPr lang="ar-SA" altLang="ar-SA" sz="2300" dirty="0">
                <a:latin typeface="Times New Roman" panose="02020603050405020304" pitchFamily="18" charset="0"/>
                <a:cs typeface="Times New Roman" panose="02020603050405020304" pitchFamily="18" charset="0"/>
              </a:rPr>
              <a:t>A brand is a name, term, design, symbol, or any other feature that identifies one seller’s good or service as distinct from those of other sellers” American Marketing Association</a:t>
            </a:r>
            <a:endParaRPr lang="en-US" altLang="ar-SA" sz="23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altLang="ar-SA" sz="2400" b="1" dirty="0">
              <a:solidFill>
                <a:srgbClr val="FF0000"/>
              </a:solidFill>
            </a:endParaRPr>
          </a:p>
          <a:p>
            <a:pPr marL="515938" lvl="3" indent="-515938">
              <a:lnSpc>
                <a:spcPct val="150000"/>
              </a:lnSpc>
              <a:buFont typeface="Wingdings" panose="05000000000000000000" pitchFamily="2" charset="2"/>
              <a:buChar char="Ø"/>
            </a:pPr>
            <a:r>
              <a:rPr lang="en-US" sz="2300" dirty="0">
                <a:latin typeface="Times New Roman" panose="02020603050405020304" pitchFamily="18" charset="0"/>
                <a:cs typeface="Times New Roman" panose="02020603050405020304" pitchFamily="18" charset="0"/>
              </a:rPr>
              <a:t>Branding is endowing products and services with the power of a brand” (Kotler &amp; Keller, 2015</a:t>
            </a:r>
            <a:endParaRPr lang="en-US" altLang="ar-SA" sz="2300"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1D680D89-05AD-706B-0393-5B9997D0B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TextBox 2">
            <a:extLst>
              <a:ext uri="{FF2B5EF4-FFF2-40B4-BE49-F238E27FC236}">
                <a16:creationId xmlns:a16="http://schemas.microsoft.com/office/drawing/2014/main" id="{9C55D643-B7E1-9E29-9BF8-144EF70FE007}"/>
              </a:ext>
            </a:extLst>
          </p:cNvPr>
          <p:cNvSpPr txBox="1"/>
          <p:nvPr/>
        </p:nvSpPr>
        <p:spPr>
          <a:xfrm>
            <a:off x="2870742" y="339211"/>
            <a:ext cx="6094378" cy="523220"/>
          </a:xfrm>
          <a:prstGeom prst="rect">
            <a:avLst/>
          </a:prstGeom>
          <a:noFill/>
        </p:spPr>
        <p:txBody>
          <a:bodyPr wrap="square">
            <a:spAutoFit/>
          </a:bodyPr>
          <a:lstStyle/>
          <a:p>
            <a:pPr algn="ctr"/>
            <a:r>
              <a:rPr lang="ar-SA" altLang="ar-SA" sz="2800" b="1" u="sng" dirty="0">
                <a:latin typeface="Times New Roman" panose="02020603050405020304" pitchFamily="18" charset="0"/>
                <a:cs typeface="Times New Roman" panose="02020603050405020304" pitchFamily="18" charset="0"/>
              </a:rPr>
              <a:t>Brand definition</a:t>
            </a:r>
            <a:endParaRPr lang="en-US" sz="2800" b="1" u="sng" dirty="0">
              <a:latin typeface="Times New Roman" panose="02020603050405020304" pitchFamily="18" charset="0"/>
              <a:cs typeface="Times New Roman" panose="02020603050405020304" pitchFamily="18" charset="0"/>
            </a:endParaRPr>
          </a:p>
        </p:txBody>
      </p:sp>
      <p:pic>
        <p:nvPicPr>
          <p:cNvPr id="7" name="Picture 3">
            <a:extLst>
              <a:ext uri="{FF2B5EF4-FFF2-40B4-BE49-F238E27FC236}">
                <a16:creationId xmlns:a16="http://schemas.microsoft.com/office/drawing/2014/main" id="{1D1DDC0D-F771-CDB8-CCC1-F0AFDC907FA6}"/>
              </a:ext>
            </a:extLst>
          </p:cNvPr>
          <p:cNvPicPr>
            <a:picLocks noChangeAspect="1" noChangeArrowheads="1"/>
          </p:cNvPicPr>
          <p:nvPr/>
        </p:nvPicPr>
        <p:blipFill>
          <a:blip r:embed="rId3" cstate="print"/>
          <a:srcRect/>
          <a:stretch>
            <a:fillRect/>
          </a:stretch>
        </p:blipFill>
        <p:spPr bwMode="auto">
          <a:xfrm>
            <a:off x="3539188" y="4600436"/>
            <a:ext cx="1687552" cy="1379659"/>
          </a:xfrm>
          <a:prstGeom prst="rect">
            <a:avLst/>
          </a:prstGeom>
          <a:ln>
            <a:noFill/>
          </a:ln>
          <a:effectLst>
            <a:outerShdw blurRad="292100" dist="139700" dir="2700000" algn="tl" rotWithShape="0">
              <a:srgbClr val="333333">
                <a:alpha val="65000"/>
              </a:srgbClr>
            </a:outerShdw>
          </a:effectLst>
        </p:spPr>
      </p:pic>
      <p:pic>
        <p:nvPicPr>
          <p:cNvPr id="8" name="Picture 4">
            <a:extLst>
              <a:ext uri="{FF2B5EF4-FFF2-40B4-BE49-F238E27FC236}">
                <a16:creationId xmlns:a16="http://schemas.microsoft.com/office/drawing/2014/main" id="{CC558E59-7033-7A29-86B5-C454E9047DD2}"/>
              </a:ext>
            </a:extLst>
          </p:cNvPr>
          <p:cNvPicPr>
            <a:picLocks noChangeAspect="1" noChangeArrowheads="1"/>
          </p:cNvPicPr>
          <p:nvPr/>
        </p:nvPicPr>
        <p:blipFill>
          <a:blip r:embed="rId4" cstate="print"/>
          <a:srcRect/>
          <a:stretch>
            <a:fillRect/>
          </a:stretch>
        </p:blipFill>
        <p:spPr bwMode="auto">
          <a:xfrm>
            <a:off x="9786165" y="4748807"/>
            <a:ext cx="1624379" cy="1082919"/>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A7E9905F-09DD-EA75-C81A-4D98259B0673}"/>
              </a:ext>
            </a:extLst>
          </p:cNvPr>
          <p:cNvPicPr>
            <a:picLocks noChangeAspect="1" noChangeArrowheads="1"/>
          </p:cNvPicPr>
          <p:nvPr/>
        </p:nvPicPr>
        <p:blipFill>
          <a:blip r:embed="rId5" cstate="print"/>
          <a:srcRect/>
          <a:stretch>
            <a:fillRect/>
          </a:stretch>
        </p:blipFill>
        <p:spPr bwMode="auto">
          <a:xfrm>
            <a:off x="7046831" y="4808907"/>
            <a:ext cx="1065972" cy="1022819"/>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D92058FF-A741-72C6-7119-C214356B9EB5}"/>
              </a:ext>
            </a:extLst>
          </p:cNvPr>
          <p:cNvPicPr>
            <a:picLocks noChangeAspect="1"/>
          </p:cNvPicPr>
          <p:nvPr/>
        </p:nvPicPr>
        <p:blipFill>
          <a:blip r:embed="rId6"/>
          <a:stretch>
            <a:fillRect/>
          </a:stretch>
        </p:blipFill>
        <p:spPr>
          <a:xfrm>
            <a:off x="781457" y="4348078"/>
            <a:ext cx="2067068" cy="1968365"/>
          </a:xfrm>
          <a:prstGeom prst="rect">
            <a:avLst/>
          </a:prstGeom>
        </p:spPr>
      </p:pic>
      <p:sp>
        <p:nvSpPr>
          <p:cNvPr id="2" name="Rectangle 1">
            <a:extLst>
              <a:ext uri="{FF2B5EF4-FFF2-40B4-BE49-F238E27FC236}">
                <a16:creationId xmlns:a16="http://schemas.microsoft.com/office/drawing/2014/main" id="{F970AAF1-B864-870C-8A87-2A7F5D77E72D}"/>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2992537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19B76C9-42F0-B1BF-ACB1-C401E9CA49FF}"/>
              </a:ext>
            </a:extLst>
          </p:cNvPr>
          <p:cNvSpPr/>
          <p:nvPr/>
        </p:nvSpPr>
        <p:spPr>
          <a:xfrm>
            <a:off x="84851" y="1086816"/>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3BA6E9BD-2456-4CAA-B0C2-3BE5CE0289A5}"/>
              </a:ext>
            </a:extLst>
          </p:cNvPr>
          <p:cNvSpPr txBox="1"/>
          <p:nvPr/>
        </p:nvSpPr>
        <p:spPr>
          <a:xfrm>
            <a:off x="4727911" y="292275"/>
            <a:ext cx="2730235"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ar-SA" altLang="ar-SA" dirty="0">
                <a:solidFill>
                  <a:schemeClr val="tx1"/>
                </a:solidFill>
              </a:rPr>
              <a:t>Brand definition</a:t>
            </a:r>
            <a:endParaRPr lang="en-US" altLang="ar-SA" dirty="0"/>
          </a:p>
        </p:txBody>
      </p:sp>
      <p:pic>
        <p:nvPicPr>
          <p:cNvPr id="5" name="Graphic 21">
            <a:extLst>
              <a:ext uri="{FF2B5EF4-FFF2-40B4-BE49-F238E27FC236}">
                <a16:creationId xmlns:a16="http://schemas.microsoft.com/office/drawing/2014/main" id="{D6289D38-3CD4-2C5D-4D3B-C727D52EB0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TextBox 2">
            <a:extLst>
              <a:ext uri="{FF2B5EF4-FFF2-40B4-BE49-F238E27FC236}">
                <a16:creationId xmlns:a16="http://schemas.microsoft.com/office/drawing/2014/main" id="{B0712AA3-8010-79CB-D6F8-80CACB6C99BF}"/>
              </a:ext>
            </a:extLst>
          </p:cNvPr>
          <p:cNvSpPr txBox="1"/>
          <p:nvPr/>
        </p:nvSpPr>
        <p:spPr>
          <a:xfrm>
            <a:off x="202930" y="1221699"/>
            <a:ext cx="11780195" cy="3673121"/>
          </a:xfrm>
          <a:prstGeom prst="rect">
            <a:avLst/>
          </a:prstGeom>
          <a:noFill/>
        </p:spPr>
        <p:txBody>
          <a:bodyPr wrap="square">
            <a:spAutoFit/>
          </a:bodyPr>
          <a:lstStyle/>
          <a:p>
            <a:pPr>
              <a:lnSpc>
                <a:spcPct val="200000"/>
              </a:lnSpc>
            </a:pPr>
            <a:r>
              <a:rPr lang="en-US" sz="2400" dirty="0">
                <a:latin typeface="Times New Roman" panose="02020603050405020304" pitchFamily="18" charset="0"/>
                <a:cs typeface="Times New Roman" panose="02020603050405020304" pitchFamily="18" charset="0"/>
              </a:rPr>
              <a:t>“Branding is the process of giving a meaning to specific organization, company, products or services by creating and shaping a brand in consumers’ minds. It is a strategy designed by organizations to help people to quickly identify and experience their brand, and give them a reason to choose their products over the competition’s, by clarifying what this particular brand is and is not.</a:t>
            </a:r>
          </a:p>
        </p:txBody>
      </p:sp>
      <p:sp>
        <p:nvSpPr>
          <p:cNvPr id="2" name="Rectangle 1">
            <a:extLst>
              <a:ext uri="{FF2B5EF4-FFF2-40B4-BE49-F238E27FC236}">
                <a16:creationId xmlns:a16="http://schemas.microsoft.com/office/drawing/2014/main" id="{8173476D-D015-DFB6-17EE-61A400D2022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1879678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5134E77-E191-17E0-6243-A0CA9207ABB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4EB9EB89-A6CC-4E29-9CC9-2A2D964B7536}"/>
              </a:ext>
            </a:extLst>
          </p:cNvPr>
          <p:cNvSpPr txBox="1"/>
          <p:nvPr/>
        </p:nvSpPr>
        <p:spPr>
          <a:xfrm>
            <a:off x="3746072" y="337173"/>
            <a:ext cx="4693914"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The Importance of Branding </a:t>
            </a:r>
          </a:p>
        </p:txBody>
      </p:sp>
      <p:pic>
        <p:nvPicPr>
          <p:cNvPr id="5" name="Graphic 21">
            <a:extLst>
              <a:ext uri="{FF2B5EF4-FFF2-40B4-BE49-F238E27FC236}">
                <a16:creationId xmlns:a16="http://schemas.microsoft.com/office/drawing/2014/main" id="{5B8065C9-C3D9-D4CD-1915-7D7E223EB0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Content Placeholder 2">
            <a:extLst>
              <a:ext uri="{FF2B5EF4-FFF2-40B4-BE49-F238E27FC236}">
                <a16:creationId xmlns:a16="http://schemas.microsoft.com/office/drawing/2014/main" id="{0AC59FC9-488C-47B1-C5A4-2386E0D4C5A5}"/>
              </a:ext>
            </a:extLst>
          </p:cNvPr>
          <p:cNvSpPr txBox="1">
            <a:spLocks/>
          </p:cNvSpPr>
          <p:nvPr/>
        </p:nvSpPr>
        <p:spPr>
          <a:xfrm>
            <a:off x="330740" y="1367513"/>
            <a:ext cx="11634281" cy="5153314"/>
          </a:xfrm>
          <a:prstGeom prst="rect">
            <a:avLst/>
          </a:prstGeom>
          <a:ln>
            <a:noFill/>
          </a:ln>
        </p:spPr>
        <p:txBody>
          <a:bodyPr vert="horz" lIns="91440" tIns="45720" rIns="91440" bIns="45720" rtlCol="0">
            <a:norm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514350">
              <a:lnSpc>
                <a:spcPct val="150000"/>
              </a:lnSpc>
              <a:buFont typeface="+mj-lt"/>
              <a:buAutoNum type="arabicPeriod"/>
            </a:pPr>
            <a:r>
              <a:rPr lang="en-US" sz="2400" b="0" dirty="0">
                <a:latin typeface="Times New Roman" panose="02020603050405020304" pitchFamily="18" charset="0"/>
                <a:cs typeface="Times New Roman" panose="02020603050405020304" pitchFamily="18" charset="0"/>
              </a:rPr>
              <a:t>To build product recognition and customer loyalty</a:t>
            </a:r>
          </a:p>
          <a:p>
            <a:pPr marL="0" indent="-514350">
              <a:lnSpc>
                <a:spcPct val="150000"/>
              </a:lnSpc>
              <a:buFont typeface="+mj-lt"/>
              <a:buAutoNum type="arabicPeriod"/>
            </a:pPr>
            <a:r>
              <a:rPr lang="en-US" sz="2400" b="0" dirty="0">
                <a:latin typeface="Times New Roman" panose="02020603050405020304" pitchFamily="18" charset="0"/>
                <a:cs typeface="Times New Roman" panose="02020603050405020304" pitchFamily="18" charset="0"/>
              </a:rPr>
              <a:t>To ensure quality and consistency</a:t>
            </a:r>
          </a:p>
          <a:p>
            <a:pPr marL="0" indent="-514350">
              <a:lnSpc>
                <a:spcPct val="150000"/>
              </a:lnSpc>
              <a:buFont typeface="+mj-lt"/>
              <a:buAutoNum type="arabicPeriod"/>
            </a:pPr>
            <a:r>
              <a:rPr lang="en-US" sz="2400" b="0" dirty="0">
                <a:latin typeface="Times New Roman" panose="02020603050405020304" pitchFamily="18" charset="0"/>
                <a:cs typeface="Times New Roman" panose="02020603050405020304" pitchFamily="18" charset="0"/>
              </a:rPr>
              <a:t>To capitalize on brand exposure</a:t>
            </a:r>
          </a:p>
          <a:p>
            <a:pPr marL="0" indent="-514350">
              <a:lnSpc>
                <a:spcPct val="150000"/>
              </a:lnSpc>
              <a:buFont typeface="+mj-lt"/>
              <a:buAutoNum type="arabicPeriod"/>
            </a:pPr>
            <a:r>
              <a:rPr lang="en-US" sz="2400" b="0" dirty="0">
                <a:latin typeface="Times New Roman" panose="02020603050405020304" pitchFamily="18" charset="0"/>
                <a:cs typeface="Times New Roman" panose="02020603050405020304" pitchFamily="18" charset="0"/>
              </a:rPr>
              <a:t>Branding builds confidence</a:t>
            </a:r>
          </a:p>
          <a:p>
            <a:pPr marL="0" indent="-514350">
              <a:lnSpc>
                <a:spcPct val="150000"/>
              </a:lnSpc>
              <a:buFont typeface="+mj-lt"/>
              <a:buAutoNum type="arabicPeriod"/>
            </a:pPr>
            <a:r>
              <a:rPr lang="en-US" sz="2400" b="0" dirty="0">
                <a:latin typeface="Times New Roman" panose="02020603050405020304" pitchFamily="18" charset="0"/>
                <a:cs typeface="Times New Roman" panose="02020603050405020304" pitchFamily="18" charset="0"/>
              </a:rPr>
              <a:t>Branding builds an emotional connection</a:t>
            </a:r>
          </a:p>
          <a:p>
            <a:pPr marL="0" indent="-514350">
              <a:lnSpc>
                <a:spcPct val="150000"/>
              </a:lnSpc>
              <a:buFont typeface="+mj-lt"/>
              <a:buAutoNum type="arabicPeriod"/>
            </a:pPr>
            <a:r>
              <a:rPr lang="en-US" sz="2400" b="0" dirty="0">
                <a:latin typeface="Times New Roman" panose="02020603050405020304" pitchFamily="18" charset="0"/>
                <a:cs typeface="Times New Roman" panose="02020603050405020304" pitchFamily="18" charset="0"/>
              </a:rPr>
              <a:t>Branding tells your story in an instant</a:t>
            </a:r>
          </a:p>
          <a:p>
            <a:pPr marL="514350" indent="-514350">
              <a:buFont typeface="+mj-lt"/>
              <a:buAutoNum type="arabicPeriod"/>
            </a:pPr>
            <a:endParaRPr lang="en-US" dirty="0"/>
          </a:p>
        </p:txBody>
      </p:sp>
      <p:sp>
        <p:nvSpPr>
          <p:cNvPr id="3" name="Rectangle 2">
            <a:extLst>
              <a:ext uri="{FF2B5EF4-FFF2-40B4-BE49-F238E27FC236}">
                <a16:creationId xmlns:a16="http://schemas.microsoft.com/office/drawing/2014/main" id="{1BE3FD9F-2A39-0450-7A9C-9A356A26A70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pic>
        <p:nvPicPr>
          <p:cNvPr id="2050" name="Picture 2" descr="‪The Importance of Branding: 7 Reasons Why Small Business Needs It‬‏">
            <a:extLst>
              <a:ext uri="{FF2B5EF4-FFF2-40B4-BE49-F238E27FC236}">
                <a16:creationId xmlns:a16="http://schemas.microsoft.com/office/drawing/2014/main" id="{790E9C12-4C81-62AB-96DA-0F95C41004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879" y="1682885"/>
            <a:ext cx="4377142" cy="44552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433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C5134E77-E191-17E0-6243-A0CA9207ABB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4EB9EB89-A6CC-4E29-9CC9-2A2D964B7536}"/>
              </a:ext>
            </a:extLst>
          </p:cNvPr>
          <p:cNvSpPr txBox="1"/>
          <p:nvPr/>
        </p:nvSpPr>
        <p:spPr>
          <a:xfrm>
            <a:off x="3844373" y="337173"/>
            <a:ext cx="4320350"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benefits of a Strong Brand </a:t>
            </a:r>
          </a:p>
        </p:txBody>
      </p:sp>
      <p:pic>
        <p:nvPicPr>
          <p:cNvPr id="6" name="Graphic 21">
            <a:extLst>
              <a:ext uri="{FF2B5EF4-FFF2-40B4-BE49-F238E27FC236}">
                <a16:creationId xmlns:a16="http://schemas.microsoft.com/office/drawing/2014/main" id="{F2D13CF2-80EA-23E9-E3EA-2BA267374F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3">
            <a:extLst>
              <a:ext uri="{FF2B5EF4-FFF2-40B4-BE49-F238E27FC236}">
                <a16:creationId xmlns:a16="http://schemas.microsoft.com/office/drawing/2014/main" id="{06C2FA22-3C90-6B32-593D-26126EC63AC1}"/>
              </a:ext>
            </a:extLst>
          </p:cNvPr>
          <p:cNvSpPr>
            <a:spLocks noChangeArrowheads="1"/>
          </p:cNvSpPr>
          <p:nvPr/>
        </p:nvSpPr>
        <p:spPr bwMode="auto">
          <a:xfrm>
            <a:off x="315432" y="2512279"/>
            <a:ext cx="11552447" cy="2683299"/>
          </a:xfrm>
          <a:prstGeom prst="rect">
            <a:avLst/>
          </a:prstGeom>
          <a:noFill/>
          <a:ln w="9525">
            <a:noFill/>
            <a:miter lim="800000"/>
            <a:headEnd/>
            <a:tailEnd/>
          </a:ln>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342900" indent="-342900" eaLnBrk="1" hangingPunct="1">
              <a:lnSpc>
                <a:spcPct val="150000"/>
              </a:lnSpc>
              <a:buFont typeface="Wingdings" panose="05000000000000000000" pitchFamily="2" charset="2"/>
              <a:buChar char="Ø"/>
            </a:pPr>
            <a:r>
              <a:rPr lang="en-US" altLang="en-US" sz="2300" dirty="0">
                <a:latin typeface="Times New Roman" panose="02020603050405020304" pitchFamily="18" charset="0"/>
                <a:ea typeface="+mn-ea"/>
                <a:cs typeface="Times New Roman" panose="02020603050405020304" pitchFamily="18" charset="0"/>
              </a:rPr>
              <a:t>Strong brands have the power to create business value and impact more than just corporate revenues and profit margins </a:t>
            </a:r>
          </a:p>
          <a:p>
            <a:pPr eaLnBrk="1" hangingPunct="1">
              <a:lnSpc>
                <a:spcPct val="150000"/>
              </a:lnSpc>
              <a:buFont typeface="Wingdings" panose="05000000000000000000" pitchFamily="2" charset="2"/>
              <a:buChar char="Ø"/>
            </a:pPr>
            <a:r>
              <a:rPr lang="en-US" altLang="en-US" sz="2300" dirty="0">
                <a:latin typeface="Times New Roman" panose="02020603050405020304" pitchFamily="18" charset="0"/>
                <a:ea typeface="+mn-ea"/>
                <a:cs typeface="Times New Roman" panose="02020603050405020304" pitchFamily="18" charset="0"/>
              </a:rPr>
              <a:t>  Strong brands also create competitive advantage, command  price premiums and decrease cost of entry into new markets  </a:t>
            </a:r>
          </a:p>
          <a:p>
            <a:pPr eaLnBrk="1" hangingPunct="1">
              <a:lnSpc>
                <a:spcPct val="150000"/>
              </a:lnSpc>
              <a:buFont typeface="Wingdings" panose="05000000000000000000" pitchFamily="2" charset="2"/>
              <a:buChar char="Ø"/>
            </a:pPr>
            <a:r>
              <a:rPr lang="en-US" altLang="en-US" sz="2300" dirty="0">
                <a:latin typeface="Times New Roman" panose="02020603050405020304" pitchFamily="18" charset="0"/>
                <a:ea typeface="+mn-ea"/>
                <a:cs typeface="Times New Roman" panose="02020603050405020304" pitchFamily="18" charset="0"/>
              </a:rPr>
              <a:t>  Strong brands reduce business risk and attract and retain talented staff</a:t>
            </a:r>
          </a:p>
        </p:txBody>
      </p:sp>
      <p:sp>
        <p:nvSpPr>
          <p:cNvPr id="7" name="Rectangle 6">
            <a:extLst>
              <a:ext uri="{FF2B5EF4-FFF2-40B4-BE49-F238E27FC236}">
                <a16:creationId xmlns:a16="http://schemas.microsoft.com/office/drawing/2014/main" id="{38042C55-626A-0A1E-1258-3E63D8F3C470}"/>
              </a:ext>
            </a:extLst>
          </p:cNvPr>
          <p:cNvSpPr>
            <a:spLocks noChangeArrowheads="1"/>
          </p:cNvSpPr>
          <p:nvPr/>
        </p:nvSpPr>
        <p:spPr bwMode="auto">
          <a:xfrm>
            <a:off x="315432" y="1598010"/>
            <a:ext cx="11552447" cy="461665"/>
          </a:xfrm>
          <a:prstGeom prst="rect">
            <a:avLst/>
          </a:prstGeom>
          <a:solidFill>
            <a:schemeClr val="accent1">
              <a:lumMod val="20000"/>
              <a:lumOff val="80000"/>
            </a:schemeClr>
          </a:solidFill>
          <a:ln w="9525">
            <a:solidFill>
              <a:schemeClr val="accent1"/>
            </a:solidFill>
            <a:miter lim="800000"/>
            <a:headEnd/>
            <a:tailEnd/>
          </a:ln>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400" b="1" dirty="0">
                <a:solidFill>
                  <a:srgbClr val="C00000"/>
                </a:solidFill>
                <a:latin typeface="Times New Roman" panose="02020603050405020304" pitchFamily="18" charset="0"/>
                <a:ea typeface="+mn-ea"/>
                <a:cs typeface="Times New Roman" panose="02020603050405020304" pitchFamily="18" charset="0"/>
              </a:rPr>
              <a:t>There are a number of benefits associated with the development of a strong brand:</a:t>
            </a:r>
          </a:p>
        </p:txBody>
      </p:sp>
      <p:sp>
        <p:nvSpPr>
          <p:cNvPr id="2" name="Rectangle 1">
            <a:extLst>
              <a:ext uri="{FF2B5EF4-FFF2-40B4-BE49-F238E27FC236}">
                <a16:creationId xmlns:a16="http://schemas.microsoft.com/office/drawing/2014/main" id="{7CDEA050-76A6-47BB-CB56-735149AABF5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95131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2" presetClass="entr" presetSubtype="8" fill="hold" nodeType="after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9BDF3CA-F30B-8C3C-D3A8-BE4825EBD68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44E507D-851D-4411-B108-F8C14E2AAB13}"/>
              </a:ext>
            </a:extLst>
          </p:cNvPr>
          <p:cNvSpPr txBox="1"/>
          <p:nvPr/>
        </p:nvSpPr>
        <p:spPr>
          <a:xfrm>
            <a:off x="2301564" y="308826"/>
            <a:ext cx="7166705"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Characteristics of a successful brand include</a:t>
            </a:r>
          </a:p>
        </p:txBody>
      </p:sp>
      <p:pic>
        <p:nvPicPr>
          <p:cNvPr id="5" name="Graphic 21">
            <a:extLst>
              <a:ext uri="{FF2B5EF4-FFF2-40B4-BE49-F238E27FC236}">
                <a16:creationId xmlns:a16="http://schemas.microsoft.com/office/drawing/2014/main" id="{2484EBAD-F3B9-FBCA-E132-BE9132C34E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3">
            <a:extLst>
              <a:ext uri="{FF2B5EF4-FFF2-40B4-BE49-F238E27FC236}">
                <a16:creationId xmlns:a16="http://schemas.microsoft.com/office/drawing/2014/main" id="{FE97EA1F-B7B1-B825-B403-627BBE8815B9}"/>
              </a:ext>
            </a:extLst>
          </p:cNvPr>
          <p:cNvSpPr>
            <a:spLocks noChangeArrowheads="1"/>
          </p:cNvSpPr>
          <p:nvPr/>
        </p:nvSpPr>
        <p:spPr bwMode="auto">
          <a:xfrm>
            <a:off x="204281" y="1711708"/>
            <a:ext cx="11673191" cy="4154984"/>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400" dirty="0">
                <a:latin typeface="Times New Roman" panose="02020603050405020304" pitchFamily="18" charset="0"/>
                <a:ea typeface="+mn-ea"/>
                <a:cs typeface="Times New Roman" panose="02020603050405020304" pitchFamily="18" charset="0"/>
              </a:rPr>
              <a:t>  Positive, distinctive and generate positive feelings and association</a:t>
            </a:r>
          </a:p>
          <a:p>
            <a:pPr eaLnBrk="1" hangingPunct="1">
              <a:buFont typeface="Wingdings" panose="05000000000000000000" pitchFamily="2" charset="2"/>
              <a:buNone/>
            </a:pPr>
            <a:endParaRPr lang="en-US" altLang="en-US" sz="2400" dirty="0">
              <a:latin typeface="Times New Roman" panose="02020603050405020304" pitchFamily="18" charset="0"/>
              <a:ea typeface="+mn-ea"/>
              <a:cs typeface="Times New Roman" panose="02020603050405020304" pitchFamily="18" charset="0"/>
            </a:endParaRPr>
          </a:p>
          <a:p>
            <a:pPr eaLnBrk="1" hangingPunct="1">
              <a:buFont typeface="Wingdings" panose="05000000000000000000" pitchFamily="2" charset="2"/>
              <a:buChar char="Ø"/>
            </a:pPr>
            <a:r>
              <a:rPr lang="en-US" altLang="en-US" sz="2400" dirty="0">
                <a:latin typeface="Times New Roman" panose="02020603050405020304" pitchFamily="18" charset="0"/>
                <a:ea typeface="+mn-ea"/>
                <a:cs typeface="Times New Roman" panose="02020603050405020304" pitchFamily="18" charset="0"/>
              </a:rPr>
              <a:t>  Easy to remember and pronounce</a:t>
            </a:r>
          </a:p>
          <a:p>
            <a:pPr eaLnBrk="1" hangingPunct="1">
              <a:buFont typeface="Wingdings" panose="05000000000000000000" pitchFamily="2" charset="2"/>
              <a:buNone/>
            </a:pPr>
            <a:endParaRPr lang="en-US" altLang="en-US" sz="2400" dirty="0">
              <a:latin typeface="Times New Roman" panose="02020603050405020304" pitchFamily="18" charset="0"/>
              <a:ea typeface="+mn-ea"/>
              <a:cs typeface="Times New Roman" panose="02020603050405020304" pitchFamily="18" charset="0"/>
            </a:endParaRPr>
          </a:p>
          <a:p>
            <a:pPr eaLnBrk="1" hangingPunct="1">
              <a:buFont typeface="Wingdings" panose="05000000000000000000" pitchFamily="2" charset="2"/>
              <a:buChar char="Ø"/>
            </a:pPr>
            <a:r>
              <a:rPr lang="en-US" altLang="en-US" sz="2400" dirty="0">
                <a:latin typeface="Times New Roman" panose="02020603050405020304" pitchFamily="18" charset="0"/>
                <a:ea typeface="+mn-ea"/>
                <a:cs typeface="Times New Roman" panose="02020603050405020304" pitchFamily="18" charset="0"/>
              </a:rPr>
              <a:t>  Logo is easily recognizable</a:t>
            </a:r>
          </a:p>
          <a:p>
            <a:pPr eaLnBrk="1" hangingPunct="1">
              <a:buFont typeface="Wingdings" panose="05000000000000000000" pitchFamily="2" charset="2"/>
              <a:buNone/>
            </a:pPr>
            <a:endParaRPr lang="en-US" altLang="en-US" sz="2400" dirty="0">
              <a:latin typeface="Times New Roman" panose="02020603050405020304" pitchFamily="18" charset="0"/>
              <a:ea typeface="+mn-ea"/>
              <a:cs typeface="Times New Roman" panose="02020603050405020304" pitchFamily="18" charset="0"/>
            </a:endParaRPr>
          </a:p>
          <a:p>
            <a:pPr eaLnBrk="1" hangingPunct="1">
              <a:buFont typeface="Wingdings" panose="05000000000000000000" pitchFamily="2" charset="2"/>
              <a:buChar char="Ø"/>
            </a:pPr>
            <a:r>
              <a:rPr lang="en-US" altLang="en-US" sz="2400" dirty="0">
                <a:latin typeface="Times New Roman" panose="02020603050405020304" pitchFamily="18" charset="0"/>
                <a:ea typeface="+mn-ea"/>
                <a:cs typeface="Times New Roman" panose="02020603050405020304" pitchFamily="18" charset="0"/>
              </a:rPr>
              <a:t>  Implies the benefits the product delivers</a:t>
            </a:r>
          </a:p>
          <a:p>
            <a:pPr eaLnBrk="1" hangingPunct="1">
              <a:buFont typeface="Wingdings" panose="05000000000000000000" pitchFamily="2" charset="2"/>
              <a:buNone/>
            </a:pPr>
            <a:endParaRPr lang="en-US" altLang="en-US" sz="2400" dirty="0">
              <a:latin typeface="Times New Roman" panose="02020603050405020304" pitchFamily="18" charset="0"/>
              <a:ea typeface="+mn-ea"/>
              <a:cs typeface="Times New Roman" panose="02020603050405020304" pitchFamily="18" charset="0"/>
            </a:endParaRPr>
          </a:p>
          <a:p>
            <a:pPr eaLnBrk="1" hangingPunct="1">
              <a:buFont typeface="Wingdings" panose="05000000000000000000" pitchFamily="2" charset="2"/>
              <a:buChar char="Ø"/>
            </a:pPr>
            <a:r>
              <a:rPr lang="en-US" altLang="en-US" sz="2400" dirty="0">
                <a:latin typeface="Times New Roman" panose="02020603050405020304" pitchFamily="18" charset="0"/>
                <a:ea typeface="+mn-ea"/>
                <a:cs typeface="Times New Roman" panose="02020603050405020304" pitchFamily="18" charset="0"/>
              </a:rPr>
              <a:t>  Consistent with the image of the rest of the product lines, organization, and/or city</a:t>
            </a:r>
          </a:p>
          <a:p>
            <a:pPr eaLnBrk="1" hangingPunct="1">
              <a:buFont typeface="Wingdings" panose="05000000000000000000" pitchFamily="2" charset="2"/>
              <a:buNone/>
            </a:pPr>
            <a:endParaRPr lang="en-US" altLang="en-US" sz="2400" dirty="0">
              <a:latin typeface="Times New Roman" panose="02020603050405020304" pitchFamily="18" charset="0"/>
              <a:ea typeface="+mn-ea"/>
              <a:cs typeface="Times New Roman" panose="02020603050405020304" pitchFamily="18" charset="0"/>
            </a:endParaRPr>
          </a:p>
          <a:p>
            <a:pPr eaLnBrk="1" hangingPunct="1">
              <a:buFont typeface="Wingdings" panose="05000000000000000000" pitchFamily="2" charset="2"/>
              <a:buChar char="Ø"/>
            </a:pPr>
            <a:r>
              <a:rPr lang="en-US" altLang="en-US" sz="2400" dirty="0">
                <a:latin typeface="Times New Roman" panose="02020603050405020304" pitchFamily="18" charset="0"/>
                <a:ea typeface="+mn-ea"/>
                <a:cs typeface="Times New Roman" panose="02020603050405020304" pitchFamily="18" charset="0"/>
              </a:rPr>
              <a:t>  Legally and ethically permissible</a:t>
            </a:r>
          </a:p>
        </p:txBody>
      </p:sp>
      <p:pic>
        <p:nvPicPr>
          <p:cNvPr id="6" name="Picture 5">
            <a:extLst>
              <a:ext uri="{FF2B5EF4-FFF2-40B4-BE49-F238E27FC236}">
                <a16:creationId xmlns:a16="http://schemas.microsoft.com/office/drawing/2014/main" id="{297D67AC-9652-48BE-78AC-2D12FCD838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28659" y="2451171"/>
            <a:ext cx="2143125" cy="2133600"/>
          </a:xfrm>
          <a:prstGeom prst="rect">
            <a:avLst/>
          </a:prstGeom>
        </p:spPr>
      </p:pic>
      <p:sp>
        <p:nvSpPr>
          <p:cNvPr id="2" name="Rectangle 1">
            <a:extLst>
              <a:ext uri="{FF2B5EF4-FFF2-40B4-BE49-F238E27FC236}">
                <a16:creationId xmlns:a16="http://schemas.microsoft.com/office/drawing/2014/main" id="{AE523F9A-12EC-C177-A6F5-31EA8DE2E3A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114395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 calcmode="lin" valueType="num">
                                      <p:cBhvr additive="base">
                                        <p:cTn id="17"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calcmode="lin" valueType="num">
                                      <p:cBhvr additive="base">
                                        <p:cTn id="22"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 calcmode="lin" valueType="num">
                                      <p:cBhvr additive="base">
                                        <p:cTn id="27"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anim calcmode="lin" valueType="num">
                                      <p:cBhvr additive="base">
                                        <p:cTn id="32" dur="500" fill="hold"/>
                                        <p:tgtEl>
                                          <p:spTgt spid="3">
                                            <p:txEl>
                                              <p:pRg st="10" end="10"/>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3">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096ADF41-63F2-F573-B4FE-89509F8CD8B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2787873F-5294-4064-BA07-F5D415EF6D36}"/>
              </a:ext>
            </a:extLst>
          </p:cNvPr>
          <p:cNvSpPr txBox="1"/>
          <p:nvPr/>
        </p:nvSpPr>
        <p:spPr>
          <a:xfrm>
            <a:off x="2061098" y="257844"/>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How can it be done?</a:t>
            </a:r>
          </a:p>
        </p:txBody>
      </p:sp>
      <p:pic>
        <p:nvPicPr>
          <p:cNvPr id="5" name="Graphic 21">
            <a:extLst>
              <a:ext uri="{FF2B5EF4-FFF2-40B4-BE49-F238E27FC236}">
                <a16:creationId xmlns:a16="http://schemas.microsoft.com/office/drawing/2014/main" id="{E5EF1011-A5BB-6386-1F1A-F5410FF983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2" name="Content Placeholder 2">
            <a:extLst>
              <a:ext uri="{FF2B5EF4-FFF2-40B4-BE49-F238E27FC236}">
                <a16:creationId xmlns:a16="http://schemas.microsoft.com/office/drawing/2014/main" id="{7FEEE5F8-DF18-885D-125D-9042F9B21E90}"/>
              </a:ext>
            </a:extLst>
          </p:cNvPr>
          <p:cNvSpPr txBox="1">
            <a:spLocks/>
          </p:cNvSpPr>
          <p:nvPr/>
        </p:nvSpPr>
        <p:spPr>
          <a:xfrm>
            <a:off x="246705" y="1288184"/>
            <a:ext cx="11692647" cy="5063978"/>
          </a:xfrm>
          <a:prstGeom prst="rect">
            <a:avLst/>
          </a:prstGeom>
          <a:noFill/>
          <a:ln>
            <a:noFill/>
          </a:ln>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latin typeface="Times New Roman" panose="02020603050405020304" pitchFamily="18" charset="0"/>
                <a:cs typeface="Times New Roman" panose="02020603050405020304" pitchFamily="18" charset="0"/>
              </a:rPr>
              <a:t>Companies tend to use different tools to create and shape a brand. For example, branding can be achieved through:</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Brand definition: purpose, values, promise</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Brand positioning statement</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Brand identity: name, tone of voice, visual identity design (which includes the logo design, color palette, typographies…)</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Advertising and communications: TV, radio, magazines, outdoor ads, website, mobile apps…</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Sponsoring and partnerships</a:t>
            </a:r>
          </a:p>
          <a:p>
            <a:pPr marL="514350" indent="-514350">
              <a:buFont typeface="+mj-lt"/>
              <a:buAutoNum type="arabicParenR"/>
            </a:pPr>
            <a:endParaRPr lang="en-US" dirty="0"/>
          </a:p>
          <a:p>
            <a:endParaRPr lang="ar-SA" dirty="0"/>
          </a:p>
        </p:txBody>
      </p:sp>
      <p:sp>
        <p:nvSpPr>
          <p:cNvPr id="3" name="Rectangle 2">
            <a:extLst>
              <a:ext uri="{FF2B5EF4-FFF2-40B4-BE49-F238E27FC236}">
                <a16:creationId xmlns:a16="http://schemas.microsoft.com/office/drawing/2014/main" id="{29E46690-0787-3C9F-F34F-0C6712083DE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816246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7674923D-4D76-5E3B-3A5C-E22E5325C93F}"/>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63EAB995-06D4-BB04-3A79-5A74D210AE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FC07D8A5-4855-6BB7-7F3B-08DF1D65B854}"/>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
        <p:nvSpPr>
          <p:cNvPr id="5" name="Content Placeholder 2">
            <a:extLst>
              <a:ext uri="{FF2B5EF4-FFF2-40B4-BE49-F238E27FC236}">
                <a16:creationId xmlns:a16="http://schemas.microsoft.com/office/drawing/2014/main" id="{7D295619-71FD-3C95-A4F4-530F74953B0A}"/>
              </a:ext>
            </a:extLst>
          </p:cNvPr>
          <p:cNvSpPr txBox="1">
            <a:spLocks/>
          </p:cNvSpPr>
          <p:nvPr/>
        </p:nvSpPr>
        <p:spPr>
          <a:xfrm>
            <a:off x="272375" y="1776986"/>
            <a:ext cx="11517548" cy="365499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Product and packaging design</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In-store experience</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Workspace experience and management style</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Customer service</a:t>
            </a:r>
          </a:p>
          <a:p>
            <a:pPr marL="514350" indent="-514350">
              <a:lnSpc>
                <a:spcPct val="150000"/>
              </a:lnSpc>
              <a:buClr>
                <a:srgbClr val="852F4A"/>
              </a:buClr>
              <a:buFont typeface="+mj-lt"/>
              <a:buAutoNum type="arabicParenR"/>
            </a:pPr>
            <a:r>
              <a:rPr lang="en-US" sz="2400" dirty="0">
                <a:latin typeface="Times New Roman" panose="02020603050405020304" pitchFamily="18" charset="0"/>
                <a:cs typeface="Times New Roman" panose="02020603050405020304" pitchFamily="18" charset="0"/>
              </a:rPr>
              <a:t>Pricing strategy</a:t>
            </a:r>
          </a:p>
          <a:p>
            <a:endParaRPr lang="ar-SA" sz="3200" dirty="0"/>
          </a:p>
        </p:txBody>
      </p:sp>
      <p:sp>
        <p:nvSpPr>
          <p:cNvPr id="6" name="TextBox 5">
            <a:extLst>
              <a:ext uri="{FF2B5EF4-FFF2-40B4-BE49-F238E27FC236}">
                <a16:creationId xmlns:a16="http://schemas.microsoft.com/office/drawing/2014/main" id="{BC028D61-FDF5-E509-2EAB-62DB0021B49D}"/>
              </a:ext>
            </a:extLst>
          </p:cNvPr>
          <p:cNvSpPr txBox="1"/>
          <p:nvPr/>
        </p:nvSpPr>
        <p:spPr>
          <a:xfrm>
            <a:off x="2061098" y="257844"/>
            <a:ext cx="7238138"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ar-SA" dirty="0"/>
              <a:t>How can it be done?</a:t>
            </a:r>
          </a:p>
        </p:txBody>
      </p:sp>
    </p:spTree>
    <p:extLst>
      <p:ext uri="{BB962C8B-B14F-4D97-AF65-F5344CB8AC3E}">
        <p14:creationId xmlns:p14="http://schemas.microsoft.com/office/powerpoint/2010/main" val="1762858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F02EDF8-4F18-7462-9EC6-5CEE15126FB4}"/>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A6F754B8-1499-4B91-A344-1828160F38B8}"/>
              </a:ext>
            </a:extLst>
          </p:cNvPr>
          <p:cNvSpPr txBox="1"/>
          <p:nvPr/>
        </p:nvSpPr>
        <p:spPr>
          <a:xfrm>
            <a:off x="4626866" y="339211"/>
            <a:ext cx="2778325"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Forms of Brands</a:t>
            </a:r>
          </a:p>
        </p:txBody>
      </p:sp>
      <p:pic>
        <p:nvPicPr>
          <p:cNvPr id="2" name="Graphic 21">
            <a:extLst>
              <a:ext uri="{FF2B5EF4-FFF2-40B4-BE49-F238E27FC236}">
                <a16:creationId xmlns:a16="http://schemas.microsoft.com/office/drawing/2014/main" id="{CC49EE56-23A3-5321-C581-1700519436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96531C1B-D365-4AA0-6D52-0735214AA3EE}"/>
              </a:ext>
            </a:extLst>
          </p:cNvPr>
          <p:cNvSpPr txBox="1">
            <a:spLocks/>
          </p:cNvSpPr>
          <p:nvPr/>
        </p:nvSpPr>
        <p:spPr>
          <a:xfrm>
            <a:off x="223736" y="1289070"/>
            <a:ext cx="11721829" cy="5316011"/>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Ø"/>
            </a:pPr>
            <a:r>
              <a:rPr lang="en-US" sz="2400" b="1" dirty="0">
                <a:solidFill>
                  <a:srgbClr val="852F4A"/>
                </a:solidFill>
                <a:latin typeface="Times New Roman" panose="02020603050405020304" pitchFamily="18" charset="0"/>
              </a:rPr>
              <a:t>The </a:t>
            </a:r>
            <a:r>
              <a:rPr lang="en-US" altLang="en-US" sz="2400" b="1" dirty="0">
                <a:solidFill>
                  <a:srgbClr val="852F4A"/>
                </a:solidFill>
                <a:latin typeface="Times New Roman" panose="02020603050405020304" pitchFamily="18" charset="0"/>
              </a:rPr>
              <a:t>Forms</a:t>
            </a:r>
            <a:r>
              <a:rPr lang="en-US" sz="2400" b="1" dirty="0">
                <a:solidFill>
                  <a:srgbClr val="852F4A"/>
                </a:solidFill>
                <a:latin typeface="Times New Roman" panose="02020603050405020304" pitchFamily="18" charset="0"/>
              </a:rPr>
              <a:t> of brand used depends on the particular entity using it. The following are some of the most common forms of brands:</a:t>
            </a:r>
          </a:p>
          <a:p>
            <a:pPr>
              <a:lnSpc>
                <a:spcPct val="150000"/>
              </a:lnSpc>
            </a:pPr>
            <a:r>
              <a:rPr lang="en-US" sz="2400" b="1" u="sng" dirty="0">
                <a:solidFill>
                  <a:srgbClr val="FF0000"/>
                </a:solidFill>
                <a:effectLst>
                  <a:outerShdw blurRad="38100" dist="38100" dir="2700000" algn="tl">
                    <a:srgbClr val="000000">
                      <a:alpha val="43137"/>
                    </a:srgbClr>
                  </a:outerShdw>
                </a:effectLst>
                <a:latin typeface="Times New Roman" panose="02020603050405020304" pitchFamily="18" charset="0"/>
              </a:rPr>
              <a:t>Corporate Brands:</a:t>
            </a:r>
            <a:r>
              <a:rPr lang="en-US" sz="2400" b="1" u="sng" dirty="0">
                <a:effectLst>
                  <a:outerShdw blurRad="38100" dist="38100" dir="2700000" algn="tl">
                    <a:srgbClr val="000000">
                      <a:alpha val="43137"/>
                    </a:srgbClr>
                  </a:outerShdw>
                </a:effectLst>
                <a:latin typeface="Times New Roman" panose="02020603050405020304" pitchFamily="18" charset="0"/>
              </a:rPr>
              <a:t> </a:t>
            </a:r>
          </a:p>
          <a:p>
            <a:pPr marL="0" indent="0">
              <a:lnSpc>
                <a:spcPct val="150000"/>
              </a:lnSpc>
              <a:buNone/>
            </a:pPr>
            <a:r>
              <a:rPr lang="en-US" sz="2400" dirty="0">
                <a:latin typeface="Times New Roman" panose="02020603050405020304" pitchFamily="18" charset="0"/>
              </a:rPr>
              <a:t>Corporate branding is a way for companies to market themselves in order to give themselves an edge against their competition. They make a series of important decisions in order to accomplish this, such as pricing, mission, target market, and values.</a:t>
            </a:r>
          </a:p>
          <a:p>
            <a:pPr>
              <a:lnSpc>
                <a:spcPct val="150000"/>
              </a:lnSpc>
            </a:pPr>
            <a:r>
              <a:rPr lang="en-US" sz="2400" b="1" u="sng" dirty="0">
                <a:solidFill>
                  <a:srgbClr val="FF0000"/>
                </a:solidFill>
                <a:effectLst>
                  <a:outerShdw blurRad="38100" dist="38100" dir="2700000" algn="tl">
                    <a:srgbClr val="000000">
                      <a:alpha val="43137"/>
                    </a:srgbClr>
                  </a:outerShdw>
                </a:effectLst>
                <a:latin typeface="Times New Roman" panose="02020603050405020304" pitchFamily="18" charset="0"/>
              </a:rPr>
              <a:t>Personal Brands:</a:t>
            </a:r>
            <a:r>
              <a:rPr lang="en-US" sz="2400" b="1" u="sng" dirty="0">
                <a:effectLst>
                  <a:outerShdw blurRad="38100" dist="38100" dir="2700000" algn="tl">
                    <a:srgbClr val="000000">
                      <a:alpha val="43137"/>
                    </a:srgbClr>
                  </a:outerShdw>
                </a:effectLst>
                <a:latin typeface="Times New Roman" panose="02020603050405020304" pitchFamily="18" charset="0"/>
              </a:rPr>
              <a:t> </a:t>
            </a:r>
          </a:p>
          <a:p>
            <a:pPr marL="0" indent="0">
              <a:lnSpc>
                <a:spcPct val="150000"/>
              </a:lnSpc>
              <a:buNone/>
            </a:pPr>
            <a:r>
              <a:rPr lang="en-US" sz="2400" dirty="0">
                <a:latin typeface="Times New Roman" panose="02020603050405020304" pitchFamily="18" charset="0"/>
              </a:rPr>
              <a:t>As mentioned above, branding isn't just for companies anymore. People use tools like social media to build their own personas, thereby boosting their brands. This includes regular social media posts, sharing images and videos, and conducting meet-and-greets.</a:t>
            </a:r>
          </a:p>
          <a:p>
            <a:endParaRPr lang="ar-SA" sz="2400" b="1" dirty="0"/>
          </a:p>
        </p:txBody>
      </p:sp>
      <p:sp>
        <p:nvSpPr>
          <p:cNvPr id="5" name="Rectangle 4">
            <a:extLst>
              <a:ext uri="{FF2B5EF4-FFF2-40B4-BE49-F238E27FC236}">
                <a16:creationId xmlns:a16="http://schemas.microsoft.com/office/drawing/2014/main" id="{BEB952F3-D501-FB3C-A32D-4DC085CDBDE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10215917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B1A1E890-1686-0F97-E555-BDFED64B155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6B94F247-8F89-4FA7-BEC8-C8410F6F77CD}"/>
              </a:ext>
            </a:extLst>
          </p:cNvPr>
          <p:cNvSpPr txBox="1"/>
          <p:nvPr/>
        </p:nvSpPr>
        <p:spPr>
          <a:xfrm>
            <a:off x="4703866" y="337173"/>
            <a:ext cx="2778325"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Forms of Brands</a:t>
            </a:r>
          </a:p>
        </p:txBody>
      </p:sp>
      <p:pic>
        <p:nvPicPr>
          <p:cNvPr id="2" name="Graphic 21">
            <a:extLst>
              <a:ext uri="{FF2B5EF4-FFF2-40B4-BE49-F238E27FC236}">
                <a16:creationId xmlns:a16="http://schemas.microsoft.com/office/drawing/2014/main" id="{8EB0E7D9-B59B-B93D-0F96-7350A87898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Rectangle 2">
            <a:extLst>
              <a:ext uri="{FF2B5EF4-FFF2-40B4-BE49-F238E27FC236}">
                <a16:creationId xmlns:a16="http://schemas.microsoft.com/office/drawing/2014/main" id="{BAF2284A-2A68-0DF7-F09B-92A90C13195D}"/>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
        <p:nvSpPr>
          <p:cNvPr id="5" name="Content Placeholder 2">
            <a:extLst>
              <a:ext uri="{FF2B5EF4-FFF2-40B4-BE49-F238E27FC236}">
                <a16:creationId xmlns:a16="http://schemas.microsoft.com/office/drawing/2014/main" id="{20BD4C9A-58FB-F28E-A8BE-658644A21EB7}"/>
              </a:ext>
            </a:extLst>
          </p:cNvPr>
          <p:cNvSpPr txBox="1">
            <a:spLocks/>
          </p:cNvSpPr>
          <p:nvPr/>
        </p:nvSpPr>
        <p:spPr>
          <a:xfrm>
            <a:off x="321013" y="1214225"/>
            <a:ext cx="11653735" cy="507957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40000"/>
              </a:lnSpc>
            </a:pPr>
            <a:r>
              <a:rPr lang="en-US" sz="2400" b="1" u="sng" dirty="0">
                <a:solidFill>
                  <a:srgbClr val="852F4A"/>
                </a:solidFill>
                <a:effectLst>
                  <a:outerShdw blurRad="38100" dist="38100" dir="2700000" algn="tl">
                    <a:srgbClr val="000000">
                      <a:alpha val="43137"/>
                    </a:srgbClr>
                  </a:outerShdw>
                </a:effectLst>
                <a:latin typeface="Times New Roman" panose="02020603050405020304" pitchFamily="18" charset="0"/>
              </a:rPr>
              <a:t>Product Brands: </a:t>
            </a:r>
          </a:p>
          <a:p>
            <a:pPr marL="0" indent="0">
              <a:lnSpc>
                <a:spcPct val="140000"/>
              </a:lnSpc>
              <a:buNone/>
            </a:pPr>
            <a:r>
              <a:rPr lang="en-US" sz="2400" dirty="0">
                <a:latin typeface="Times New Roman" panose="02020603050405020304" pitchFamily="18" charset="0"/>
              </a:rPr>
              <a:t>This type of branding, which is also known as merchandise branding, involves marketing one particular product. </a:t>
            </a:r>
          </a:p>
          <a:p>
            <a:pPr marL="0" indent="0">
              <a:lnSpc>
                <a:spcPct val="140000"/>
              </a:lnSpc>
              <a:buNone/>
            </a:pPr>
            <a:r>
              <a:rPr lang="en-US" sz="2400" dirty="0">
                <a:latin typeface="Times New Roman" panose="02020603050405020304" pitchFamily="18" charset="0"/>
              </a:rPr>
              <a:t>Branding a product requires market research and choosing the proper target market.</a:t>
            </a:r>
          </a:p>
          <a:p>
            <a:pPr>
              <a:lnSpc>
                <a:spcPct val="140000"/>
              </a:lnSpc>
            </a:pPr>
            <a:r>
              <a:rPr lang="en-US" sz="2400" b="1" u="sng" dirty="0">
                <a:solidFill>
                  <a:srgbClr val="852F4A"/>
                </a:solidFill>
                <a:effectLst>
                  <a:outerShdw blurRad="38100" dist="38100" dir="2700000" algn="tl">
                    <a:srgbClr val="000000">
                      <a:alpha val="43137"/>
                    </a:srgbClr>
                  </a:outerShdw>
                </a:effectLst>
                <a:latin typeface="Times New Roman" panose="02020603050405020304" pitchFamily="18" charset="0"/>
              </a:rPr>
              <a:t>Service Brands: </a:t>
            </a:r>
          </a:p>
          <a:p>
            <a:pPr marL="0" indent="0">
              <a:lnSpc>
                <a:spcPct val="140000"/>
              </a:lnSpc>
              <a:buNone/>
            </a:pPr>
            <a:r>
              <a:rPr lang="en-US" sz="2400" dirty="0">
                <a:latin typeface="Times New Roman" panose="02020603050405020304" pitchFamily="18" charset="0"/>
              </a:rPr>
              <a:t>This kind of branding applies to services, which often requires some creativity, as you can't actually show services in a physical way</a:t>
            </a:r>
          </a:p>
          <a:p>
            <a:endParaRPr lang="ar-SA" sz="2400" b="1" dirty="0"/>
          </a:p>
        </p:txBody>
      </p:sp>
    </p:spTree>
    <p:extLst>
      <p:ext uri="{BB962C8B-B14F-4D97-AF65-F5344CB8AC3E}">
        <p14:creationId xmlns:p14="http://schemas.microsoft.com/office/powerpoint/2010/main" val="26404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2E7927B-AECE-645B-31B1-A273FA0CF76E}"/>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752B82F6-21B5-4E2D-B618-98E4D865AAEB}"/>
              </a:ext>
            </a:extLst>
          </p:cNvPr>
          <p:cNvSpPr txBox="1"/>
          <p:nvPr/>
        </p:nvSpPr>
        <p:spPr>
          <a:xfrm>
            <a:off x="4184999" y="257844"/>
            <a:ext cx="3816060" cy="523220"/>
          </a:xfrm>
          <a:prstGeom prst="rect">
            <a:avLst/>
          </a:prstGeom>
        </p:spPr>
        <p:txBody>
          <a:bodyPr wrap="squar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Brand understanding</a:t>
            </a:r>
          </a:p>
        </p:txBody>
      </p:sp>
      <p:pic>
        <p:nvPicPr>
          <p:cNvPr id="2" name="Graphic 21">
            <a:extLst>
              <a:ext uri="{FF2B5EF4-FFF2-40B4-BE49-F238E27FC236}">
                <a16:creationId xmlns:a16="http://schemas.microsoft.com/office/drawing/2014/main" id="{BE14471F-A7A5-C4FD-FC03-73BB99E7CB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Content Placeholder 2">
            <a:extLst>
              <a:ext uri="{FF2B5EF4-FFF2-40B4-BE49-F238E27FC236}">
                <a16:creationId xmlns:a16="http://schemas.microsoft.com/office/drawing/2014/main" id="{5CF12247-7307-62E8-495D-E5C5A368730E}"/>
              </a:ext>
            </a:extLst>
          </p:cNvPr>
          <p:cNvSpPr txBox="1">
            <a:spLocks/>
          </p:cNvSpPr>
          <p:nvPr/>
        </p:nvSpPr>
        <p:spPr>
          <a:xfrm>
            <a:off x="330740" y="1995878"/>
            <a:ext cx="7771791" cy="38100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u="sng" dirty="0">
                <a:solidFill>
                  <a:srgbClr val="852F4A"/>
                </a:solidFill>
                <a:effectLst>
                  <a:outerShdw blurRad="38100" dist="38100" dir="2700000" algn="tl">
                    <a:srgbClr val="FFFFFF"/>
                  </a:outerShdw>
                </a:effectLst>
              </a:rPr>
              <a:t>Brand.</a:t>
            </a:r>
            <a:r>
              <a:rPr lang="en-US" sz="3200" b="1" dirty="0">
                <a:solidFill>
                  <a:srgbClr val="852F4A"/>
                </a:solidFill>
              </a:rPr>
              <a:t> </a:t>
            </a:r>
          </a:p>
          <a:p>
            <a:pPr marL="265176" indent="-265176">
              <a:lnSpc>
                <a:spcPct val="200000"/>
              </a:lnSpc>
              <a:buFont typeface="Arial" panose="020B0604020202020204" pitchFamily="34" charset="0"/>
              <a:buNone/>
              <a:defRPr/>
            </a:pP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 name, term, design, symbol, or combination of these elements that identifies a product and distinguishes it from its competitors</a:t>
            </a:r>
          </a:p>
        </p:txBody>
      </p:sp>
      <p:pic>
        <p:nvPicPr>
          <p:cNvPr id="6" name="Picture 4">
            <a:extLst>
              <a:ext uri="{FF2B5EF4-FFF2-40B4-BE49-F238E27FC236}">
                <a16:creationId xmlns:a16="http://schemas.microsoft.com/office/drawing/2014/main" id="{7A38A9AA-9CD3-30A3-C643-AAD3A62BADE8}"/>
              </a:ext>
            </a:extLst>
          </p:cNvPr>
          <p:cNvPicPr>
            <a:picLocks noChangeAspect="1" noChangeArrowheads="1"/>
          </p:cNvPicPr>
          <p:nvPr/>
        </p:nvPicPr>
        <p:blipFill>
          <a:blip r:embed="rId3" cstate="print"/>
          <a:srcRect/>
          <a:stretch>
            <a:fillRect/>
          </a:stretch>
        </p:blipFill>
        <p:spPr bwMode="auto">
          <a:xfrm>
            <a:off x="8128136" y="1995877"/>
            <a:ext cx="3807701" cy="375020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Rectangle 6">
            <a:extLst>
              <a:ext uri="{FF2B5EF4-FFF2-40B4-BE49-F238E27FC236}">
                <a16:creationId xmlns:a16="http://schemas.microsoft.com/office/drawing/2014/main" id="{5A0F6612-DA42-7A1F-5EE3-3FBB5D22288F}"/>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628944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BC760A0B-79E7-5137-7579-246EF30AF0C1}"/>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5D5CBAE-CA1F-4964-8D05-4F901D15CC36}"/>
              </a:ext>
            </a:extLst>
          </p:cNvPr>
          <p:cNvSpPr txBox="1"/>
          <p:nvPr/>
        </p:nvSpPr>
        <p:spPr>
          <a:xfrm>
            <a:off x="4759170" y="307126"/>
            <a:ext cx="2667718"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Brand Elements</a:t>
            </a:r>
          </a:p>
        </p:txBody>
      </p:sp>
      <p:pic>
        <p:nvPicPr>
          <p:cNvPr id="2" name="Graphic 21">
            <a:extLst>
              <a:ext uri="{FF2B5EF4-FFF2-40B4-BE49-F238E27FC236}">
                <a16:creationId xmlns:a16="http://schemas.microsoft.com/office/drawing/2014/main" id="{ED0297C6-B47B-B513-61BC-B4E6FA8B32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02163A36-ED0E-301F-FF43-A22DEA2703B1}"/>
              </a:ext>
            </a:extLst>
          </p:cNvPr>
          <p:cNvSpPr txBox="1">
            <a:spLocks/>
          </p:cNvSpPr>
          <p:nvPr/>
        </p:nvSpPr>
        <p:spPr>
          <a:xfrm>
            <a:off x="886946" y="1575814"/>
            <a:ext cx="5553873" cy="4170271"/>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Font typeface="Wingdings" panose="05000000000000000000" pitchFamily="2" charset="2"/>
              <a:buChar char="v"/>
              <a:defRPr/>
            </a:pPr>
            <a:r>
              <a:rPr lang="en-US" sz="2400" b="1" dirty="0"/>
              <a:t>Brand Name</a:t>
            </a:r>
          </a:p>
          <a:p>
            <a:pPr>
              <a:lnSpc>
                <a:spcPct val="200000"/>
              </a:lnSpc>
              <a:buFont typeface="Wingdings" panose="05000000000000000000" pitchFamily="2" charset="2"/>
              <a:buChar char="v"/>
              <a:defRPr/>
            </a:pPr>
            <a:r>
              <a:rPr lang="en-US" sz="2400" b="1" dirty="0"/>
              <a:t>Brand Mark</a:t>
            </a:r>
          </a:p>
          <a:p>
            <a:pPr>
              <a:lnSpc>
                <a:spcPct val="200000"/>
              </a:lnSpc>
              <a:buFont typeface="Wingdings" panose="05000000000000000000" pitchFamily="2" charset="2"/>
              <a:buChar char="v"/>
              <a:defRPr/>
            </a:pPr>
            <a:r>
              <a:rPr lang="en-US" sz="2400" b="1" dirty="0"/>
              <a:t>Trade Name</a:t>
            </a:r>
          </a:p>
          <a:p>
            <a:pPr>
              <a:lnSpc>
                <a:spcPct val="200000"/>
              </a:lnSpc>
              <a:buFont typeface="Wingdings" panose="05000000000000000000" pitchFamily="2" charset="2"/>
              <a:buChar char="v"/>
              <a:defRPr/>
            </a:pPr>
            <a:r>
              <a:rPr lang="en-US" sz="2400" b="1" dirty="0"/>
              <a:t>Trade Character</a:t>
            </a:r>
          </a:p>
          <a:p>
            <a:pPr>
              <a:lnSpc>
                <a:spcPct val="200000"/>
              </a:lnSpc>
              <a:buFont typeface="Wingdings" panose="05000000000000000000" pitchFamily="2" charset="2"/>
              <a:buChar char="v"/>
              <a:defRPr/>
            </a:pPr>
            <a:r>
              <a:rPr lang="en-US" sz="2400" b="1" dirty="0"/>
              <a:t>Trade Mark</a:t>
            </a:r>
          </a:p>
        </p:txBody>
      </p:sp>
      <p:pic>
        <p:nvPicPr>
          <p:cNvPr id="5" name="Picture 4">
            <a:extLst>
              <a:ext uri="{FF2B5EF4-FFF2-40B4-BE49-F238E27FC236}">
                <a16:creationId xmlns:a16="http://schemas.microsoft.com/office/drawing/2014/main" id="{3F8F0E40-6275-3216-8A62-7FCB7CF7DD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5023" y="1546699"/>
            <a:ext cx="4531981" cy="4170270"/>
          </a:xfrm>
          <a:prstGeom prst="rect">
            <a:avLst/>
          </a:prstGeom>
          <a:ln>
            <a:solidFill>
              <a:schemeClr val="accent1">
                <a:lumMod val="75000"/>
              </a:schemeClr>
            </a:solidFill>
          </a:ln>
        </p:spPr>
      </p:pic>
      <p:sp>
        <p:nvSpPr>
          <p:cNvPr id="6" name="Rectangle 5">
            <a:extLst>
              <a:ext uri="{FF2B5EF4-FFF2-40B4-BE49-F238E27FC236}">
                <a16:creationId xmlns:a16="http://schemas.microsoft.com/office/drawing/2014/main" id="{E6A308F9-DB7C-DAB6-9AFA-5106C2ECC520}"/>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8975752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960557BB-D9CA-A9D1-A2CA-68307F14058B}"/>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A89D83E6-A7F1-3397-ACE2-66D6833F2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4" name="Content Placeholder 2">
            <a:extLst>
              <a:ext uri="{FF2B5EF4-FFF2-40B4-BE49-F238E27FC236}">
                <a16:creationId xmlns:a16="http://schemas.microsoft.com/office/drawing/2014/main" id="{6BE1364F-A80D-3638-0C1F-279013BD01B3}"/>
              </a:ext>
            </a:extLst>
          </p:cNvPr>
          <p:cNvSpPr txBox="1">
            <a:spLocks/>
          </p:cNvSpPr>
          <p:nvPr/>
        </p:nvSpPr>
        <p:spPr>
          <a:xfrm>
            <a:off x="407216" y="1810529"/>
            <a:ext cx="6197865" cy="4385989"/>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buFont typeface="Arial" panose="020B0604020202020204" pitchFamily="34" charset="0"/>
              <a:buNone/>
              <a:defRPr/>
            </a:pPr>
            <a:r>
              <a:rPr lang="en-US" b="1" u="sng" dirty="0">
                <a:solidFill>
                  <a:srgbClr val="852F4A"/>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Brand Name</a:t>
            </a:r>
          </a:p>
          <a:p>
            <a:pPr marL="265176" indent="-265176">
              <a:lnSpc>
                <a:spcPct val="150000"/>
              </a:lnSpc>
              <a:buFont typeface="Arial" panose="020B0604020202020204" pitchFamily="34" charset="0"/>
              <a:buNone/>
              <a:defRPr/>
            </a:pPr>
            <a:r>
              <a:rPr lang="en-US" sz="2400" dirty="0">
                <a:latin typeface="Times New Roman" panose="02020603050405020304" pitchFamily="18" charset="0"/>
                <a:cs typeface="Times New Roman" panose="02020603050405020304" pitchFamily="18" charset="0"/>
              </a:rPr>
              <a:t>	(or product brand) a word, group of words, letters, or numbers that represents a product that can be spoken</a:t>
            </a:r>
          </a:p>
          <a:p>
            <a:pPr marL="548640" lvl="1" indent="-201168">
              <a:lnSpc>
                <a:spcPct val="150000"/>
              </a:lnSpc>
              <a:buFont typeface="Verdana"/>
              <a:buChar char="◦"/>
              <a:defRPr/>
            </a:pPr>
            <a:r>
              <a:rPr lang="en-US" dirty="0">
                <a:latin typeface="Times New Roman" panose="02020603050405020304" pitchFamily="18" charset="0"/>
                <a:cs typeface="Times New Roman" panose="02020603050405020304" pitchFamily="18" charset="0"/>
              </a:rPr>
              <a:t>Should be easily pronounced, distinctive, and recognizable</a:t>
            </a:r>
          </a:p>
        </p:txBody>
      </p:sp>
      <p:pic>
        <p:nvPicPr>
          <p:cNvPr id="8" name="Picture 7">
            <a:extLst>
              <a:ext uri="{FF2B5EF4-FFF2-40B4-BE49-F238E27FC236}">
                <a16:creationId xmlns:a16="http://schemas.microsoft.com/office/drawing/2014/main" id="{B0D7B055-FEAC-FF64-7823-C7C767434986}"/>
              </a:ext>
            </a:extLst>
          </p:cNvPr>
          <p:cNvPicPr>
            <a:picLocks noChangeAspect="1"/>
          </p:cNvPicPr>
          <p:nvPr/>
        </p:nvPicPr>
        <p:blipFill>
          <a:blip r:embed="rId3"/>
          <a:stretch>
            <a:fillRect/>
          </a:stretch>
        </p:blipFill>
        <p:spPr>
          <a:xfrm>
            <a:off x="6719899" y="1795346"/>
            <a:ext cx="5158673" cy="4401172"/>
          </a:xfrm>
          <a:prstGeom prst="rect">
            <a:avLst/>
          </a:prstGeom>
        </p:spPr>
      </p:pic>
      <p:sp>
        <p:nvSpPr>
          <p:cNvPr id="13" name="TextBox 12">
            <a:extLst>
              <a:ext uri="{FF2B5EF4-FFF2-40B4-BE49-F238E27FC236}">
                <a16:creationId xmlns:a16="http://schemas.microsoft.com/office/drawing/2014/main" id="{D8EDFEF5-CEE2-8D89-B261-16124D126BC8}"/>
              </a:ext>
            </a:extLst>
          </p:cNvPr>
          <p:cNvSpPr txBox="1"/>
          <p:nvPr/>
        </p:nvSpPr>
        <p:spPr>
          <a:xfrm>
            <a:off x="3862422" y="246980"/>
            <a:ext cx="4461214" cy="523220"/>
          </a:xfrm>
          <a:prstGeom prst="rect">
            <a:avLst/>
          </a:prstGeom>
          <a:noFill/>
        </p:spPr>
        <p:txBody>
          <a:bodyPr wrap="square">
            <a:spAutoFit/>
          </a:bodyPr>
          <a:lstStyle/>
          <a:p>
            <a:pPr marL="265176" indent="-265176" algn="ctr">
              <a:buFont typeface="Arial" panose="020B0604020202020204" pitchFamily="34" charset="0"/>
              <a:buNone/>
              <a:defRPr/>
            </a:pPr>
            <a:r>
              <a:rPr lang="en-US" sz="2800" b="1" u="sng" dirty="0">
                <a:solidFill>
                  <a:srgbClr val="852F4A"/>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Brand Name</a:t>
            </a:r>
          </a:p>
        </p:txBody>
      </p:sp>
      <p:sp>
        <p:nvSpPr>
          <p:cNvPr id="14" name="Rectangle 13">
            <a:extLst>
              <a:ext uri="{FF2B5EF4-FFF2-40B4-BE49-F238E27FC236}">
                <a16:creationId xmlns:a16="http://schemas.microsoft.com/office/drawing/2014/main" id="{A08F7427-AF1C-CF9A-74FE-05F860435333}"/>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519469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D5BD38AD-6058-D83B-2022-1A9A3E653A7C}"/>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00EC7FE7-372B-AC5A-34DC-96C915AB35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19419FE1-FA70-C961-B52E-4D49D88E9C67}"/>
              </a:ext>
            </a:extLst>
          </p:cNvPr>
          <p:cNvSpPr txBox="1">
            <a:spLocks/>
          </p:cNvSpPr>
          <p:nvPr/>
        </p:nvSpPr>
        <p:spPr>
          <a:xfrm>
            <a:off x="566003" y="1453466"/>
            <a:ext cx="7527410" cy="1844401"/>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lnSpc>
                <a:spcPct val="100000"/>
              </a:lnSpc>
              <a:buNone/>
              <a:defRPr/>
            </a:pPr>
            <a:r>
              <a:rPr lang="en-US" sz="2400" b="1" u="sng" dirty="0">
                <a:solidFill>
                  <a:srgbClr val="852F4A"/>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Brand Mark</a:t>
            </a:r>
          </a:p>
          <a:p>
            <a:pPr marL="265176" indent="-265176">
              <a:buFont typeface="Arial" panose="020B0604020202020204" pitchFamily="34" charset="0"/>
              <a:buNone/>
              <a:defRPr/>
            </a:pPr>
            <a:r>
              <a:rPr lang="en-US" sz="26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The part of a brand that is a symbol or design</a:t>
            </a:r>
          </a:p>
          <a:p>
            <a:pPr marL="548640" lvl="1" indent="-201168">
              <a:buFont typeface="Verdana"/>
              <a:buChar char="◦"/>
              <a:defRPr/>
            </a:pPr>
            <a:r>
              <a:rPr lang="en-US" dirty="0">
                <a:latin typeface="Times New Roman" panose="02020603050405020304" pitchFamily="18" charset="0"/>
                <a:cs typeface="Times New Roman" panose="02020603050405020304" pitchFamily="18" charset="0"/>
              </a:rPr>
              <a:t>It may include distinctive colors or lettering</a:t>
            </a:r>
          </a:p>
        </p:txBody>
      </p:sp>
      <p:pic>
        <p:nvPicPr>
          <p:cNvPr id="5" name="Picture 3">
            <a:extLst>
              <a:ext uri="{FF2B5EF4-FFF2-40B4-BE49-F238E27FC236}">
                <a16:creationId xmlns:a16="http://schemas.microsoft.com/office/drawing/2014/main" id="{FA09D063-C13B-C337-1924-C97C0A7538AD}"/>
              </a:ext>
            </a:extLst>
          </p:cNvPr>
          <p:cNvPicPr>
            <a:picLocks noChangeAspect="1" noChangeArrowheads="1"/>
          </p:cNvPicPr>
          <p:nvPr/>
        </p:nvPicPr>
        <p:blipFill>
          <a:blip r:embed="rId3"/>
          <a:srcRect/>
          <a:stretch>
            <a:fillRect/>
          </a:stretch>
        </p:blipFill>
        <p:spPr bwMode="auto">
          <a:xfrm>
            <a:off x="8733172" y="1886542"/>
            <a:ext cx="2728277" cy="30849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Rectangle 5">
            <a:extLst>
              <a:ext uri="{FF2B5EF4-FFF2-40B4-BE49-F238E27FC236}">
                <a16:creationId xmlns:a16="http://schemas.microsoft.com/office/drawing/2014/main" id="{C2697B69-AD86-D0B1-1F67-F40E612C339C}"/>
              </a:ext>
            </a:extLst>
          </p:cNvPr>
          <p:cNvSpPr/>
          <p:nvPr/>
        </p:nvSpPr>
        <p:spPr>
          <a:xfrm>
            <a:off x="566002" y="3560134"/>
            <a:ext cx="7527411" cy="2979765"/>
          </a:xfrm>
          <a:prstGeom prst="rect">
            <a:avLst/>
          </a:prstGeom>
          <a:solidFill>
            <a:schemeClr val="bg2">
              <a:alpha val="50000"/>
            </a:schemeClr>
          </a:solidFill>
          <a:ln>
            <a:solidFill>
              <a:schemeClr val="accent1"/>
            </a:solidFill>
          </a:ln>
        </p:spPr>
        <p:txBody>
          <a:bodyPr>
            <a:noAutofit/>
          </a:bodyPr>
          <a:lstStyle/>
          <a:p>
            <a:pPr marL="265176" indent="-265176">
              <a:lnSpc>
                <a:spcPct val="150000"/>
              </a:lnSpc>
              <a:spcBef>
                <a:spcPts val="1000"/>
              </a:spcBef>
              <a:buFont typeface="Arial" panose="020B0604020202020204" pitchFamily="34" charset="0"/>
              <a:buNone/>
            </a:pPr>
            <a:r>
              <a:rPr lang="en-US" sz="2000" dirty="0">
                <a:latin typeface="Times New Roman" panose="02020603050405020304" pitchFamily="18" charset="0"/>
                <a:cs typeface="Times New Roman" panose="02020603050405020304" pitchFamily="18" charset="0"/>
              </a:rPr>
              <a:t>Brand marks can come in a variety of forms, including the following:</a:t>
            </a:r>
          </a:p>
          <a:p>
            <a:pPr marL="342900" indent="-342900">
              <a:lnSpc>
                <a:spcPct val="150000"/>
              </a:lnSpc>
              <a:spcBef>
                <a:spcPts val="1000"/>
              </a:spcBef>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Logos</a:t>
            </a:r>
          </a:p>
          <a:p>
            <a:pPr marL="342900" indent="-342900">
              <a:lnSpc>
                <a:spcPct val="150000"/>
              </a:lnSpc>
              <a:spcBef>
                <a:spcPts val="1000"/>
              </a:spcBef>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Colors</a:t>
            </a:r>
          </a:p>
          <a:p>
            <a:pPr marL="342900" indent="-342900">
              <a:lnSpc>
                <a:spcPct val="150000"/>
              </a:lnSpc>
              <a:spcBef>
                <a:spcPts val="1000"/>
              </a:spcBef>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Pictures</a:t>
            </a:r>
          </a:p>
          <a:p>
            <a:pPr marL="342900" indent="-342900">
              <a:lnSpc>
                <a:spcPct val="150000"/>
              </a:lnSpc>
              <a:spcBef>
                <a:spcPts val="1000"/>
              </a:spcBef>
              <a:buFont typeface="Wingdings" panose="05000000000000000000" pitchFamily="2" charset="2"/>
              <a:buChar char="§"/>
            </a:pPr>
            <a:r>
              <a:rPr lang="en-US" sz="2000" dirty="0">
                <a:latin typeface="Times New Roman" panose="02020603050405020304" pitchFamily="18" charset="0"/>
                <a:cs typeface="Times New Roman" panose="02020603050405020304" pitchFamily="18" charset="0"/>
              </a:rPr>
              <a:t>Icons</a:t>
            </a:r>
          </a:p>
        </p:txBody>
      </p:sp>
      <p:sp>
        <p:nvSpPr>
          <p:cNvPr id="8" name="TextBox 7">
            <a:extLst>
              <a:ext uri="{FF2B5EF4-FFF2-40B4-BE49-F238E27FC236}">
                <a16:creationId xmlns:a16="http://schemas.microsoft.com/office/drawing/2014/main" id="{52257019-BA7D-0A60-42B6-DDB1F7822AC3}"/>
              </a:ext>
            </a:extLst>
          </p:cNvPr>
          <p:cNvSpPr txBox="1"/>
          <p:nvPr/>
        </p:nvSpPr>
        <p:spPr>
          <a:xfrm>
            <a:off x="4372432" y="318101"/>
            <a:ext cx="2643492" cy="523220"/>
          </a:xfrm>
          <a:prstGeom prst="rect">
            <a:avLst/>
          </a:prstGeom>
          <a:noFill/>
        </p:spPr>
        <p:txBody>
          <a:bodyPr wrap="square">
            <a:spAutoFit/>
          </a:bodyPr>
          <a:lstStyle/>
          <a:p>
            <a:pPr marL="265176" indent="-265176" algn="ctr">
              <a:lnSpc>
                <a:spcPct val="100000"/>
              </a:lnSpc>
              <a:buNone/>
              <a:defRPr/>
            </a:pPr>
            <a:r>
              <a:rPr lang="en-US" sz="2800" b="1" u="sng" dirty="0">
                <a:solidFill>
                  <a:srgbClr val="852F4A"/>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Brand Mark</a:t>
            </a:r>
          </a:p>
        </p:txBody>
      </p:sp>
      <p:sp>
        <p:nvSpPr>
          <p:cNvPr id="10" name="Rectangle 9">
            <a:extLst>
              <a:ext uri="{FF2B5EF4-FFF2-40B4-BE49-F238E27FC236}">
                <a16:creationId xmlns:a16="http://schemas.microsoft.com/office/drawing/2014/main" id="{67932D7D-566C-B6D0-F0EB-8CC5C9437A8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7123603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94EF704-37AF-53E8-1D2A-58DF8FAEBA9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1BF8CC58-1635-681D-21E2-8ADF41FBB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A6148675-F6A1-6312-3DDD-06C1B7A8E2F5}"/>
              </a:ext>
            </a:extLst>
          </p:cNvPr>
          <p:cNvSpPr txBox="1">
            <a:spLocks/>
          </p:cNvSpPr>
          <p:nvPr/>
        </p:nvSpPr>
        <p:spPr>
          <a:xfrm>
            <a:off x="496112" y="1580260"/>
            <a:ext cx="6585625" cy="4495800"/>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lnSpc>
                <a:spcPct val="100000"/>
              </a:lnSpc>
              <a:buNone/>
              <a:defRPr/>
            </a:pPr>
            <a:r>
              <a:rPr lang="en-US" sz="2400" b="1" u="sng" dirty="0">
                <a:solidFill>
                  <a:srgbClr val="852F4A"/>
                </a:solidFill>
                <a:latin typeface="Times New Roman" panose="02020603050405020304" pitchFamily="18" charset="0"/>
                <a:cs typeface="Times New Roman" panose="02020603050405020304" pitchFamily="18" charset="0"/>
              </a:rPr>
              <a:t>Trade Name </a:t>
            </a:r>
          </a:p>
          <a:p>
            <a:pPr marL="265176" indent="-265176">
              <a:lnSpc>
                <a:spcPct val="200000"/>
              </a:lnSpc>
              <a:buFont typeface="Arial" panose="020B0604020202020204" pitchFamily="34" charset="0"/>
              <a:buNone/>
              <a:defRPr/>
            </a:pPr>
            <a:r>
              <a:rPr lang="en-US" sz="2400" dirty="0">
                <a:latin typeface="Times New Roman" panose="02020603050405020304" pitchFamily="18" charset="0"/>
                <a:cs typeface="Times New Roman" panose="02020603050405020304" pitchFamily="18" charset="0"/>
              </a:rPr>
              <a:t>	(or corporate brand) identifies and promotes a company or a division of a particular corporation </a:t>
            </a:r>
          </a:p>
          <a:p>
            <a:pPr marL="548640" lvl="1" indent="-201168">
              <a:lnSpc>
                <a:spcPct val="200000"/>
              </a:lnSpc>
              <a:buFont typeface="Verdana"/>
              <a:buChar char="◦"/>
              <a:defRPr/>
            </a:pPr>
            <a:r>
              <a:rPr lang="en-US" dirty="0">
                <a:latin typeface="Times New Roman" panose="02020603050405020304" pitchFamily="18" charset="0"/>
                <a:cs typeface="Times New Roman" panose="02020603050405020304" pitchFamily="18" charset="0"/>
              </a:rPr>
              <a:t>The legal name used while conducting business</a:t>
            </a:r>
          </a:p>
          <a:p>
            <a:pPr marL="548640" lvl="1" indent="-201168">
              <a:lnSpc>
                <a:spcPct val="200000"/>
              </a:lnSpc>
              <a:buFont typeface="Verdana"/>
              <a:buChar char="◦"/>
              <a:defRPr/>
            </a:pPr>
            <a:r>
              <a:rPr lang="en-US" dirty="0">
                <a:latin typeface="Times New Roman" panose="02020603050405020304" pitchFamily="18" charset="0"/>
                <a:cs typeface="Times New Roman" panose="02020603050405020304" pitchFamily="18" charset="0"/>
              </a:rPr>
              <a:t>Used to promote a positive image of the organization (quality, value, reliability)</a:t>
            </a:r>
          </a:p>
        </p:txBody>
      </p:sp>
      <p:sp>
        <p:nvSpPr>
          <p:cNvPr id="7" name="TextBox 6">
            <a:extLst>
              <a:ext uri="{FF2B5EF4-FFF2-40B4-BE49-F238E27FC236}">
                <a16:creationId xmlns:a16="http://schemas.microsoft.com/office/drawing/2014/main" id="{5A5C9BC4-A45F-643E-DDCD-25C24DA57C46}"/>
              </a:ext>
            </a:extLst>
          </p:cNvPr>
          <p:cNvSpPr txBox="1"/>
          <p:nvPr/>
        </p:nvSpPr>
        <p:spPr>
          <a:xfrm>
            <a:off x="4692043" y="291621"/>
            <a:ext cx="2801972" cy="523220"/>
          </a:xfrm>
          <a:prstGeom prst="rect">
            <a:avLst/>
          </a:prstGeom>
          <a:noFill/>
        </p:spPr>
        <p:txBody>
          <a:bodyPr wrap="square">
            <a:spAutoFit/>
          </a:bodyPr>
          <a:lstStyle/>
          <a:p>
            <a:pPr marL="265176" indent="-265176" algn="ctr">
              <a:lnSpc>
                <a:spcPct val="100000"/>
              </a:lnSpc>
              <a:buNone/>
              <a:defRPr/>
            </a:pPr>
            <a:r>
              <a:rPr lang="en-US" sz="2800" b="1" u="sng" dirty="0">
                <a:solidFill>
                  <a:srgbClr val="852F4A"/>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Trade Name </a:t>
            </a:r>
          </a:p>
        </p:txBody>
      </p:sp>
      <p:pic>
        <p:nvPicPr>
          <p:cNvPr id="8" name="Picture 7">
            <a:extLst>
              <a:ext uri="{FF2B5EF4-FFF2-40B4-BE49-F238E27FC236}">
                <a16:creationId xmlns:a16="http://schemas.microsoft.com/office/drawing/2014/main" id="{2C563621-315D-FB8D-C0EB-8AC2A23A4ECF}"/>
              </a:ext>
            </a:extLst>
          </p:cNvPr>
          <p:cNvPicPr>
            <a:picLocks noChangeAspect="1"/>
          </p:cNvPicPr>
          <p:nvPr/>
        </p:nvPicPr>
        <p:blipFill>
          <a:blip r:embed="rId3"/>
          <a:stretch>
            <a:fillRect/>
          </a:stretch>
        </p:blipFill>
        <p:spPr>
          <a:xfrm>
            <a:off x="7081736" y="1580260"/>
            <a:ext cx="4634419" cy="4495800"/>
          </a:xfrm>
          <a:prstGeom prst="rect">
            <a:avLst/>
          </a:prstGeom>
        </p:spPr>
      </p:pic>
      <p:sp>
        <p:nvSpPr>
          <p:cNvPr id="10" name="Rectangle 9">
            <a:extLst>
              <a:ext uri="{FF2B5EF4-FFF2-40B4-BE49-F238E27FC236}">
                <a16:creationId xmlns:a16="http://schemas.microsoft.com/office/drawing/2014/main" id="{9CFBD386-12D8-930B-3E65-65532BF9FB74}"/>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2154962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4">
            <a:extLst>
              <a:ext uri="{FF2B5EF4-FFF2-40B4-BE49-F238E27FC236}">
                <a16:creationId xmlns:a16="http://schemas.microsoft.com/office/drawing/2014/main" id="{54DFCE36-EC78-6B63-9E89-2253AADE842A}"/>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426497D3-C482-CEA8-F77A-7E0AA8D74F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4D11AED5-5F10-5C92-D002-B98926FC3863}"/>
              </a:ext>
            </a:extLst>
          </p:cNvPr>
          <p:cNvSpPr txBox="1"/>
          <p:nvPr/>
        </p:nvSpPr>
        <p:spPr>
          <a:xfrm>
            <a:off x="4085617" y="337173"/>
            <a:ext cx="4396901" cy="523220"/>
          </a:xfrm>
          <a:prstGeom prst="rect">
            <a:avLst/>
          </a:prstGeom>
          <a:noFill/>
        </p:spPr>
        <p:txBody>
          <a:bodyPr wrap="square">
            <a:spAutoFit/>
          </a:bodyPr>
          <a:lstStyle/>
          <a:p>
            <a:pPr marL="265176" indent="-265176" algn="ctr">
              <a:defRPr/>
            </a:pPr>
            <a:r>
              <a:rPr lang="en-US" sz="2800" b="1" u="sng" dirty="0">
                <a:solidFill>
                  <a:srgbClr val="852F4A"/>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Trade Character </a:t>
            </a:r>
          </a:p>
        </p:txBody>
      </p:sp>
      <p:sp>
        <p:nvSpPr>
          <p:cNvPr id="6" name="Content Placeholder 2">
            <a:extLst>
              <a:ext uri="{FF2B5EF4-FFF2-40B4-BE49-F238E27FC236}">
                <a16:creationId xmlns:a16="http://schemas.microsoft.com/office/drawing/2014/main" id="{67BB840F-311F-7F73-0534-869691479082}"/>
              </a:ext>
            </a:extLst>
          </p:cNvPr>
          <p:cNvSpPr txBox="1">
            <a:spLocks/>
          </p:cNvSpPr>
          <p:nvPr/>
        </p:nvSpPr>
        <p:spPr>
          <a:xfrm>
            <a:off x="603115" y="1447800"/>
            <a:ext cx="11147898" cy="438857"/>
          </a:xfrm>
          <a:prstGeom prst="rect">
            <a:avLst/>
          </a:prstGeom>
          <a:solidFill>
            <a:schemeClr val="bg2">
              <a:alpha val="50000"/>
            </a:schemeClr>
          </a:solidFill>
          <a:ln>
            <a:solidFill>
              <a:schemeClr val="accent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buFont typeface="Arial" panose="020B0604020202020204" pitchFamily="34" charset="0"/>
              <a:buNone/>
              <a:defRPr/>
            </a:pPr>
            <a:r>
              <a:rPr lang="en-US" sz="2400" dirty="0">
                <a:latin typeface="Times New Roman" panose="02020603050405020304" pitchFamily="18" charset="0"/>
                <a:cs typeface="Times New Roman" panose="02020603050405020304" pitchFamily="18" charset="0"/>
              </a:rPr>
              <a:t>A brand mark with human form or characteristics</a:t>
            </a:r>
            <a:endParaRPr lang="en-US" dirty="0">
              <a:latin typeface="Times New Roman" panose="02020603050405020304" pitchFamily="18" charset="0"/>
              <a:cs typeface="Times New Roman" panose="02020603050405020304" pitchFamily="18" charset="0"/>
            </a:endParaRPr>
          </a:p>
        </p:txBody>
      </p:sp>
      <p:pic>
        <p:nvPicPr>
          <p:cNvPr id="8" name="Picture 3">
            <a:extLst>
              <a:ext uri="{FF2B5EF4-FFF2-40B4-BE49-F238E27FC236}">
                <a16:creationId xmlns:a16="http://schemas.microsoft.com/office/drawing/2014/main" id="{166DFDB9-34E2-ABE2-A9E8-7DD333A66E7E}"/>
              </a:ext>
            </a:extLst>
          </p:cNvPr>
          <p:cNvPicPr>
            <a:picLocks noChangeAspect="1" noChangeArrowheads="1"/>
          </p:cNvPicPr>
          <p:nvPr/>
        </p:nvPicPr>
        <p:blipFill>
          <a:blip r:embed="rId3" cstate="print"/>
          <a:srcRect/>
          <a:stretch>
            <a:fillRect/>
          </a:stretch>
        </p:blipFill>
        <p:spPr bwMode="auto">
          <a:xfrm>
            <a:off x="1491073" y="2735919"/>
            <a:ext cx="1608138" cy="2351088"/>
          </a:xfrm>
          <a:prstGeom prst="rect">
            <a:avLst/>
          </a:prstGeom>
          <a:ln>
            <a:noFill/>
          </a:ln>
          <a:effectLst>
            <a:softEdge rad="112500"/>
          </a:effectLst>
        </p:spPr>
      </p:pic>
      <p:pic>
        <p:nvPicPr>
          <p:cNvPr id="9" name="Picture 4">
            <a:extLst>
              <a:ext uri="{FF2B5EF4-FFF2-40B4-BE49-F238E27FC236}">
                <a16:creationId xmlns:a16="http://schemas.microsoft.com/office/drawing/2014/main" id="{64637E20-1BAA-BDCA-0CCF-9F0B021A317B}"/>
              </a:ext>
            </a:extLst>
          </p:cNvPr>
          <p:cNvPicPr>
            <a:picLocks noChangeAspect="1" noChangeArrowheads="1"/>
          </p:cNvPicPr>
          <p:nvPr/>
        </p:nvPicPr>
        <p:blipFill>
          <a:blip r:embed="rId4" cstate="print"/>
          <a:srcRect/>
          <a:stretch>
            <a:fillRect/>
          </a:stretch>
        </p:blipFill>
        <p:spPr bwMode="auto">
          <a:xfrm>
            <a:off x="3824592" y="2735919"/>
            <a:ext cx="1676400" cy="2343150"/>
          </a:xfrm>
          <a:prstGeom prst="rect">
            <a:avLst/>
          </a:prstGeom>
          <a:ln>
            <a:noFill/>
          </a:ln>
          <a:effectLst>
            <a:softEdge rad="112500"/>
          </a:effectLst>
        </p:spPr>
      </p:pic>
      <p:pic>
        <p:nvPicPr>
          <p:cNvPr id="10" name="Picture 5">
            <a:extLst>
              <a:ext uri="{FF2B5EF4-FFF2-40B4-BE49-F238E27FC236}">
                <a16:creationId xmlns:a16="http://schemas.microsoft.com/office/drawing/2014/main" id="{0CE2B84D-75BD-86F9-D89B-D6E325FD183C}"/>
              </a:ext>
            </a:extLst>
          </p:cNvPr>
          <p:cNvPicPr>
            <a:picLocks noChangeAspect="1" noChangeArrowheads="1"/>
          </p:cNvPicPr>
          <p:nvPr/>
        </p:nvPicPr>
        <p:blipFill>
          <a:blip r:embed="rId5" cstate="print"/>
          <a:srcRect/>
          <a:stretch>
            <a:fillRect/>
          </a:stretch>
        </p:blipFill>
        <p:spPr bwMode="auto">
          <a:xfrm>
            <a:off x="8784187" y="2735919"/>
            <a:ext cx="1600200" cy="2278063"/>
          </a:xfrm>
          <a:prstGeom prst="rect">
            <a:avLst/>
          </a:prstGeom>
          <a:ln>
            <a:noFill/>
          </a:ln>
          <a:effectLst>
            <a:softEdge rad="112500"/>
          </a:effectLst>
        </p:spPr>
      </p:pic>
      <p:pic>
        <p:nvPicPr>
          <p:cNvPr id="11" name="Picture 10">
            <a:extLst>
              <a:ext uri="{FF2B5EF4-FFF2-40B4-BE49-F238E27FC236}">
                <a16:creationId xmlns:a16="http://schemas.microsoft.com/office/drawing/2014/main" id="{147F3D5F-7DAD-BE8A-3D7D-28E21DC8B89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177064" y="2735919"/>
            <a:ext cx="1862959" cy="2191407"/>
          </a:xfrm>
          <a:prstGeom prst="rect">
            <a:avLst/>
          </a:prstGeom>
          <a:ln>
            <a:noFill/>
          </a:ln>
          <a:effectLst>
            <a:softEdge rad="112500"/>
          </a:effectLst>
        </p:spPr>
      </p:pic>
      <p:sp>
        <p:nvSpPr>
          <p:cNvPr id="3" name="Rectangle 2">
            <a:extLst>
              <a:ext uri="{FF2B5EF4-FFF2-40B4-BE49-F238E27FC236}">
                <a16:creationId xmlns:a16="http://schemas.microsoft.com/office/drawing/2014/main" id="{2691E5EE-98B3-2DB4-3C06-D708801AAC3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2760074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5FE2BFB-8DE4-E301-E77C-48DDD13EA7A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247BB926-543E-6393-5BD7-D53C120DFE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87FC3E85-CA1D-C55F-4110-334BE079DC7A}"/>
              </a:ext>
            </a:extLst>
          </p:cNvPr>
          <p:cNvSpPr txBox="1">
            <a:spLocks/>
          </p:cNvSpPr>
          <p:nvPr/>
        </p:nvSpPr>
        <p:spPr>
          <a:xfrm>
            <a:off x="632143" y="1571016"/>
            <a:ext cx="11138320" cy="1425102"/>
          </a:xfrm>
          <a:prstGeom prst="rect">
            <a:avLst/>
          </a:prstGeom>
          <a:solidFill>
            <a:schemeClr val="bg2">
              <a:alpha val="50000"/>
            </a:schemeClr>
          </a:solidFill>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lnSpc>
                <a:spcPct val="150000"/>
              </a:lnSpc>
              <a:buFont typeface="Arial" panose="020B0604020202020204" pitchFamily="34" charset="0"/>
              <a:buNone/>
              <a:defRPr/>
            </a:pPr>
            <a:r>
              <a:rPr lang="en-US" sz="2400" dirty="0"/>
              <a:t>	</a:t>
            </a:r>
            <a:r>
              <a:rPr lang="en-US" sz="2400" dirty="0">
                <a:latin typeface="Times New Roman" panose="02020603050405020304" pitchFamily="18" charset="0"/>
                <a:cs typeface="Times New Roman" panose="02020603050405020304" pitchFamily="18" charset="0"/>
              </a:rPr>
              <a:t>A brand name, brand mark, trade name, trade character, or a combination of these that is given legal protection by the federal government</a:t>
            </a:r>
          </a:p>
        </p:txBody>
      </p:sp>
      <p:pic>
        <p:nvPicPr>
          <p:cNvPr id="5" name="Picture 3">
            <a:extLst>
              <a:ext uri="{FF2B5EF4-FFF2-40B4-BE49-F238E27FC236}">
                <a16:creationId xmlns:a16="http://schemas.microsoft.com/office/drawing/2014/main" id="{7EC3D3D2-BFC4-2581-82E7-7809E2E82AFD}"/>
              </a:ext>
            </a:extLst>
          </p:cNvPr>
          <p:cNvPicPr>
            <a:picLocks noChangeAspect="1" noChangeArrowheads="1"/>
          </p:cNvPicPr>
          <p:nvPr/>
        </p:nvPicPr>
        <p:blipFill>
          <a:blip r:embed="rId3" cstate="print"/>
          <a:srcRect/>
          <a:stretch>
            <a:fillRect/>
          </a:stretch>
        </p:blipFill>
        <p:spPr bwMode="auto">
          <a:xfrm>
            <a:off x="5183957" y="3423968"/>
            <a:ext cx="2209800" cy="276125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7" name="TextBox 6">
            <a:extLst>
              <a:ext uri="{FF2B5EF4-FFF2-40B4-BE49-F238E27FC236}">
                <a16:creationId xmlns:a16="http://schemas.microsoft.com/office/drawing/2014/main" id="{57D99DFF-CE0C-A357-5109-7AC55C6C0C34}"/>
              </a:ext>
            </a:extLst>
          </p:cNvPr>
          <p:cNvSpPr txBox="1"/>
          <p:nvPr/>
        </p:nvSpPr>
        <p:spPr>
          <a:xfrm>
            <a:off x="4888015" y="337173"/>
            <a:ext cx="2410027" cy="523220"/>
          </a:xfrm>
          <a:prstGeom prst="rect">
            <a:avLst/>
          </a:prstGeom>
          <a:noFill/>
        </p:spPr>
        <p:txBody>
          <a:bodyPr wrap="square">
            <a:spAutoFit/>
          </a:bodyPr>
          <a:lstStyle/>
          <a:p>
            <a:pPr marL="265176" indent="-265176" algn="ctr">
              <a:buFont typeface="Arial" panose="020B0604020202020204" pitchFamily="34" charset="0"/>
              <a:buNone/>
              <a:defRPr/>
            </a:pPr>
            <a:r>
              <a:rPr lang="en-US" sz="2800" b="1" u="sng" dirty="0">
                <a:solidFill>
                  <a:srgbClr val="852F4A"/>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Trade Mark </a:t>
            </a:r>
          </a:p>
        </p:txBody>
      </p:sp>
      <p:sp>
        <p:nvSpPr>
          <p:cNvPr id="6" name="Rectangle 5">
            <a:extLst>
              <a:ext uri="{FF2B5EF4-FFF2-40B4-BE49-F238E27FC236}">
                <a16:creationId xmlns:a16="http://schemas.microsoft.com/office/drawing/2014/main" id="{89462113-BBC6-E3DC-7127-067EDA4EA42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558963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8B4F738E-F2BB-B777-A1D5-6484682EAA2B}"/>
              </a:ext>
            </a:extLst>
          </p:cNvPr>
          <p:cNvSpPr/>
          <p:nvPr/>
        </p:nvSpPr>
        <p:spPr>
          <a:xfrm>
            <a:off x="84851" y="1073003"/>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55054367-9AC5-AE28-6D21-465F89B5D7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79A02BF9-2ACE-F974-08C9-A0AB92A27175}"/>
              </a:ext>
            </a:extLst>
          </p:cNvPr>
          <p:cNvSpPr txBox="1"/>
          <p:nvPr/>
        </p:nvSpPr>
        <p:spPr>
          <a:xfrm>
            <a:off x="4730074" y="317717"/>
            <a:ext cx="3382794" cy="523220"/>
          </a:xfrm>
          <a:prstGeom prst="rect">
            <a:avLst/>
          </a:prstGeom>
          <a:noFill/>
        </p:spPr>
        <p:txBody>
          <a:bodyPr wrap="square">
            <a:spAutoFit/>
          </a:bodyPr>
          <a:lstStyle/>
          <a:p>
            <a:r>
              <a:rPr lang="en-US" sz="2800" b="1" u="sng" dirty="0">
                <a:latin typeface="Times New Roman" panose="02020603050405020304" pitchFamily="18" charset="0"/>
                <a:cs typeface="Times New Roman" panose="02020603050405020304" pitchFamily="18" charset="0"/>
              </a:rPr>
              <a:t>Product recognition</a:t>
            </a:r>
          </a:p>
        </p:txBody>
      </p:sp>
      <p:sp>
        <p:nvSpPr>
          <p:cNvPr id="6" name="Content Placeholder 2">
            <a:extLst>
              <a:ext uri="{FF2B5EF4-FFF2-40B4-BE49-F238E27FC236}">
                <a16:creationId xmlns:a16="http://schemas.microsoft.com/office/drawing/2014/main" id="{2DB5E073-21D0-C0E1-27DA-ADAA3B919782}"/>
              </a:ext>
            </a:extLst>
          </p:cNvPr>
          <p:cNvSpPr txBox="1">
            <a:spLocks/>
          </p:cNvSpPr>
          <p:nvPr/>
        </p:nvSpPr>
        <p:spPr>
          <a:xfrm>
            <a:off x="266160" y="1472909"/>
            <a:ext cx="11653735" cy="1818000"/>
          </a:xfrm>
          <a:prstGeom prst="rect">
            <a:avLst/>
          </a:prstGeom>
          <a:solidFill>
            <a:schemeClr val="bg2">
              <a:alpha val="50000"/>
            </a:schemeClr>
          </a:solidFill>
          <a:ln>
            <a:no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buFont typeface="Arial" panose="020B0604020202020204" pitchFamily="34" charset="0"/>
              <a:buNone/>
              <a:defRPr/>
            </a:pPr>
            <a:r>
              <a:rPr lang="en-US" sz="2400" dirty="0">
                <a:latin typeface="Times New Roman" panose="02020603050405020304" pitchFamily="18" charset="0"/>
                <a:cs typeface="Times New Roman" panose="02020603050405020304" pitchFamily="18" charset="0"/>
              </a:rPr>
              <a:t>It is important that customers who are satisfied with a product can easily </a:t>
            </a:r>
            <a:r>
              <a:rPr lang="en-US" sz="2400" dirty="0">
                <a:effectLst>
                  <a:outerShdw blurRad="38100" dist="38100" dir="2700000" algn="tl">
                    <a:srgbClr val="FFFFFF"/>
                  </a:outerShdw>
                </a:effectLst>
                <a:latin typeface="Times New Roman" panose="02020603050405020304" pitchFamily="18" charset="0"/>
                <a:cs typeface="Times New Roman" panose="02020603050405020304" pitchFamily="18" charset="0"/>
              </a:rPr>
              <a:t>recognize and find</a:t>
            </a:r>
            <a:r>
              <a:rPr lang="en-US" sz="2400" dirty="0">
                <a:latin typeface="Times New Roman" panose="02020603050405020304" pitchFamily="18" charset="0"/>
                <a:cs typeface="Times New Roman" panose="02020603050405020304" pitchFamily="18" charset="0"/>
              </a:rPr>
              <a:t> a company’s branded products when they want to buy them again</a:t>
            </a:r>
            <a:endParaRPr lang="en-US" sz="2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FD860BB-236A-D85F-E4C1-162DCC17F114}"/>
              </a:ext>
            </a:extLst>
          </p:cNvPr>
          <p:cNvPicPr>
            <a:picLocks noChangeAspect="1"/>
          </p:cNvPicPr>
          <p:nvPr/>
        </p:nvPicPr>
        <p:blipFill>
          <a:blip r:embed="rId3"/>
          <a:stretch>
            <a:fillRect/>
          </a:stretch>
        </p:blipFill>
        <p:spPr>
          <a:xfrm>
            <a:off x="4376878" y="3429000"/>
            <a:ext cx="3432301" cy="2962072"/>
          </a:xfrm>
          <a:prstGeom prst="rect">
            <a:avLst/>
          </a:prstGeom>
          <a:ln>
            <a:noFill/>
          </a:ln>
          <a:effectLst>
            <a:softEdge rad="112500"/>
          </a:effectLst>
        </p:spPr>
      </p:pic>
      <p:sp>
        <p:nvSpPr>
          <p:cNvPr id="3" name="Rectangle 2">
            <a:extLst>
              <a:ext uri="{FF2B5EF4-FFF2-40B4-BE49-F238E27FC236}">
                <a16:creationId xmlns:a16="http://schemas.microsoft.com/office/drawing/2014/main" id="{F026955E-1D1A-385E-33F3-A9D6BC67B269}"/>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760245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43952B31-F0E7-9B34-AF86-24DD02145BE8}"/>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4986474A-023B-8BFC-4ED8-3257E37CFF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6DFED6FC-688E-E376-A08C-A2D4C6CE15A3}"/>
              </a:ext>
            </a:extLst>
          </p:cNvPr>
          <p:cNvSpPr txBox="1"/>
          <p:nvPr/>
        </p:nvSpPr>
        <p:spPr>
          <a:xfrm>
            <a:off x="4029683" y="337173"/>
            <a:ext cx="4520930" cy="523220"/>
          </a:xfrm>
          <a:prstGeom prst="rect">
            <a:avLst/>
          </a:prstGeom>
          <a:noFill/>
        </p:spPr>
        <p:txBody>
          <a:bodyPr wrap="square">
            <a:spAutoFit/>
          </a:bodyPr>
          <a:lstStyle/>
          <a:p>
            <a:pPr algn="ctr"/>
            <a:r>
              <a:rPr lang="en-US" sz="2800" b="1" u="sng" dirty="0">
                <a:latin typeface="Times New Roman" panose="02020603050405020304" pitchFamily="18" charset="0"/>
                <a:cs typeface="Times New Roman" panose="02020603050405020304" pitchFamily="18" charset="0"/>
              </a:rPr>
              <a:t>Quality and consistency</a:t>
            </a:r>
          </a:p>
        </p:txBody>
      </p:sp>
      <p:sp>
        <p:nvSpPr>
          <p:cNvPr id="6" name="Content Placeholder 2">
            <a:extLst>
              <a:ext uri="{FF2B5EF4-FFF2-40B4-BE49-F238E27FC236}">
                <a16:creationId xmlns:a16="http://schemas.microsoft.com/office/drawing/2014/main" id="{800C6308-30AD-273D-0A44-E78E39B88CE4}"/>
              </a:ext>
            </a:extLst>
          </p:cNvPr>
          <p:cNvSpPr txBox="1">
            <a:spLocks/>
          </p:cNvSpPr>
          <p:nvPr/>
        </p:nvSpPr>
        <p:spPr>
          <a:xfrm>
            <a:off x="254540" y="1367513"/>
            <a:ext cx="11682919" cy="16764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200000"/>
              </a:lnSpc>
              <a:buFont typeface="Wingdings 2" panose="05020102010507070707" pitchFamily="18" charset="2"/>
              <a:buNone/>
            </a:pPr>
            <a:r>
              <a:rPr lang="en-US" altLang="ar-SA" sz="2400" dirty="0">
                <a:latin typeface="Times New Roman" panose="02020603050405020304" pitchFamily="18" charset="0"/>
                <a:cs typeface="Times New Roman" panose="02020603050405020304" pitchFamily="18" charset="0"/>
              </a:rPr>
              <a:t>Companies communicate to customers that they can  expect consistent quality and performance, before purchase and  after purchase</a:t>
            </a:r>
          </a:p>
        </p:txBody>
      </p:sp>
      <p:pic>
        <p:nvPicPr>
          <p:cNvPr id="8" name="Picture 7">
            <a:extLst>
              <a:ext uri="{FF2B5EF4-FFF2-40B4-BE49-F238E27FC236}">
                <a16:creationId xmlns:a16="http://schemas.microsoft.com/office/drawing/2014/main" id="{171C893A-FEFC-ECF5-16CE-3B10E247A394}"/>
              </a:ext>
            </a:extLst>
          </p:cNvPr>
          <p:cNvPicPr>
            <a:picLocks noChangeAspect="1"/>
          </p:cNvPicPr>
          <p:nvPr/>
        </p:nvPicPr>
        <p:blipFill>
          <a:blip r:embed="rId3"/>
          <a:stretch>
            <a:fillRect/>
          </a:stretch>
        </p:blipFill>
        <p:spPr>
          <a:xfrm>
            <a:off x="3346316" y="3295435"/>
            <a:ext cx="6070058" cy="3225392"/>
          </a:xfrm>
          <a:prstGeom prst="rect">
            <a:avLst/>
          </a:prstGeom>
          <a:ln>
            <a:noFill/>
          </a:ln>
          <a:effectLst>
            <a:softEdge rad="112500"/>
          </a:effectLst>
        </p:spPr>
      </p:pic>
      <p:sp>
        <p:nvSpPr>
          <p:cNvPr id="3" name="Rectangle 2">
            <a:extLst>
              <a:ext uri="{FF2B5EF4-FFF2-40B4-BE49-F238E27FC236}">
                <a16:creationId xmlns:a16="http://schemas.microsoft.com/office/drawing/2014/main" id="{F34E0699-49E4-0434-63EF-A740E3C2423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010821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5566D618-6C93-CBCF-DF7F-9641BF60EE3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B74C13F4-4A47-48EA-F7BD-4D6075B6CB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4" name="TextBox 3">
            <a:extLst>
              <a:ext uri="{FF2B5EF4-FFF2-40B4-BE49-F238E27FC236}">
                <a16:creationId xmlns:a16="http://schemas.microsoft.com/office/drawing/2014/main" id="{1E81D48B-97F8-C4AD-BA37-6DDDA7C936B6}"/>
              </a:ext>
            </a:extLst>
          </p:cNvPr>
          <p:cNvSpPr txBox="1"/>
          <p:nvPr/>
        </p:nvSpPr>
        <p:spPr>
          <a:xfrm>
            <a:off x="4019955" y="337173"/>
            <a:ext cx="3382794" cy="523220"/>
          </a:xfrm>
          <a:prstGeom prst="rect">
            <a:avLst/>
          </a:prstGeom>
          <a:noFill/>
        </p:spPr>
        <p:txBody>
          <a:bodyPr wrap="square">
            <a:spAutoFit/>
          </a:bodyPr>
          <a:lstStyle/>
          <a:p>
            <a:pPr algn="ctr"/>
            <a:r>
              <a:rPr lang="en-US" sz="2800" b="1" u="sng" dirty="0">
                <a:latin typeface="Times New Roman" panose="02020603050405020304" pitchFamily="18" charset="0"/>
                <a:cs typeface="Times New Roman" panose="02020603050405020304" pitchFamily="18" charset="0"/>
              </a:rPr>
              <a:t>Brand exposure</a:t>
            </a:r>
          </a:p>
        </p:txBody>
      </p:sp>
      <p:sp>
        <p:nvSpPr>
          <p:cNvPr id="5" name="Content Placeholder 2">
            <a:extLst>
              <a:ext uri="{FF2B5EF4-FFF2-40B4-BE49-F238E27FC236}">
                <a16:creationId xmlns:a16="http://schemas.microsoft.com/office/drawing/2014/main" id="{4CA0ABE7-DA83-CCC5-A907-53C0BFE81018}"/>
              </a:ext>
            </a:extLst>
          </p:cNvPr>
          <p:cNvSpPr txBox="1">
            <a:spLocks/>
          </p:cNvSpPr>
          <p:nvPr/>
        </p:nvSpPr>
        <p:spPr>
          <a:xfrm>
            <a:off x="334254" y="1311577"/>
            <a:ext cx="11517549" cy="4204006"/>
          </a:xfrm>
          <a:prstGeom prst="rect">
            <a:avLst/>
          </a:prstGeom>
          <a:solidFill>
            <a:schemeClr val="bg2">
              <a:alpha val="50195"/>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2" panose="05020102010507070707" pitchFamily="18" charset="2"/>
              <a:buNone/>
            </a:pPr>
            <a:r>
              <a:rPr lang="en-US" altLang="ar-SA" sz="2400" dirty="0">
                <a:latin typeface="Times New Roman" panose="02020603050405020304" pitchFamily="18" charset="0"/>
                <a:cs typeface="+mj-cs"/>
              </a:rPr>
              <a:t>Helps companies extend their products into new target markets, new product lines, and new categories</a:t>
            </a:r>
          </a:p>
          <a:p>
            <a:pPr lvl="1">
              <a:lnSpc>
                <a:spcPct val="150000"/>
              </a:lnSpc>
            </a:pPr>
            <a:r>
              <a:rPr lang="en-US" altLang="ar-SA" sz="2000" dirty="0">
                <a:latin typeface="Times New Roman" panose="02020603050405020304" pitchFamily="18" charset="0"/>
                <a:cs typeface="+mj-cs"/>
              </a:rPr>
              <a:t>Customers are more willing to try new products that carry a name they are familiar with</a:t>
            </a:r>
          </a:p>
          <a:p>
            <a:pPr lvl="1">
              <a:lnSpc>
                <a:spcPct val="150000"/>
              </a:lnSpc>
            </a:pPr>
            <a:r>
              <a:rPr lang="en-US" altLang="ar-SA" sz="2000" dirty="0">
                <a:latin typeface="Times New Roman" panose="02020603050405020304" pitchFamily="18" charset="0"/>
                <a:cs typeface="+mj-cs"/>
              </a:rPr>
              <a:t>Example: GLAD family of products</a:t>
            </a:r>
          </a:p>
          <a:p>
            <a:pPr lvl="2">
              <a:lnSpc>
                <a:spcPct val="150000"/>
              </a:lnSpc>
            </a:pPr>
            <a:r>
              <a:rPr lang="en-US" altLang="ar-SA" dirty="0">
                <a:latin typeface="Times New Roman" panose="02020603050405020304" pitchFamily="18" charset="0"/>
                <a:cs typeface="+mj-cs"/>
              </a:rPr>
              <a:t>Started with trash bags and has now moved into food storage containers and baggies</a:t>
            </a:r>
          </a:p>
        </p:txBody>
      </p:sp>
      <p:pic>
        <p:nvPicPr>
          <p:cNvPr id="6" name="Picture 5">
            <a:extLst>
              <a:ext uri="{FF2B5EF4-FFF2-40B4-BE49-F238E27FC236}">
                <a16:creationId xmlns:a16="http://schemas.microsoft.com/office/drawing/2014/main" id="{0B0102B4-9590-B65E-17FB-26F74D223080}"/>
              </a:ext>
            </a:extLst>
          </p:cNvPr>
          <p:cNvPicPr>
            <a:picLocks noChangeAspect="1"/>
          </p:cNvPicPr>
          <p:nvPr/>
        </p:nvPicPr>
        <p:blipFill>
          <a:blip r:embed="rId3"/>
          <a:stretch>
            <a:fillRect/>
          </a:stretch>
        </p:blipFill>
        <p:spPr>
          <a:xfrm>
            <a:off x="4325667" y="4085617"/>
            <a:ext cx="3209925" cy="2558374"/>
          </a:xfrm>
          <a:prstGeom prst="rect">
            <a:avLst/>
          </a:prstGeom>
          <a:ln>
            <a:noFill/>
          </a:ln>
          <a:effectLst>
            <a:softEdge rad="112500"/>
          </a:effectLst>
        </p:spPr>
      </p:pic>
      <p:sp>
        <p:nvSpPr>
          <p:cNvPr id="3" name="Rectangle 2">
            <a:extLst>
              <a:ext uri="{FF2B5EF4-FFF2-40B4-BE49-F238E27FC236}">
                <a16:creationId xmlns:a16="http://schemas.microsoft.com/office/drawing/2014/main" id="{7EB2EE68-4F12-FEA0-6FBE-A7890BEA9618}"/>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1187355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30114FF9-80CA-7F2A-5715-CBCCDE73018B}"/>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4919D217-CB37-7D64-0445-3EE2531014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5" name="TextBox 4">
            <a:extLst>
              <a:ext uri="{FF2B5EF4-FFF2-40B4-BE49-F238E27FC236}">
                <a16:creationId xmlns:a16="http://schemas.microsoft.com/office/drawing/2014/main" id="{4EE4C3AD-8D57-0E4D-393A-83259A1CDD4E}"/>
              </a:ext>
            </a:extLst>
          </p:cNvPr>
          <p:cNvSpPr txBox="1"/>
          <p:nvPr/>
        </p:nvSpPr>
        <p:spPr>
          <a:xfrm>
            <a:off x="4564703" y="337173"/>
            <a:ext cx="2740768" cy="523220"/>
          </a:xfrm>
          <a:prstGeom prst="rect">
            <a:avLst/>
          </a:prstGeom>
          <a:noFill/>
        </p:spPr>
        <p:txBody>
          <a:bodyPr wrap="square">
            <a:spAutoFit/>
          </a:bodyPr>
          <a:lstStyle/>
          <a:p>
            <a:r>
              <a:rPr lang="en-US" sz="2800" b="1" u="sng" dirty="0">
                <a:latin typeface="Times New Roman" panose="02020603050405020304" pitchFamily="18" charset="0"/>
                <a:cs typeface="Times New Roman" panose="02020603050405020304" pitchFamily="18" charset="0"/>
              </a:rPr>
              <a:t>Types of Brands</a:t>
            </a:r>
          </a:p>
        </p:txBody>
      </p:sp>
      <p:sp>
        <p:nvSpPr>
          <p:cNvPr id="6" name="Content Placeholder 2">
            <a:extLst>
              <a:ext uri="{FF2B5EF4-FFF2-40B4-BE49-F238E27FC236}">
                <a16:creationId xmlns:a16="http://schemas.microsoft.com/office/drawing/2014/main" id="{9FC07418-3032-1C67-1F75-33393D374FAE}"/>
              </a:ext>
            </a:extLst>
          </p:cNvPr>
          <p:cNvSpPr txBox="1">
            <a:spLocks/>
          </p:cNvSpPr>
          <p:nvPr/>
        </p:nvSpPr>
        <p:spPr>
          <a:xfrm>
            <a:off x="246705" y="1222442"/>
            <a:ext cx="11692647" cy="2493524"/>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buFont typeface="Arial" panose="020B0604020202020204" pitchFamily="34" charset="0"/>
              <a:buNone/>
              <a:defRPr/>
            </a:pPr>
            <a:r>
              <a:rPr lang="en-US" sz="2400" b="1" u="sng" dirty="0">
                <a:solidFill>
                  <a:srgbClr val="C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National Brands</a:t>
            </a:r>
          </a:p>
          <a:p>
            <a:pPr marL="265176" indent="-265176">
              <a:buFont typeface="Arial" panose="020B0604020202020204" pitchFamily="34" charset="0"/>
              <a:buNone/>
              <a:defRPr/>
            </a:pPr>
            <a:r>
              <a:rPr lang="en-US" sz="2400" dirty="0">
                <a:latin typeface="Times New Roman" panose="02020603050405020304" pitchFamily="18" charset="0"/>
                <a:cs typeface="Times New Roman" panose="02020603050405020304" pitchFamily="18" charset="0"/>
              </a:rPr>
              <a:t>(producer brands) owned by national manufacturers</a:t>
            </a:r>
          </a:p>
          <a:p>
            <a:pPr marL="548640" lvl="1" indent="-201168">
              <a:buFont typeface="Verdana"/>
              <a:buChar char="◦"/>
              <a:defRPr/>
            </a:pPr>
            <a:r>
              <a:rPr lang="en-US" sz="2000" dirty="0">
                <a:latin typeface="Times New Roman" panose="02020603050405020304" pitchFamily="18" charset="0"/>
                <a:cs typeface="Times New Roman" panose="02020603050405020304" pitchFamily="18" charset="0"/>
              </a:rPr>
              <a:t>Generate the majority of sales for most categories</a:t>
            </a:r>
          </a:p>
          <a:p>
            <a:pPr marL="548640" lvl="1" indent="-201168">
              <a:buFont typeface="Verdana"/>
              <a:buChar char="◦"/>
              <a:defRPr/>
            </a:pPr>
            <a:r>
              <a:rPr lang="en-US" sz="2000" dirty="0">
                <a:latin typeface="Times New Roman" panose="02020603050405020304" pitchFamily="18" charset="0"/>
                <a:cs typeface="Times New Roman" panose="02020603050405020304" pitchFamily="18" charset="0"/>
              </a:rPr>
              <a:t>Examples: Hershey Foods, Whirlpool, Ford, Hilton, American Airlines, Kraft and Nestle</a:t>
            </a:r>
          </a:p>
          <a:p>
            <a:pPr marL="548640" lvl="1" indent="-201168">
              <a:buFont typeface="Verdana"/>
              <a:buChar char="◦"/>
              <a:defRPr/>
            </a:pPr>
            <a:r>
              <a:rPr lang="en-US" sz="2000" dirty="0">
                <a:latin typeface="Times New Roman" panose="02020603050405020304" pitchFamily="18" charset="0"/>
                <a:cs typeface="Times New Roman" panose="02020603050405020304" pitchFamily="18" charset="0"/>
              </a:rPr>
              <a:t>Internet based national brands</a:t>
            </a:r>
          </a:p>
          <a:p>
            <a:pPr marL="786384" lvl="2" indent="-182880">
              <a:buClr>
                <a:schemeClr val="accent2">
                  <a:tint val="85000"/>
                  <a:satMod val="285000"/>
                </a:schemeClr>
              </a:buClr>
              <a:buFont typeface="Wingdings 2"/>
              <a:buChar char=""/>
              <a:defRPr/>
            </a:pPr>
            <a:r>
              <a:rPr lang="en-US" dirty="0">
                <a:latin typeface="Times New Roman" panose="02020603050405020304" pitchFamily="18" charset="0"/>
                <a:cs typeface="Times New Roman" panose="02020603050405020304" pitchFamily="18" charset="0"/>
              </a:rPr>
              <a:t>Amazon.com, eBay, Monster</a:t>
            </a:r>
          </a:p>
        </p:txBody>
      </p:sp>
      <p:pic>
        <p:nvPicPr>
          <p:cNvPr id="7" name="Picture 6">
            <a:extLst>
              <a:ext uri="{FF2B5EF4-FFF2-40B4-BE49-F238E27FC236}">
                <a16:creationId xmlns:a16="http://schemas.microsoft.com/office/drawing/2014/main" id="{E9B6FBCC-1924-947E-181C-B13CD0657A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17132" y="3822417"/>
            <a:ext cx="5475653" cy="2811847"/>
          </a:xfrm>
          <a:prstGeom prst="rect">
            <a:avLst/>
          </a:prstGeom>
        </p:spPr>
      </p:pic>
      <p:sp>
        <p:nvSpPr>
          <p:cNvPr id="3" name="Rectangle 2">
            <a:extLst>
              <a:ext uri="{FF2B5EF4-FFF2-40B4-BE49-F238E27FC236}">
                <a16:creationId xmlns:a16="http://schemas.microsoft.com/office/drawing/2014/main" id="{0C96A9FA-9B31-1789-CF14-EDCCB0A2E126}"/>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2767910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AB477F9-07DA-556A-0D33-ECD619693934}"/>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9714F198-8934-65C1-53EB-922AAF1312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23C75129-5CFF-1439-04C8-7E029989425D}"/>
              </a:ext>
            </a:extLst>
          </p:cNvPr>
          <p:cNvSpPr txBox="1">
            <a:spLocks/>
          </p:cNvSpPr>
          <p:nvPr/>
        </p:nvSpPr>
        <p:spPr>
          <a:xfrm>
            <a:off x="222386" y="1329043"/>
            <a:ext cx="11741285" cy="1647621"/>
          </a:xfrm>
          <a:prstGeom prst="rect">
            <a:avLst/>
          </a:prstGeom>
          <a:solidFill>
            <a:schemeClr val="bg2">
              <a:alpha val="50000"/>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buFont typeface="Arial" panose="020B0604020202020204" pitchFamily="34" charset="0"/>
              <a:buNone/>
              <a:defRPr/>
            </a:pPr>
            <a:r>
              <a:rPr lang="en-US" sz="2400" b="1" u="sng" dirty="0">
                <a:solidFill>
                  <a:srgbClr val="C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Private Distributor Brands</a:t>
            </a:r>
          </a:p>
          <a:p>
            <a:pPr marL="265176" indent="-265176">
              <a:buFont typeface="Arial" panose="020B0604020202020204" pitchFamily="34" charset="0"/>
              <a:buNone/>
              <a:defRPr/>
            </a:pPr>
            <a:r>
              <a:rPr lang="en-US" sz="2400" dirty="0">
                <a:latin typeface="Times New Roman" panose="02020603050405020304" pitchFamily="18" charset="0"/>
                <a:cs typeface="Times New Roman" panose="02020603050405020304" pitchFamily="18" charset="0"/>
              </a:rPr>
              <a:t>private brands, store brands, or dealer brands</a:t>
            </a:r>
          </a:p>
          <a:p>
            <a:pPr marL="548640" lvl="1" indent="-201168">
              <a:buFont typeface="Verdana"/>
              <a:buChar char="◦"/>
              <a:defRPr/>
            </a:pPr>
            <a:r>
              <a:rPr lang="en-US" dirty="0">
                <a:latin typeface="Times New Roman" panose="02020603050405020304" pitchFamily="18" charset="0"/>
                <a:cs typeface="Times New Roman" panose="02020603050405020304" pitchFamily="18" charset="0"/>
              </a:rPr>
              <a:t>Developed and owned by wholesalers and retailers</a:t>
            </a:r>
          </a:p>
          <a:p>
            <a:pPr marL="548640" lvl="1" indent="-201168">
              <a:buFont typeface="Verdana"/>
              <a:buChar char="◦"/>
              <a:defRPr/>
            </a:pPr>
            <a:r>
              <a:rPr lang="en-US" dirty="0">
                <a:latin typeface="Times New Roman" panose="02020603050405020304" pitchFamily="18" charset="0"/>
                <a:cs typeface="Times New Roman" panose="02020603050405020304" pitchFamily="18" charset="0"/>
              </a:rPr>
              <a:t>Examples: Arizona for JC Penney, George for Wal-Mart, Villager for Kohl's</a:t>
            </a:r>
          </a:p>
        </p:txBody>
      </p:sp>
      <p:pic>
        <p:nvPicPr>
          <p:cNvPr id="5" name="Picture 5">
            <a:extLst>
              <a:ext uri="{FF2B5EF4-FFF2-40B4-BE49-F238E27FC236}">
                <a16:creationId xmlns:a16="http://schemas.microsoft.com/office/drawing/2014/main" id="{54270E1F-DE9E-B9A5-BC74-5A95B88057E3}"/>
              </a:ext>
            </a:extLst>
          </p:cNvPr>
          <p:cNvPicPr>
            <a:picLocks noChangeAspect="1" noChangeArrowheads="1"/>
          </p:cNvPicPr>
          <p:nvPr/>
        </p:nvPicPr>
        <p:blipFill>
          <a:blip r:embed="rId3"/>
          <a:srcRect/>
          <a:stretch>
            <a:fillRect/>
          </a:stretch>
        </p:blipFill>
        <p:spPr bwMode="auto">
          <a:xfrm>
            <a:off x="2100570" y="5251219"/>
            <a:ext cx="2586221" cy="685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6">
            <a:extLst>
              <a:ext uri="{FF2B5EF4-FFF2-40B4-BE49-F238E27FC236}">
                <a16:creationId xmlns:a16="http://schemas.microsoft.com/office/drawing/2014/main" id="{515E93A9-BF8B-2564-6610-F71D7110E652}"/>
              </a:ext>
            </a:extLst>
          </p:cNvPr>
          <p:cNvPicPr>
            <a:picLocks noChangeAspect="1" noChangeArrowheads="1"/>
          </p:cNvPicPr>
          <p:nvPr/>
        </p:nvPicPr>
        <p:blipFill>
          <a:blip r:embed="rId4"/>
          <a:srcRect/>
          <a:stretch>
            <a:fillRect/>
          </a:stretch>
        </p:blipFill>
        <p:spPr bwMode="auto">
          <a:xfrm>
            <a:off x="3083668" y="3703171"/>
            <a:ext cx="2702444" cy="790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Line 7">
            <a:extLst>
              <a:ext uri="{FF2B5EF4-FFF2-40B4-BE49-F238E27FC236}">
                <a16:creationId xmlns:a16="http://schemas.microsoft.com/office/drawing/2014/main" id="{FC4AC41F-1B84-BEEC-9E9A-9094B33C95A2}"/>
              </a:ext>
            </a:extLst>
          </p:cNvPr>
          <p:cNvSpPr>
            <a:spLocks noChangeShapeType="1"/>
          </p:cNvSpPr>
          <p:nvPr/>
        </p:nvSpPr>
        <p:spPr bwMode="auto">
          <a:xfrm flipH="1" flipV="1">
            <a:off x="5817069" y="4126122"/>
            <a:ext cx="2124396" cy="114300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8" name="Line 8">
            <a:extLst>
              <a:ext uri="{FF2B5EF4-FFF2-40B4-BE49-F238E27FC236}">
                <a16:creationId xmlns:a16="http://schemas.microsoft.com/office/drawing/2014/main" id="{E7B60FCC-35A3-D394-F47F-880A239D9FFE}"/>
              </a:ext>
            </a:extLst>
          </p:cNvPr>
          <p:cNvSpPr>
            <a:spLocks noChangeShapeType="1"/>
          </p:cNvSpPr>
          <p:nvPr/>
        </p:nvSpPr>
        <p:spPr bwMode="auto">
          <a:xfrm flipH="1" flipV="1">
            <a:off x="4686791" y="5684066"/>
            <a:ext cx="2493856" cy="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0" name="TextBox 6">
            <a:extLst>
              <a:ext uri="{FF2B5EF4-FFF2-40B4-BE49-F238E27FC236}">
                <a16:creationId xmlns:a16="http://schemas.microsoft.com/office/drawing/2014/main" id="{2898BAE1-0E05-0354-2B99-F99339A26C92}"/>
              </a:ext>
            </a:extLst>
          </p:cNvPr>
          <p:cNvSpPr txBox="1">
            <a:spLocks noChangeArrowheads="1"/>
          </p:cNvSpPr>
          <p:nvPr/>
        </p:nvSpPr>
        <p:spPr bwMode="auto">
          <a:xfrm>
            <a:off x="6501716" y="5210754"/>
            <a:ext cx="3879331" cy="646331"/>
          </a:xfrm>
          <a:prstGeom prst="rect">
            <a:avLst/>
          </a:prstGeom>
          <a:solidFill>
            <a:schemeClr val="accent4">
              <a:lumMod val="60000"/>
              <a:lumOff val="40000"/>
            </a:schemeClr>
          </a:solidFill>
          <a:ln>
            <a:headEnd/>
            <a:tailEnd/>
          </a:ln>
        </p:spPr>
        <p:style>
          <a:lnRef idx="2">
            <a:schemeClr val="dk1"/>
          </a:lnRef>
          <a:fillRef idx="1">
            <a:schemeClr val="lt1"/>
          </a:fillRef>
          <a:effectRef idx="0">
            <a:schemeClr val="dk1"/>
          </a:effectRef>
          <a:fontRef idx="minor">
            <a:schemeClr val="dk1"/>
          </a:fontRef>
        </p:style>
        <p:txBody>
          <a:bodyPr wrap="square">
            <a:spAutoFit/>
          </a:bodyPr>
          <a:lstStyle/>
          <a:p>
            <a:pPr algn="ctr">
              <a:defRPr/>
            </a:pPr>
            <a:r>
              <a:rPr lang="en-US" b="1" dirty="0">
                <a:latin typeface="Times New Roman" panose="02020603050405020304" pitchFamily="18" charset="0"/>
                <a:cs typeface="Times New Roman" panose="02020603050405020304" pitchFamily="18" charset="0"/>
              </a:rPr>
              <a:t>Both are private distributor brands from SEARS</a:t>
            </a:r>
          </a:p>
        </p:txBody>
      </p:sp>
      <p:sp>
        <p:nvSpPr>
          <p:cNvPr id="13" name="TextBox 12">
            <a:extLst>
              <a:ext uri="{FF2B5EF4-FFF2-40B4-BE49-F238E27FC236}">
                <a16:creationId xmlns:a16="http://schemas.microsoft.com/office/drawing/2014/main" id="{9844F67F-0834-55F3-FAFC-AE33E0BCE7AD}"/>
              </a:ext>
            </a:extLst>
          </p:cNvPr>
          <p:cNvSpPr txBox="1"/>
          <p:nvPr/>
        </p:nvSpPr>
        <p:spPr>
          <a:xfrm>
            <a:off x="4564703" y="337173"/>
            <a:ext cx="2740768" cy="523220"/>
          </a:xfrm>
          <a:prstGeom prst="rect">
            <a:avLst/>
          </a:prstGeom>
          <a:noFill/>
        </p:spPr>
        <p:txBody>
          <a:bodyPr wrap="square">
            <a:spAutoFit/>
          </a:bodyPr>
          <a:lstStyle/>
          <a:p>
            <a:r>
              <a:rPr lang="en-US" sz="2800" b="1" u="sng" dirty="0">
                <a:latin typeface="Times New Roman" panose="02020603050405020304" pitchFamily="18" charset="0"/>
                <a:cs typeface="Times New Roman" panose="02020603050405020304" pitchFamily="18" charset="0"/>
              </a:rPr>
              <a:t>Types of Brands</a:t>
            </a:r>
          </a:p>
        </p:txBody>
      </p:sp>
      <p:sp>
        <p:nvSpPr>
          <p:cNvPr id="9" name="Rectangle 8">
            <a:extLst>
              <a:ext uri="{FF2B5EF4-FFF2-40B4-BE49-F238E27FC236}">
                <a16:creationId xmlns:a16="http://schemas.microsoft.com/office/drawing/2014/main" id="{34422AA0-8016-8D13-0083-47F81965A6B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639861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A62939AA-2E64-76A4-0D4E-6DECC22A8E18}"/>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Graphic 21">
            <a:extLst>
              <a:ext uri="{FF2B5EF4-FFF2-40B4-BE49-F238E27FC236}">
                <a16:creationId xmlns:a16="http://schemas.microsoft.com/office/drawing/2014/main" id="{CA7B8C47-F7A8-7F88-4941-1F9DE64D14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0B7F918D-2F26-6008-A099-C30474895C66}"/>
              </a:ext>
            </a:extLst>
          </p:cNvPr>
          <p:cNvSpPr txBox="1">
            <a:spLocks/>
          </p:cNvSpPr>
          <p:nvPr/>
        </p:nvSpPr>
        <p:spPr>
          <a:xfrm>
            <a:off x="243191" y="1311609"/>
            <a:ext cx="11721830" cy="3124200"/>
          </a:xfrm>
          <a:prstGeom prst="rect">
            <a:avLst/>
          </a:prstGeom>
          <a:solidFill>
            <a:schemeClr val="bg2">
              <a:alpha val="50000"/>
            </a:schemeClr>
          </a:solidFill>
          <a:ln>
            <a:no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lnSpc>
                <a:spcPct val="150000"/>
              </a:lnSpc>
              <a:buFont typeface="Arial" panose="020B0604020202020204" pitchFamily="34" charset="0"/>
              <a:buNone/>
              <a:defRPr/>
            </a:pPr>
            <a:r>
              <a:rPr lang="en-US" sz="2400" b="1" u="sng" dirty="0">
                <a:solidFill>
                  <a:srgbClr val="C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Generic Brands</a:t>
            </a:r>
          </a:p>
          <a:p>
            <a:pPr marL="265176" indent="-265176">
              <a:lnSpc>
                <a:spcPct val="150000"/>
              </a:lnSpc>
              <a:buFont typeface="Arial" panose="020B0604020202020204" pitchFamily="34" charset="0"/>
              <a:buNone/>
              <a:defRPr/>
            </a:pPr>
            <a:r>
              <a:rPr lang="en-US" sz="2400" dirty="0">
                <a:latin typeface="Times New Roman" panose="02020603050405020304" pitchFamily="18" charset="0"/>
                <a:cs typeface="Times New Roman" panose="02020603050405020304" pitchFamily="18" charset="0"/>
              </a:rPr>
              <a:t>Does not carry a company identity</a:t>
            </a:r>
          </a:p>
          <a:p>
            <a:pPr marL="548640" lvl="1" indent="-201168">
              <a:lnSpc>
                <a:spcPct val="150000"/>
              </a:lnSpc>
              <a:buFont typeface="Verdana"/>
              <a:buChar char="◦"/>
              <a:defRPr/>
            </a:pPr>
            <a:r>
              <a:rPr lang="en-US" dirty="0">
                <a:latin typeface="Times New Roman" panose="02020603050405020304" pitchFamily="18" charset="0"/>
                <a:cs typeface="Times New Roman" panose="02020603050405020304" pitchFamily="18" charset="0"/>
              </a:rPr>
              <a:t>Packaging usually features a description of the product</a:t>
            </a:r>
          </a:p>
          <a:p>
            <a:pPr marL="786384" lvl="2" indent="-182880">
              <a:lnSpc>
                <a:spcPct val="150000"/>
              </a:lnSpc>
              <a:buClr>
                <a:schemeClr val="accent2">
                  <a:tint val="85000"/>
                  <a:satMod val="285000"/>
                </a:schemeClr>
              </a:buClr>
              <a:buFont typeface="Wingdings 2"/>
              <a:buChar char=""/>
              <a:defRPr/>
            </a:pPr>
            <a:r>
              <a:rPr lang="en-US" sz="2400" dirty="0">
                <a:latin typeface="Times New Roman" panose="02020603050405020304" pitchFamily="18" charset="0"/>
                <a:cs typeface="Times New Roman" panose="02020603050405020304" pitchFamily="18" charset="0"/>
              </a:rPr>
              <a:t>Example: Pancake Mix, Paper Towels</a:t>
            </a:r>
          </a:p>
          <a:p>
            <a:pPr marL="548640" lvl="1" indent="-201168">
              <a:lnSpc>
                <a:spcPct val="150000"/>
              </a:lnSpc>
              <a:buFont typeface="Verdana"/>
              <a:buChar char="◦"/>
              <a:defRPr/>
            </a:pPr>
            <a:r>
              <a:rPr lang="en-US" dirty="0">
                <a:latin typeface="Times New Roman" panose="02020603050405020304" pitchFamily="18" charset="0"/>
                <a:cs typeface="Times New Roman" panose="02020603050405020304" pitchFamily="18" charset="0"/>
              </a:rPr>
              <a:t>Usually sold in supermarkets and discount stores</a:t>
            </a:r>
          </a:p>
          <a:p>
            <a:pPr marL="548640" lvl="1" indent="-201168">
              <a:lnSpc>
                <a:spcPct val="150000"/>
              </a:lnSpc>
              <a:buFont typeface="Verdana"/>
              <a:buChar char="◦"/>
              <a:defRPr/>
            </a:pPr>
            <a:r>
              <a:rPr lang="en-US" dirty="0">
                <a:latin typeface="Times New Roman" panose="02020603050405020304" pitchFamily="18" charset="0"/>
                <a:cs typeface="Times New Roman" panose="02020603050405020304" pitchFamily="18" charset="0"/>
              </a:rPr>
              <a:t>Often sold for 30 – 50% less than name brands</a:t>
            </a:r>
          </a:p>
        </p:txBody>
      </p:sp>
      <p:sp>
        <p:nvSpPr>
          <p:cNvPr id="5" name="TextBox 4">
            <a:extLst>
              <a:ext uri="{FF2B5EF4-FFF2-40B4-BE49-F238E27FC236}">
                <a16:creationId xmlns:a16="http://schemas.microsoft.com/office/drawing/2014/main" id="{6B14A4E1-703A-8CD0-0CC1-A3215AF752C1}"/>
              </a:ext>
            </a:extLst>
          </p:cNvPr>
          <p:cNvSpPr txBox="1"/>
          <p:nvPr/>
        </p:nvSpPr>
        <p:spPr>
          <a:xfrm>
            <a:off x="4564703" y="337173"/>
            <a:ext cx="2740768" cy="523220"/>
          </a:xfrm>
          <a:prstGeom prst="rect">
            <a:avLst/>
          </a:prstGeom>
          <a:noFill/>
        </p:spPr>
        <p:txBody>
          <a:bodyPr wrap="square">
            <a:spAutoFit/>
          </a:bodyPr>
          <a:lstStyle/>
          <a:p>
            <a:r>
              <a:rPr lang="en-US" sz="2800" b="1" u="sng" dirty="0">
                <a:latin typeface="Times New Roman" panose="02020603050405020304" pitchFamily="18" charset="0"/>
                <a:cs typeface="Times New Roman" panose="02020603050405020304" pitchFamily="18" charset="0"/>
              </a:rPr>
              <a:t>Types of Brands</a:t>
            </a:r>
          </a:p>
        </p:txBody>
      </p:sp>
      <p:pic>
        <p:nvPicPr>
          <p:cNvPr id="6" name="Picture 5">
            <a:extLst>
              <a:ext uri="{FF2B5EF4-FFF2-40B4-BE49-F238E27FC236}">
                <a16:creationId xmlns:a16="http://schemas.microsoft.com/office/drawing/2014/main" id="{23CC5FB3-0C20-DA7A-2D4E-4F268424AC9F}"/>
              </a:ext>
            </a:extLst>
          </p:cNvPr>
          <p:cNvPicPr>
            <a:picLocks noChangeAspect="1"/>
          </p:cNvPicPr>
          <p:nvPr/>
        </p:nvPicPr>
        <p:blipFill>
          <a:blip r:embed="rId3"/>
          <a:stretch>
            <a:fillRect/>
          </a:stretch>
        </p:blipFill>
        <p:spPr>
          <a:xfrm>
            <a:off x="7501746" y="2743198"/>
            <a:ext cx="3568331" cy="3388663"/>
          </a:xfrm>
          <a:prstGeom prst="rect">
            <a:avLst/>
          </a:prstGeom>
          <a:ln>
            <a:noFill/>
          </a:ln>
          <a:effectLst>
            <a:softEdge rad="112500"/>
          </a:effectLst>
        </p:spPr>
      </p:pic>
      <p:sp>
        <p:nvSpPr>
          <p:cNvPr id="7" name="Rectangle 6">
            <a:extLst>
              <a:ext uri="{FF2B5EF4-FFF2-40B4-BE49-F238E27FC236}">
                <a16:creationId xmlns:a16="http://schemas.microsoft.com/office/drawing/2014/main" id="{503C6E04-58AD-DE91-FD1B-48E8D27E099D}"/>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702079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488DD620-072E-F670-D3B5-13E30CAE0369}"/>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FDA34D8-22B0-4A14-A8D5-900FE7534818}"/>
              </a:ext>
            </a:extLst>
          </p:cNvPr>
          <p:cNvSpPr txBox="1"/>
          <p:nvPr/>
        </p:nvSpPr>
        <p:spPr>
          <a:xfrm>
            <a:off x="4726226" y="279771"/>
            <a:ext cx="2767104"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Brand Strategies</a:t>
            </a:r>
          </a:p>
        </p:txBody>
      </p:sp>
      <p:pic>
        <p:nvPicPr>
          <p:cNvPr id="2" name="Graphic 21">
            <a:extLst>
              <a:ext uri="{FF2B5EF4-FFF2-40B4-BE49-F238E27FC236}">
                <a16:creationId xmlns:a16="http://schemas.microsoft.com/office/drawing/2014/main" id="{B8666106-EF42-796D-8C45-7372D4F688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264F975E-8F79-6A3D-E3AA-6DA9842CAEDB}"/>
              </a:ext>
            </a:extLst>
          </p:cNvPr>
          <p:cNvSpPr txBox="1">
            <a:spLocks/>
          </p:cNvSpPr>
          <p:nvPr/>
        </p:nvSpPr>
        <p:spPr>
          <a:xfrm>
            <a:off x="1760705" y="1313234"/>
            <a:ext cx="4445541" cy="5077838"/>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31825" indent="-631825">
              <a:lnSpc>
                <a:spcPct val="250000"/>
              </a:lnSpc>
              <a:buFont typeface="Wingdings" panose="05000000000000000000" pitchFamily="2" charset="2"/>
              <a:buChar char="v"/>
              <a:defRPr/>
            </a:pPr>
            <a:r>
              <a:rPr lang="en-US" sz="2400" b="1" u="sng" dirty="0">
                <a:solidFill>
                  <a:srgbClr val="000099"/>
                </a:solidFill>
                <a:latin typeface="Times New Roman" panose="02020603050405020304" pitchFamily="18" charset="0"/>
                <a:cs typeface="Times New Roman" panose="02020603050405020304" pitchFamily="18" charset="0"/>
              </a:rPr>
              <a:t>Brand Extension </a:t>
            </a:r>
          </a:p>
          <a:p>
            <a:pPr marL="631825" indent="-631825">
              <a:lnSpc>
                <a:spcPct val="250000"/>
              </a:lnSpc>
              <a:buFont typeface="Wingdings" panose="05000000000000000000" pitchFamily="2" charset="2"/>
              <a:buChar char="v"/>
              <a:defRPr/>
            </a:pPr>
            <a:r>
              <a:rPr lang="en-US" sz="2400" b="1" u="sng" dirty="0">
                <a:solidFill>
                  <a:srgbClr val="000099"/>
                </a:solidFill>
                <a:latin typeface="Times New Roman" panose="02020603050405020304" pitchFamily="18" charset="0"/>
                <a:cs typeface="Times New Roman" panose="02020603050405020304" pitchFamily="18" charset="0"/>
              </a:rPr>
              <a:t>Brand Licensing</a:t>
            </a:r>
          </a:p>
          <a:p>
            <a:pPr marL="631825" indent="-631825">
              <a:lnSpc>
                <a:spcPct val="250000"/>
              </a:lnSpc>
              <a:buFont typeface="Wingdings" panose="05000000000000000000" pitchFamily="2" charset="2"/>
              <a:buChar char="v"/>
              <a:defRPr/>
            </a:pPr>
            <a:r>
              <a:rPr lang="en-US" sz="2400" b="1" u="sng" dirty="0">
                <a:solidFill>
                  <a:srgbClr val="000099"/>
                </a:solidFill>
                <a:latin typeface="Times New Roman" panose="02020603050405020304" pitchFamily="18" charset="0"/>
                <a:cs typeface="Times New Roman" panose="02020603050405020304" pitchFamily="18" charset="0"/>
              </a:rPr>
              <a:t>Mixed Brands</a:t>
            </a:r>
          </a:p>
          <a:p>
            <a:pPr marL="631825" indent="-631825">
              <a:lnSpc>
                <a:spcPct val="250000"/>
              </a:lnSpc>
              <a:buFont typeface="Wingdings" panose="05000000000000000000" pitchFamily="2" charset="2"/>
              <a:buChar char="v"/>
              <a:defRPr/>
            </a:pPr>
            <a:r>
              <a:rPr lang="en-US" sz="2400" b="1" u="sng" dirty="0">
                <a:solidFill>
                  <a:srgbClr val="000099"/>
                </a:solidFill>
                <a:latin typeface="Times New Roman" panose="02020603050405020304" pitchFamily="18" charset="0"/>
                <a:cs typeface="Times New Roman" panose="02020603050405020304" pitchFamily="18" charset="0"/>
              </a:rPr>
              <a:t>Co-Branding</a:t>
            </a:r>
          </a:p>
        </p:txBody>
      </p:sp>
      <p:pic>
        <p:nvPicPr>
          <p:cNvPr id="5" name="Picture 4" descr="http://www.stuartsco.com/acatalog/logo-branding.jpg">
            <a:extLst>
              <a:ext uri="{FF2B5EF4-FFF2-40B4-BE49-F238E27FC236}">
                <a16:creationId xmlns:a16="http://schemas.microsoft.com/office/drawing/2014/main" id="{DD598855-50C5-E11A-BDB7-F4BBEE1AE96C}"/>
              </a:ext>
            </a:extLst>
          </p:cNvPr>
          <p:cNvPicPr>
            <a:picLocks noChangeAspect="1" noChangeArrowheads="1"/>
          </p:cNvPicPr>
          <p:nvPr/>
        </p:nvPicPr>
        <p:blipFill>
          <a:blip r:embed="rId3" cstate="print"/>
          <a:srcRect/>
          <a:stretch>
            <a:fillRect/>
          </a:stretch>
        </p:blipFill>
        <p:spPr bwMode="auto">
          <a:xfrm>
            <a:off x="6750996" y="1313234"/>
            <a:ext cx="4159255" cy="5077837"/>
          </a:xfrm>
          <a:prstGeom prst="rect">
            <a:avLst/>
          </a:prstGeom>
          <a:ln>
            <a:noFill/>
          </a:ln>
          <a:effectLst>
            <a:softEdge rad="112500"/>
          </a:effectLst>
        </p:spPr>
      </p:pic>
      <p:sp>
        <p:nvSpPr>
          <p:cNvPr id="6" name="Rectangle 5">
            <a:extLst>
              <a:ext uri="{FF2B5EF4-FFF2-40B4-BE49-F238E27FC236}">
                <a16:creationId xmlns:a16="http://schemas.microsoft.com/office/drawing/2014/main" id="{F19B72E5-3270-1002-D512-5ED4EC1FE5D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668955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3EA2BB0-5ABA-08DE-4CCA-56B49A83CB31}"/>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Box 15">
            <a:extLst>
              <a:ext uri="{FF2B5EF4-FFF2-40B4-BE49-F238E27FC236}">
                <a16:creationId xmlns:a16="http://schemas.microsoft.com/office/drawing/2014/main" id="{D7F9B251-C806-4961-952C-752F8A4A8CE5}"/>
              </a:ext>
            </a:extLst>
          </p:cNvPr>
          <p:cNvSpPr txBox="1"/>
          <p:nvPr/>
        </p:nvSpPr>
        <p:spPr>
          <a:xfrm>
            <a:off x="4543795" y="337173"/>
            <a:ext cx="2688557"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Brand extension</a:t>
            </a:r>
          </a:p>
        </p:txBody>
      </p:sp>
      <p:pic>
        <p:nvPicPr>
          <p:cNvPr id="2" name="Graphic 21">
            <a:extLst>
              <a:ext uri="{FF2B5EF4-FFF2-40B4-BE49-F238E27FC236}">
                <a16:creationId xmlns:a16="http://schemas.microsoft.com/office/drawing/2014/main" id="{AA893FC5-70AA-A315-2ED1-1BBF3376A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11" name="Content Placeholder 2">
            <a:extLst>
              <a:ext uri="{FF2B5EF4-FFF2-40B4-BE49-F238E27FC236}">
                <a16:creationId xmlns:a16="http://schemas.microsoft.com/office/drawing/2014/main" id="{6D46EA09-8D48-4FE1-B458-FD4031D02AE7}"/>
              </a:ext>
            </a:extLst>
          </p:cNvPr>
          <p:cNvSpPr txBox="1">
            <a:spLocks/>
          </p:cNvSpPr>
          <p:nvPr/>
        </p:nvSpPr>
        <p:spPr>
          <a:xfrm>
            <a:off x="369651" y="1697523"/>
            <a:ext cx="11391089" cy="849029"/>
          </a:xfrm>
          <a:prstGeom prst="rect">
            <a:avLst/>
          </a:prstGeom>
          <a:solidFill>
            <a:schemeClr val="bg2">
              <a:alpha val="50195"/>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buFont typeface="Arial" panose="020B0604020202020204" pitchFamily="34" charset="0"/>
              <a:buNone/>
              <a:defRPr/>
            </a:pPr>
            <a:r>
              <a:rPr lang="en-US" sz="2400" dirty="0">
                <a:latin typeface="Times New Roman" panose="02020603050405020304" pitchFamily="18" charset="0"/>
                <a:cs typeface="Times New Roman" panose="02020603050405020304" pitchFamily="18" charset="0"/>
              </a:rPr>
              <a:t>  A branding strategy that uses an existing brand name to promote a new or improved product in a company’s product line</a:t>
            </a:r>
          </a:p>
        </p:txBody>
      </p:sp>
      <p:pic>
        <p:nvPicPr>
          <p:cNvPr id="12" name="Picture 4" descr="http://images.google.com/url?q=http://www.oceanspray.com.au/images/template/main-cranberry-classic.jpg&amp;usg=AFQjCNE3LRPw1vHENRuu4ir22Cn-xFEpkw">
            <a:extLst>
              <a:ext uri="{FF2B5EF4-FFF2-40B4-BE49-F238E27FC236}">
                <a16:creationId xmlns:a16="http://schemas.microsoft.com/office/drawing/2014/main" id="{5DF6757E-AE9D-4B53-A27E-9DE2F12FBD11}"/>
              </a:ext>
            </a:extLst>
          </p:cNvPr>
          <p:cNvPicPr>
            <a:picLocks noChangeAspect="1" noChangeArrowheads="1"/>
          </p:cNvPicPr>
          <p:nvPr/>
        </p:nvPicPr>
        <p:blipFill>
          <a:blip r:embed="rId3" cstate="print"/>
          <a:srcRect/>
          <a:stretch>
            <a:fillRect/>
          </a:stretch>
        </p:blipFill>
        <p:spPr bwMode="auto">
          <a:xfrm>
            <a:off x="657294" y="4012728"/>
            <a:ext cx="1725113" cy="2434328"/>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4" name="Picture 6" descr="http://images-cdn01.associatedcontent.com/image/A1295/129536/300_129536.jpg">
            <a:extLst>
              <a:ext uri="{FF2B5EF4-FFF2-40B4-BE49-F238E27FC236}">
                <a16:creationId xmlns:a16="http://schemas.microsoft.com/office/drawing/2014/main" id="{4DDDA3BA-3766-42AB-840B-6D4B99EC57F0}"/>
              </a:ext>
            </a:extLst>
          </p:cNvPr>
          <p:cNvPicPr>
            <a:picLocks noChangeAspect="1" noChangeArrowheads="1"/>
          </p:cNvPicPr>
          <p:nvPr/>
        </p:nvPicPr>
        <p:blipFill>
          <a:blip r:embed="rId4" cstate="print"/>
          <a:srcRect/>
          <a:stretch>
            <a:fillRect/>
          </a:stretch>
        </p:blipFill>
        <p:spPr bwMode="auto">
          <a:xfrm>
            <a:off x="3921071" y="4012728"/>
            <a:ext cx="1503839" cy="1308930"/>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5" name="Picture 10" descr="http://product.expotv.com/6/8/7/68757_150x150.jpg">
            <a:extLst>
              <a:ext uri="{FF2B5EF4-FFF2-40B4-BE49-F238E27FC236}">
                <a16:creationId xmlns:a16="http://schemas.microsoft.com/office/drawing/2014/main" id="{F89B9F22-56C8-490C-8878-B4A92094BD06}"/>
              </a:ext>
            </a:extLst>
          </p:cNvPr>
          <p:cNvPicPr>
            <a:picLocks noChangeAspect="1" noChangeArrowheads="1"/>
          </p:cNvPicPr>
          <p:nvPr/>
        </p:nvPicPr>
        <p:blipFill>
          <a:blip r:embed="rId5" cstate="print"/>
          <a:srcRect/>
          <a:stretch>
            <a:fillRect/>
          </a:stretch>
        </p:blipFill>
        <p:spPr bwMode="auto">
          <a:xfrm>
            <a:off x="6379143" y="5070345"/>
            <a:ext cx="2072995" cy="137671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cxnSp>
        <p:nvCxnSpPr>
          <p:cNvPr id="3" name="Straight Arrow Connector 10">
            <a:extLst>
              <a:ext uri="{FF2B5EF4-FFF2-40B4-BE49-F238E27FC236}">
                <a16:creationId xmlns:a16="http://schemas.microsoft.com/office/drawing/2014/main" id="{458D739E-372F-42A0-A008-B109F64E40B9}"/>
              </a:ext>
            </a:extLst>
          </p:cNvPr>
          <p:cNvCxnSpPr>
            <a:cxnSpLocks noChangeShapeType="1"/>
          </p:cNvCxnSpPr>
          <p:nvPr/>
        </p:nvCxnSpPr>
        <p:spPr bwMode="auto">
          <a:xfrm>
            <a:off x="2382407" y="4681506"/>
            <a:ext cx="1538664" cy="0"/>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cxnSp>
        <p:nvCxnSpPr>
          <p:cNvPr id="5" name="Straight Arrow Connector 12">
            <a:extLst>
              <a:ext uri="{FF2B5EF4-FFF2-40B4-BE49-F238E27FC236}">
                <a16:creationId xmlns:a16="http://schemas.microsoft.com/office/drawing/2014/main" id="{5D809297-AED5-4A13-9B26-5F631F52D522}"/>
              </a:ext>
            </a:extLst>
          </p:cNvPr>
          <p:cNvCxnSpPr>
            <a:cxnSpLocks noChangeShapeType="1"/>
          </p:cNvCxnSpPr>
          <p:nvPr/>
        </p:nvCxnSpPr>
        <p:spPr bwMode="auto">
          <a:xfrm>
            <a:off x="2455240" y="5741961"/>
            <a:ext cx="3938355" cy="2382"/>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sp>
        <p:nvSpPr>
          <p:cNvPr id="18" name="Rectangle 3">
            <a:extLst>
              <a:ext uri="{FF2B5EF4-FFF2-40B4-BE49-F238E27FC236}">
                <a16:creationId xmlns:a16="http://schemas.microsoft.com/office/drawing/2014/main" id="{BA912367-19B0-4E84-BB9F-8830BBE8C8BA}"/>
              </a:ext>
            </a:extLst>
          </p:cNvPr>
          <p:cNvSpPr>
            <a:spLocks noChangeArrowheads="1"/>
          </p:cNvSpPr>
          <p:nvPr/>
        </p:nvSpPr>
        <p:spPr bwMode="auto">
          <a:xfrm>
            <a:off x="797670" y="2835295"/>
            <a:ext cx="10651787" cy="757130"/>
          </a:xfrm>
          <a:prstGeom prst="rect">
            <a:avLst/>
          </a:prstGeom>
          <a:solidFill>
            <a:schemeClr val="bg2">
              <a:alpha val="50195"/>
            </a:schemeClr>
          </a:solidFill>
          <a:ln>
            <a:solidFill>
              <a:schemeClr val="accent1">
                <a:lumMod val="75000"/>
              </a:schemeClr>
            </a:solidFill>
          </a:ln>
        </p:spPr>
        <p:txBody>
          <a:bodyPr vert="horz" lIns="91440" tIns="45720" rIns="91440" bIns="45720" rtlCol="0">
            <a:normAutofit/>
          </a:bodyPr>
          <a:lstStyle/>
          <a:p>
            <a:pPr marL="265176" indent="-265176" algn="ctr">
              <a:lnSpc>
                <a:spcPct val="90000"/>
              </a:lnSpc>
              <a:spcBef>
                <a:spcPts val="1000"/>
              </a:spcBef>
              <a:buFont typeface="Arial" panose="020B0604020202020204" pitchFamily="34" charset="0"/>
              <a:buNone/>
            </a:pPr>
            <a:r>
              <a:rPr lang="en-US" altLang="en-US" sz="2400" dirty="0">
                <a:latin typeface="Times New Roman" panose="02020603050405020304" pitchFamily="18" charset="0"/>
                <a:cs typeface="Times New Roman" panose="02020603050405020304" pitchFamily="18" charset="0"/>
              </a:rPr>
              <a:t>   Brand extension refers to the use of a successful brand name to launch a new or modified product or service in a new market </a:t>
            </a:r>
          </a:p>
        </p:txBody>
      </p:sp>
      <p:pic>
        <p:nvPicPr>
          <p:cNvPr id="19" name="Picture 18">
            <a:extLst>
              <a:ext uri="{FF2B5EF4-FFF2-40B4-BE49-F238E27FC236}">
                <a16:creationId xmlns:a16="http://schemas.microsoft.com/office/drawing/2014/main" id="{CD25CF86-016E-4266-B688-56C613B498F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53549" y="4012728"/>
            <a:ext cx="2274894" cy="2434328"/>
          </a:xfrm>
          <a:prstGeom prst="rect">
            <a:avLst/>
          </a:prstGeom>
          <a:ln>
            <a:solidFill>
              <a:schemeClr val="accent1"/>
            </a:solidFill>
          </a:ln>
        </p:spPr>
      </p:pic>
      <p:sp>
        <p:nvSpPr>
          <p:cNvPr id="9" name="Rectangle 8">
            <a:extLst>
              <a:ext uri="{FF2B5EF4-FFF2-40B4-BE49-F238E27FC236}">
                <a16:creationId xmlns:a16="http://schemas.microsoft.com/office/drawing/2014/main" id="{D3809F56-9EC4-D734-A344-34FFA105DA3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421971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D15DFE1F-DCCA-2F36-2CA3-38407F2C4AEC}"/>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06DC5DA-0F46-4D82-954C-AE9275834FC6}"/>
              </a:ext>
            </a:extLst>
          </p:cNvPr>
          <p:cNvSpPr txBox="1"/>
          <p:nvPr/>
        </p:nvSpPr>
        <p:spPr>
          <a:xfrm>
            <a:off x="4679041" y="337173"/>
            <a:ext cx="2816797"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sz="2800" dirty="0">
                <a:solidFill>
                  <a:schemeClr val="tx1"/>
                </a:solidFill>
              </a:rPr>
              <a:t>Brand Licensing </a:t>
            </a:r>
          </a:p>
        </p:txBody>
      </p:sp>
      <p:pic>
        <p:nvPicPr>
          <p:cNvPr id="2" name="Graphic 21">
            <a:extLst>
              <a:ext uri="{FF2B5EF4-FFF2-40B4-BE49-F238E27FC236}">
                <a16:creationId xmlns:a16="http://schemas.microsoft.com/office/drawing/2014/main" id="{A6D9A436-389F-68A6-2A9B-42270A4F9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70F8B95F-C518-4407-BE05-29F14E28BA78}"/>
              </a:ext>
            </a:extLst>
          </p:cNvPr>
          <p:cNvSpPr txBox="1">
            <a:spLocks/>
          </p:cNvSpPr>
          <p:nvPr/>
        </p:nvSpPr>
        <p:spPr>
          <a:xfrm>
            <a:off x="252919" y="1608523"/>
            <a:ext cx="11721829" cy="2032234"/>
          </a:xfrm>
          <a:prstGeom prst="rect">
            <a:avLst/>
          </a:prstGeom>
          <a:solidFill>
            <a:schemeClr val="bg2">
              <a:alpha val="50000"/>
            </a:schemeClr>
          </a:solidFill>
          <a:ln>
            <a:solidFill>
              <a:schemeClr val="accent1">
                <a:lumMod val="75000"/>
              </a:schemeClr>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buFont typeface="Wingdings" panose="05000000000000000000" pitchFamily="2" charset="2"/>
              <a:buChar char="§"/>
              <a:defRPr/>
            </a:pPr>
            <a:r>
              <a:rPr lang="en-US" sz="2400" dirty="0">
                <a:latin typeface="Times New Roman" panose="02020603050405020304" pitchFamily="18" charset="0"/>
                <a:cs typeface="Times New Roman" panose="02020603050405020304" pitchFamily="18" charset="0"/>
              </a:rPr>
              <a:t>Some companies allow other organizations to use their brand, brand mark, or trade character through </a:t>
            </a:r>
            <a:r>
              <a:rPr lang="en-US" sz="2400" b="1" u="sng" dirty="0">
                <a:solidFill>
                  <a:srgbClr val="C00000"/>
                </a:solidFill>
                <a:effectLst>
                  <a:outerShdw blurRad="38100" dist="38100" dir="2700000" algn="tl">
                    <a:srgbClr val="FFFFFF"/>
                  </a:outerShdw>
                </a:effectLst>
                <a:latin typeface="Times New Roman" panose="02020603050405020304" pitchFamily="18" charset="0"/>
                <a:cs typeface="Times New Roman" panose="02020603050405020304" pitchFamily="18" charset="0"/>
              </a:rPr>
              <a:t>Brand licensing</a:t>
            </a:r>
          </a:p>
          <a:p>
            <a:pPr>
              <a:lnSpc>
                <a:spcPct val="150000"/>
              </a:lnSpc>
              <a:defRPr/>
            </a:pPr>
            <a:r>
              <a:rPr lang="en-US" sz="2400" dirty="0">
                <a:latin typeface="Times New Roman" panose="02020603050405020304" pitchFamily="18" charset="0"/>
                <a:cs typeface="Times New Roman" panose="02020603050405020304" pitchFamily="18" charset="0"/>
              </a:rPr>
              <a:t>Licensing company gets a fee </a:t>
            </a: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(Royalty) </a:t>
            </a:r>
            <a:r>
              <a:rPr lang="en-US" sz="2400" dirty="0">
                <a:latin typeface="Times New Roman" panose="02020603050405020304" pitchFamily="18" charset="0"/>
                <a:cs typeface="Times New Roman" panose="02020603050405020304" pitchFamily="18" charset="0"/>
              </a:rPr>
              <a:t>in return for authorization</a:t>
            </a:r>
          </a:p>
        </p:txBody>
      </p:sp>
      <p:pic>
        <p:nvPicPr>
          <p:cNvPr id="5" name="Picture 2" descr="http://tbn0.google.com/images?q=tbn:_9i698A9XSTZNM:http://www.flags.com/images/NFL.gif">
            <a:hlinkClick r:id="rId3"/>
            <a:extLst>
              <a:ext uri="{FF2B5EF4-FFF2-40B4-BE49-F238E27FC236}">
                <a16:creationId xmlns:a16="http://schemas.microsoft.com/office/drawing/2014/main" id="{8F17584E-2050-4003-BA39-BD4137FD1A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26879" y="3736278"/>
            <a:ext cx="2017395" cy="273239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cxnSp>
        <p:nvCxnSpPr>
          <p:cNvPr id="12" name="Straight Connector 11">
            <a:extLst>
              <a:ext uri="{FF2B5EF4-FFF2-40B4-BE49-F238E27FC236}">
                <a16:creationId xmlns:a16="http://schemas.microsoft.com/office/drawing/2014/main" id="{0DC8EAF1-4965-4665-A5B1-1A9326329F2E}"/>
              </a:ext>
            </a:extLst>
          </p:cNvPr>
          <p:cNvCxnSpPr>
            <a:cxnSpLocks/>
          </p:cNvCxnSpPr>
          <p:nvPr/>
        </p:nvCxnSpPr>
        <p:spPr>
          <a:xfrm>
            <a:off x="5243209" y="5100304"/>
            <a:ext cx="935499"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0A6F107-9EB9-4529-884F-1203A186B19D}"/>
              </a:ext>
            </a:extLst>
          </p:cNvPr>
          <p:cNvCxnSpPr>
            <a:cxnSpLocks/>
          </p:cNvCxnSpPr>
          <p:nvPr/>
        </p:nvCxnSpPr>
        <p:spPr>
          <a:xfrm flipV="1">
            <a:off x="6170898" y="4400153"/>
            <a:ext cx="1784613" cy="700151"/>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26085E05-A405-4731-9295-72549B60D3F9}"/>
              </a:ext>
            </a:extLst>
          </p:cNvPr>
          <p:cNvCxnSpPr>
            <a:cxnSpLocks/>
          </p:cNvCxnSpPr>
          <p:nvPr/>
        </p:nvCxnSpPr>
        <p:spPr>
          <a:xfrm>
            <a:off x="6170898" y="5100304"/>
            <a:ext cx="1789717" cy="698384"/>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17" name="Picture 6" descr="http://tbn0.google.com/images?q=tbn:84cLYQEg8-YLIM:http://www.dameonjamie.com/images/visa.jpg">
            <a:hlinkClick r:id="rId5"/>
            <a:extLst>
              <a:ext uri="{FF2B5EF4-FFF2-40B4-BE49-F238E27FC236}">
                <a16:creationId xmlns:a16="http://schemas.microsoft.com/office/drawing/2014/main" id="{BE439582-A8DE-4B00-95B3-0B74F18187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55511" y="5219221"/>
            <a:ext cx="1232338" cy="121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4" descr="http://tbn0.google.com/images?q=tbn:UgGLp4tlxxSU1M:http://www.martinsvillemustangs.com/PepsiLogo1.jpg">
            <a:hlinkClick r:id="rId7"/>
            <a:extLst>
              <a:ext uri="{FF2B5EF4-FFF2-40B4-BE49-F238E27FC236}">
                <a16:creationId xmlns:a16="http://schemas.microsoft.com/office/drawing/2014/main" id="{264B1099-150D-476D-B1DE-5DB54F2658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55511" y="3745149"/>
            <a:ext cx="1232338" cy="1355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Rectangle 20">
            <a:extLst>
              <a:ext uri="{FF2B5EF4-FFF2-40B4-BE49-F238E27FC236}">
                <a16:creationId xmlns:a16="http://schemas.microsoft.com/office/drawing/2014/main" id="{3B9E71F8-B197-003C-1220-551467B3E86A}"/>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1290195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E4D2A3A6-0603-C1A2-4178-C89B2DD6A9B0}"/>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5963BE07-8AAF-4D83-8566-B6E67C0DFCB3}"/>
              </a:ext>
            </a:extLst>
          </p:cNvPr>
          <p:cNvSpPr txBox="1"/>
          <p:nvPr/>
        </p:nvSpPr>
        <p:spPr>
          <a:xfrm>
            <a:off x="4718175" y="337173"/>
            <a:ext cx="2329484"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Mixed brands</a:t>
            </a:r>
          </a:p>
        </p:txBody>
      </p:sp>
      <p:pic>
        <p:nvPicPr>
          <p:cNvPr id="2" name="Graphic 21">
            <a:extLst>
              <a:ext uri="{FF2B5EF4-FFF2-40B4-BE49-F238E27FC236}">
                <a16:creationId xmlns:a16="http://schemas.microsoft.com/office/drawing/2014/main" id="{A2DB2F2C-BA0F-F89A-326D-46144FBB3E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8190F9DD-E23A-FACF-D493-EA33D1F7D283}"/>
              </a:ext>
            </a:extLst>
          </p:cNvPr>
          <p:cNvSpPr txBox="1">
            <a:spLocks/>
          </p:cNvSpPr>
          <p:nvPr/>
        </p:nvSpPr>
        <p:spPr>
          <a:xfrm>
            <a:off x="702938" y="1576945"/>
            <a:ext cx="10359958" cy="619423"/>
          </a:xfrm>
          <a:prstGeom prst="rect">
            <a:avLst/>
          </a:prstGeom>
          <a:solidFill>
            <a:schemeClr val="bg2">
              <a:alpha val="50195"/>
            </a:schemeClr>
          </a:solidFill>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Font typeface="Wingdings 2" panose="05020102010507070707" pitchFamily="18" charset="2"/>
              <a:buNone/>
            </a:pPr>
            <a:r>
              <a:rPr lang="en-US" altLang="ar-SA" sz="2400" dirty="0">
                <a:latin typeface="Times New Roman" panose="02020603050405020304" pitchFamily="18" charset="0"/>
                <a:cs typeface="+mj-cs"/>
              </a:rPr>
              <a:t>Offer a combination of manufacturer, private distributor, and generic brands</a:t>
            </a:r>
          </a:p>
        </p:txBody>
      </p:sp>
      <p:pic>
        <p:nvPicPr>
          <p:cNvPr id="5" name="Picture 4" descr="http://www.luscombeheritage.org/images/michelin.bmp">
            <a:extLst>
              <a:ext uri="{FF2B5EF4-FFF2-40B4-BE49-F238E27FC236}">
                <a16:creationId xmlns:a16="http://schemas.microsoft.com/office/drawing/2014/main" id="{09480A1A-8547-8F6A-A26D-0B545751009F}"/>
              </a:ext>
            </a:extLst>
          </p:cNvPr>
          <p:cNvPicPr>
            <a:picLocks noChangeAspect="1" noChangeArrowheads="1"/>
          </p:cNvPicPr>
          <p:nvPr/>
        </p:nvPicPr>
        <p:blipFill>
          <a:blip r:embed="rId3" cstate="print"/>
          <a:srcRect/>
          <a:stretch>
            <a:fillRect/>
          </a:stretch>
        </p:blipFill>
        <p:spPr bwMode="auto">
          <a:xfrm>
            <a:off x="4191000" y="2326012"/>
            <a:ext cx="3295650" cy="1642738"/>
          </a:xfrm>
          <a:prstGeom prst="rect">
            <a:avLst/>
          </a:prstGeom>
          <a:ln>
            <a:noFill/>
          </a:ln>
          <a:effectLst>
            <a:softEdge rad="112500"/>
          </a:effectLst>
        </p:spPr>
      </p:pic>
      <p:cxnSp>
        <p:nvCxnSpPr>
          <p:cNvPr id="6" name="Straight Arrow Connector 5">
            <a:extLst>
              <a:ext uri="{FF2B5EF4-FFF2-40B4-BE49-F238E27FC236}">
                <a16:creationId xmlns:a16="http://schemas.microsoft.com/office/drawing/2014/main" id="{652C71AA-916F-690E-6EEB-090636B40AA8}"/>
              </a:ext>
            </a:extLst>
          </p:cNvPr>
          <p:cNvCxnSpPr>
            <a:cxnSpLocks/>
          </p:cNvCxnSpPr>
          <p:nvPr/>
        </p:nvCxnSpPr>
        <p:spPr>
          <a:xfrm flipH="1">
            <a:off x="3648320" y="3638145"/>
            <a:ext cx="2194744" cy="1755853"/>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A99BB379-2FAF-82B6-A713-272794FC8832}"/>
              </a:ext>
            </a:extLst>
          </p:cNvPr>
          <p:cNvCxnSpPr>
            <a:cxnSpLocks/>
          </p:cNvCxnSpPr>
          <p:nvPr/>
        </p:nvCxnSpPr>
        <p:spPr>
          <a:xfrm>
            <a:off x="5838825" y="3638145"/>
            <a:ext cx="2194744" cy="1835885"/>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TextBox 12">
            <a:extLst>
              <a:ext uri="{FF2B5EF4-FFF2-40B4-BE49-F238E27FC236}">
                <a16:creationId xmlns:a16="http://schemas.microsoft.com/office/drawing/2014/main" id="{786CA4B2-4CB6-C53A-DED6-0605EA918030}"/>
              </a:ext>
            </a:extLst>
          </p:cNvPr>
          <p:cNvSpPr txBox="1">
            <a:spLocks noChangeArrowheads="1"/>
          </p:cNvSpPr>
          <p:nvPr/>
        </p:nvSpPr>
        <p:spPr bwMode="auto">
          <a:xfrm>
            <a:off x="1731525" y="5471203"/>
            <a:ext cx="3931204" cy="369332"/>
          </a:xfrm>
          <a:prstGeom prst="rect">
            <a:avLst/>
          </a:prstGeom>
          <a:ln>
            <a:solidFill>
              <a:schemeClr val="tx1"/>
            </a:solidFill>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228600" indent="-228600" algn="ctr" eaLnBrk="1" hangingPunct="1">
              <a:lnSpc>
                <a:spcPct val="90000"/>
              </a:lnSpc>
              <a:spcBef>
                <a:spcPts val="1000"/>
              </a:spcBef>
            </a:pPr>
            <a:r>
              <a:rPr lang="en-US" altLang="ar-SA" sz="2000" b="1" dirty="0">
                <a:solidFill>
                  <a:srgbClr val="C00000"/>
                </a:solidFill>
                <a:latin typeface="Times New Roman" panose="02020603050405020304" pitchFamily="18" charset="0"/>
                <a:cs typeface="+mj-cs"/>
              </a:rPr>
              <a:t>Their own National Brand tires</a:t>
            </a:r>
          </a:p>
        </p:txBody>
      </p:sp>
      <p:sp>
        <p:nvSpPr>
          <p:cNvPr id="10" name="TextBox 13">
            <a:extLst>
              <a:ext uri="{FF2B5EF4-FFF2-40B4-BE49-F238E27FC236}">
                <a16:creationId xmlns:a16="http://schemas.microsoft.com/office/drawing/2014/main" id="{AB7CF10F-C305-B71D-18DF-020B417B9856}"/>
              </a:ext>
            </a:extLst>
          </p:cNvPr>
          <p:cNvSpPr txBox="1">
            <a:spLocks noChangeArrowheads="1"/>
          </p:cNvSpPr>
          <p:nvPr/>
        </p:nvSpPr>
        <p:spPr bwMode="auto">
          <a:xfrm>
            <a:off x="6285629" y="5503214"/>
            <a:ext cx="3510119" cy="369332"/>
          </a:xfrm>
          <a:prstGeom prst="rect">
            <a:avLst/>
          </a:prstGeom>
          <a:solidFill>
            <a:schemeClr val="bg2">
              <a:alpha val="50195"/>
            </a:schemeClr>
          </a:solidFill>
          <a:ln w="9525">
            <a:solidFill>
              <a:srgbClr val="000000"/>
            </a:solidFill>
            <a:miter lim="800000"/>
            <a:headEnd/>
            <a:tailEnd/>
          </a:ln>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228600" indent="-228600" algn="ctr" eaLnBrk="1" hangingPunct="1">
              <a:lnSpc>
                <a:spcPct val="90000"/>
              </a:lnSpc>
              <a:spcBef>
                <a:spcPts val="1000"/>
              </a:spcBef>
            </a:pPr>
            <a:r>
              <a:rPr lang="en-US" altLang="ar-SA" sz="2000" b="1" dirty="0">
                <a:solidFill>
                  <a:srgbClr val="C00000"/>
                </a:solidFill>
                <a:latin typeface="Times New Roman" panose="02020603050405020304" pitchFamily="18" charset="0"/>
                <a:cs typeface="+mj-cs"/>
              </a:rPr>
              <a:t>Private Brand for SEARS</a:t>
            </a:r>
          </a:p>
        </p:txBody>
      </p:sp>
      <p:sp>
        <p:nvSpPr>
          <p:cNvPr id="15" name="Rectangle 14">
            <a:extLst>
              <a:ext uri="{FF2B5EF4-FFF2-40B4-BE49-F238E27FC236}">
                <a16:creationId xmlns:a16="http://schemas.microsoft.com/office/drawing/2014/main" id="{EA7A137C-54F6-15FD-12F9-F49586B95875}"/>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92521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70D0433-7C4E-20A5-6697-579911B5E435}"/>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7A85C44-84EE-42B1-B11D-E6CB108617CD}"/>
              </a:ext>
            </a:extLst>
          </p:cNvPr>
          <p:cNvSpPr txBox="1"/>
          <p:nvPr/>
        </p:nvSpPr>
        <p:spPr>
          <a:xfrm>
            <a:off x="4930172" y="337173"/>
            <a:ext cx="2162772"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altLang="ar-SA" dirty="0"/>
              <a:t>Co-branding</a:t>
            </a:r>
          </a:p>
        </p:txBody>
      </p:sp>
      <p:pic>
        <p:nvPicPr>
          <p:cNvPr id="2" name="Graphic 21">
            <a:extLst>
              <a:ext uri="{FF2B5EF4-FFF2-40B4-BE49-F238E27FC236}">
                <a16:creationId xmlns:a16="http://schemas.microsoft.com/office/drawing/2014/main" id="{AF469173-0FD1-995F-6F0F-829052D84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7317942F-F1BC-0CED-A326-16E8A2CFB957}"/>
              </a:ext>
            </a:extLst>
          </p:cNvPr>
          <p:cNvSpPr txBox="1">
            <a:spLocks/>
          </p:cNvSpPr>
          <p:nvPr/>
        </p:nvSpPr>
        <p:spPr>
          <a:xfrm>
            <a:off x="398834" y="1483670"/>
            <a:ext cx="11274357" cy="658585"/>
          </a:xfrm>
          <a:prstGeom prst="rect">
            <a:avLst/>
          </a:prstGeom>
          <a:solidFill>
            <a:schemeClr val="bg2">
              <a:alpha val="50195"/>
            </a:schemeClr>
          </a:solidFill>
          <a:ln>
            <a:solidFill>
              <a:schemeClr val="accent1">
                <a:lumMod val="75000"/>
              </a:schemeClr>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lgn="ctr">
              <a:buFont typeface="Arial" panose="020B0604020202020204" pitchFamily="34" charset="0"/>
              <a:buNone/>
              <a:defRPr/>
            </a:pPr>
            <a:r>
              <a:rPr lang="en-US" sz="2000" b="1" dirty="0">
                <a:latin typeface="Times New Roman" panose="02020603050405020304" pitchFamily="18" charset="0"/>
                <a:cs typeface="Times New Roman" panose="02020603050405020304" pitchFamily="18" charset="0"/>
              </a:rPr>
              <a:t>Combines one or more brands in the manufacture of a product or in the delivery of a service</a:t>
            </a:r>
          </a:p>
        </p:txBody>
      </p:sp>
      <p:pic>
        <p:nvPicPr>
          <p:cNvPr id="5" name="Picture 2" descr="http://www.wackypackages.org/realproductsscans/2004/jk/poptarts_small.jpg">
            <a:extLst>
              <a:ext uri="{FF2B5EF4-FFF2-40B4-BE49-F238E27FC236}">
                <a16:creationId xmlns:a16="http://schemas.microsoft.com/office/drawing/2014/main" id="{40754296-046C-A8F0-D0C2-865539B35632}"/>
              </a:ext>
            </a:extLst>
          </p:cNvPr>
          <p:cNvPicPr>
            <a:picLocks noChangeAspect="1" noChangeArrowheads="1"/>
          </p:cNvPicPr>
          <p:nvPr/>
        </p:nvPicPr>
        <p:blipFill>
          <a:blip r:embed="rId3" cstate="print"/>
          <a:srcRect/>
          <a:stretch>
            <a:fillRect/>
          </a:stretch>
        </p:blipFill>
        <p:spPr bwMode="auto">
          <a:xfrm>
            <a:off x="1443275" y="4056809"/>
            <a:ext cx="2322923" cy="2155454"/>
          </a:xfrm>
          <a:prstGeom prst="rect">
            <a:avLst/>
          </a:prstGeom>
          <a:ln>
            <a:noFill/>
          </a:ln>
          <a:effectLst>
            <a:softEdge rad="112500"/>
          </a:effectLst>
        </p:spPr>
      </p:pic>
      <p:pic>
        <p:nvPicPr>
          <p:cNvPr id="6" name="Picture 4" descr="http://smuckers.ca/img/smuckers_logo.jpg">
            <a:extLst>
              <a:ext uri="{FF2B5EF4-FFF2-40B4-BE49-F238E27FC236}">
                <a16:creationId xmlns:a16="http://schemas.microsoft.com/office/drawing/2014/main" id="{7DC02415-FBFC-F2D9-6A7D-EAF702CF9954}"/>
              </a:ext>
            </a:extLst>
          </p:cNvPr>
          <p:cNvPicPr>
            <a:picLocks noChangeAspect="1" noChangeArrowheads="1"/>
          </p:cNvPicPr>
          <p:nvPr/>
        </p:nvPicPr>
        <p:blipFill>
          <a:blip r:embed="rId4" cstate="print"/>
          <a:srcRect/>
          <a:stretch>
            <a:fillRect/>
          </a:stretch>
        </p:blipFill>
        <p:spPr bwMode="auto">
          <a:xfrm>
            <a:off x="5841518" y="4718396"/>
            <a:ext cx="2330789" cy="1062953"/>
          </a:xfrm>
          <a:prstGeom prst="rect">
            <a:avLst/>
          </a:prstGeom>
          <a:ln>
            <a:noFill/>
          </a:ln>
          <a:effectLst>
            <a:softEdge rad="112500"/>
          </a:effectLst>
        </p:spPr>
      </p:pic>
      <p:cxnSp>
        <p:nvCxnSpPr>
          <p:cNvPr id="7" name="Straight Arrow Connector 6">
            <a:extLst>
              <a:ext uri="{FF2B5EF4-FFF2-40B4-BE49-F238E27FC236}">
                <a16:creationId xmlns:a16="http://schemas.microsoft.com/office/drawing/2014/main" id="{756CC136-9C65-92D2-E10B-B885486E5CDD}"/>
              </a:ext>
            </a:extLst>
          </p:cNvPr>
          <p:cNvCxnSpPr>
            <a:cxnSpLocks/>
          </p:cNvCxnSpPr>
          <p:nvPr/>
        </p:nvCxnSpPr>
        <p:spPr>
          <a:xfrm>
            <a:off x="3866806" y="5248681"/>
            <a:ext cx="1762218" cy="2382"/>
          </a:xfrm>
          <a:prstGeom prst="straightConnector1">
            <a:avLst/>
          </a:prstGeom>
          <a:ln w="76200">
            <a:solidFill>
              <a:schemeClr val="tx1"/>
            </a:solidFill>
            <a:tailEnd type="arrow"/>
          </a:ln>
          <a:scene3d>
            <a:camera prst="orthographicFront"/>
            <a:lightRig rig="threePt" dir="t"/>
          </a:scene3d>
          <a:sp3d>
            <a:bevelB/>
          </a:sp3d>
        </p:spPr>
        <p:style>
          <a:lnRef idx="1">
            <a:schemeClr val="accent1"/>
          </a:lnRef>
          <a:fillRef idx="0">
            <a:schemeClr val="accent1"/>
          </a:fillRef>
          <a:effectRef idx="0">
            <a:schemeClr val="accent1"/>
          </a:effectRef>
          <a:fontRef idx="minor">
            <a:schemeClr val="tx1"/>
          </a:fontRef>
        </p:style>
      </p:cxnSp>
      <p:sp>
        <p:nvSpPr>
          <p:cNvPr id="8" name="Rectangle 3">
            <a:extLst>
              <a:ext uri="{FF2B5EF4-FFF2-40B4-BE49-F238E27FC236}">
                <a16:creationId xmlns:a16="http://schemas.microsoft.com/office/drawing/2014/main" id="{68E7F8A2-0784-1C0D-C008-4C3B73A46D87}"/>
              </a:ext>
            </a:extLst>
          </p:cNvPr>
          <p:cNvSpPr>
            <a:spLocks noChangeArrowheads="1"/>
          </p:cNvSpPr>
          <p:nvPr/>
        </p:nvSpPr>
        <p:spPr bwMode="auto">
          <a:xfrm>
            <a:off x="1443275" y="2471668"/>
            <a:ext cx="9299507" cy="1255728"/>
          </a:xfrm>
          <a:prstGeom prst="rect">
            <a:avLst/>
          </a:prstGeom>
          <a:solidFill>
            <a:schemeClr val="bg2">
              <a:alpha val="50195"/>
            </a:schemeClr>
          </a:solidFill>
          <a:ln>
            <a:solidFill>
              <a:schemeClr val="accent1">
                <a:lumMod val="75000"/>
              </a:schemeClr>
            </a:solidFill>
          </a:ln>
        </p:spPr>
        <p:txBody>
          <a:bodyPr vert="horz" lIns="91440" tIns="45720" rIns="91440" bIns="45720" rtlCol="0">
            <a:normAutofit/>
          </a:bodyPr>
          <a:lstStyle/>
          <a:p>
            <a:pPr marL="265176" indent="-265176" algn="ctr">
              <a:lnSpc>
                <a:spcPct val="90000"/>
              </a:lnSpc>
              <a:spcBef>
                <a:spcPts val="1000"/>
              </a:spcBef>
              <a:defRPr/>
            </a:pPr>
            <a:r>
              <a:rPr lang="en-US" altLang="en-US" sz="2000" b="1" dirty="0">
                <a:latin typeface="Times New Roman" panose="02020603050405020304" pitchFamily="18" charset="0"/>
                <a:cs typeface="Times New Roman" panose="02020603050405020304" pitchFamily="18" charset="0"/>
              </a:rPr>
              <a:t>Co-branding </a:t>
            </a:r>
          </a:p>
          <a:p>
            <a:pPr marL="265176" indent="-265176" algn="ctr">
              <a:lnSpc>
                <a:spcPct val="90000"/>
              </a:lnSpc>
              <a:spcBef>
                <a:spcPts val="1000"/>
              </a:spcBef>
              <a:defRPr/>
            </a:pPr>
            <a:r>
              <a:rPr lang="en-US" altLang="en-US" sz="2000" b="1" dirty="0">
                <a:latin typeface="Times New Roman" panose="02020603050405020304" pitchFamily="18" charset="0"/>
                <a:cs typeface="Times New Roman" panose="02020603050405020304" pitchFamily="18" charset="0"/>
              </a:rPr>
              <a:t>is the practice of using multiple brand names to jointly promote or market a single product or service </a:t>
            </a:r>
          </a:p>
        </p:txBody>
      </p:sp>
      <p:pic>
        <p:nvPicPr>
          <p:cNvPr id="10" name="Picture 9">
            <a:extLst>
              <a:ext uri="{FF2B5EF4-FFF2-40B4-BE49-F238E27FC236}">
                <a16:creationId xmlns:a16="http://schemas.microsoft.com/office/drawing/2014/main" id="{3B4E2B7E-4C89-9DD1-28C4-66464E54930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55623" y="4143983"/>
            <a:ext cx="3184007" cy="2155454"/>
          </a:xfrm>
          <a:prstGeom prst="rect">
            <a:avLst/>
          </a:prstGeom>
          <a:ln>
            <a:noFill/>
          </a:ln>
          <a:effectLst>
            <a:softEdge rad="112500"/>
          </a:effectLst>
        </p:spPr>
      </p:pic>
      <p:sp>
        <p:nvSpPr>
          <p:cNvPr id="13" name="Rectangle 12">
            <a:extLst>
              <a:ext uri="{FF2B5EF4-FFF2-40B4-BE49-F238E27FC236}">
                <a16:creationId xmlns:a16="http://schemas.microsoft.com/office/drawing/2014/main" id="{CF07A0A8-41B5-FD02-65D0-B1FD8481FB0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4113052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F5E713C4-CA02-C56D-09D3-B23ADE95117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F50BE579-CF1A-41CB-8203-A83AD36E0AD0}"/>
              </a:ext>
            </a:extLst>
          </p:cNvPr>
          <p:cNvSpPr txBox="1"/>
          <p:nvPr/>
        </p:nvSpPr>
        <p:spPr>
          <a:xfrm>
            <a:off x="4800226" y="339211"/>
            <a:ext cx="2180405"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sz="2800" dirty="0">
                <a:solidFill>
                  <a:schemeClr val="tx1"/>
                </a:solidFill>
              </a:rPr>
              <a:t>Re-Branding</a:t>
            </a:r>
          </a:p>
        </p:txBody>
      </p:sp>
      <p:pic>
        <p:nvPicPr>
          <p:cNvPr id="2" name="Graphic 21">
            <a:extLst>
              <a:ext uri="{FF2B5EF4-FFF2-40B4-BE49-F238E27FC236}">
                <a16:creationId xmlns:a16="http://schemas.microsoft.com/office/drawing/2014/main" id="{2964585A-3EA3-407B-89E2-B52843810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99236" y="85651"/>
            <a:ext cx="2801972" cy="1030340"/>
          </a:xfrm>
          <a:prstGeom prst="rect">
            <a:avLst/>
          </a:prstGeom>
        </p:spPr>
      </p:pic>
      <p:sp>
        <p:nvSpPr>
          <p:cNvPr id="3" name="Content Placeholder 2">
            <a:extLst>
              <a:ext uri="{FF2B5EF4-FFF2-40B4-BE49-F238E27FC236}">
                <a16:creationId xmlns:a16="http://schemas.microsoft.com/office/drawing/2014/main" id="{DB13DAFE-B9E8-11FC-D71A-9CEED93D2431}"/>
              </a:ext>
            </a:extLst>
          </p:cNvPr>
          <p:cNvSpPr txBox="1">
            <a:spLocks/>
          </p:cNvSpPr>
          <p:nvPr/>
        </p:nvSpPr>
        <p:spPr bwMode="auto">
          <a:xfrm>
            <a:off x="484741" y="1510633"/>
            <a:ext cx="11266271" cy="1030340"/>
          </a:xfrm>
          <a:prstGeom prst="rect">
            <a:avLst/>
          </a:prstGeom>
          <a:solidFill>
            <a:schemeClr val="bg2">
              <a:alpha val="50000"/>
            </a:schemeClr>
          </a:solidFill>
          <a:ln w="9525">
            <a:solidFill>
              <a:schemeClr val="accent1">
                <a:lumMod val="75000"/>
              </a:schemeClr>
            </a:solidFill>
            <a:miter lim="800000"/>
            <a:headEnd/>
            <a:tailEnd/>
          </a:ln>
        </p:spPr>
        <p:txBody>
          <a:bodyPr/>
          <a:lstStyle/>
          <a:p>
            <a:pPr lvl="1">
              <a:lnSpc>
                <a:spcPct val="150000"/>
              </a:lnSpc>
              <a:defRPr/>
            </a:pPr>
            <a:r>
              <a:rPr lang="en-US" sz="2400" b="1" dirty="0">
                <a:solidFill>
                  <a:srgbClr val="C00000"/>
                </a:solidFill>
                <a:latin typeface="Times New Roman" panose="02020603050405020304" pitchFamily="18" charset="0"/>
                <a:cs typeface="Times New Roman" panose="02020603050405020304" pitchFamily="18" charset="0"/>
              </a:rPr>
              <a:t>Rebranding</a:t>
            </a:r>
            <a:r>
              <a:rPr lang="en-US" sz="2000" b="1" dirty="0">
                <a:latin typeface="Times New Roman" panose="02020603050405020304" pitchFamily="18" charset="0"/>
                <a:cs typeface="Times New Roman" panose="02020603050405020304" pitchFamily="18" charset="0"/>
              </a:rPr>
              <a:t> - a change to the brand name, logo, or image of a product or company</a:t>
            </a:r>
          </a:p>
          <a:p>
            <a:pPr lvl="1">
              <a:lnSpc>
                <a:spcPct val="150000"/>
              </a:lnSpc>
              <a:buClr>
                <a:srgbClr val="0099FF"/>
              </a:buClr>
              <a:buFont typeface="Wingdings" pitchFamily="2" charset="2"/>
              <a:buChar char="Ø"/>
              <a:defRPr/>
            </a:pPr>
            <a:r>
              <a:rPr lang="en-US" sz="2000" b="1" dirty="0">
                <a:latin typeface="Times New Roman" panose="02020603050405020304" pitchFamily="18" charset="0"/>
                <a:cs typeface="Times New Roman" panose="02020603050405020304" pitchFamily="18" charset="0"/>
              </a:rPr>
              <a:t>brand owner revisits the brand with the purpose of updating or revising</a:t>
            </a:r>
            <a:endParaRPr lang="en-US" sz="2000" b="1" dirty="0">
              <a:solidFill>
                <a:srgbClr val="FF0000"/>
              </a:solidFill>
              <a:latin typeface="Times New Roman" panose="02020603050405020304" pitchFamily="18" charset="0"/>
              <a:cs typeface="Times New Roman" panose="02020603050405020304" pitchFamily="18" charset="0"/>
            </a:endParaRPr>
          </a:p>
        </p:txBody>
      </p:sp>
      <p:sp>
        <p:nvSpPr>
          <p:cNvPr id="5" name="Rectangle 3">
            <a:extLst>
              <a:ext uri="{FF2B5EF4-FFF2-40B4-BE49-F238E27FC236}">
                <a16:creationId xmlns:a16="http://schemas.microsoft.com/office/drawing/2014/main" id="{FC0EE5ED-1424-C1FA-DACF-5FDAE3DC9455}"/>
              </a:ext>
            </a:extLst>
          </p:cNvPr>
          <p:cNvSpPr>
            <a:spLocks noChangeArrowheads="1"/>
          </p:cNvSpPr>
          <p:nvPr/>
        </p:nvSpPr>
        <p:spPr bwMode="auto">
          <a:xfrm>
            <a:off x="1088954" y="2814979"/>
            <a:ext cx="10057843" cy="10156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000" b="1" u="sng" dirty="0">
                <a:solidFill>
                  <a:srgbClr val="C00000"/>
                </a:solidFill>
                <a:latin typeface="Times New Roman" panose="02020603050405020304" pitchFamily="18" charset="0"/>
                <a:cs typeface="Times New Roman" panose="02020603050405020304" pitchFamily="18" charset="0"/>
              </a:rPr>
              <a:t>Rebranding</a:t>
            </a:r>
            <a:r>
              <a:rPr lang="en-US" altLang="en-US" sz="2000" dirty="0">
                <a:solidFill>
                  <a:srgbClr val="000099"/>
                </a:solidFill>
                <a:latin typeface="Times New Roman" panose="02020603050405020304" pitchFamily="18" charset="0"/>
                <a:cs typeface="Times New Roman" panose="02020603050405020304" pitchFamily="18" charset="0"/>
              </a:rPr>
              <a:t> </a:t>
            </a:r>
            <a:r>
              <a:rPr lang="en-US" altLang="en-US" sz="2000" dirty="0">
                <a:latin typeface="Times New Roman" panose="02020603050405020304" pitchFamily="18" charset="0"/>
                <a:cs typeface="Times New Roman" panose="02020603050405020304" pitchFamily="18" charset="0"/>
              </a:rPr>
              <a:t>is the updating or creation of a new name, term, symbol, design, or a combination thereof for an established brand with the intention of developing a differentiated (new) position in the mind of stakeholders and competitors </a:t>
            </a:r>
          </a:p>
        </p:txBody>
      </p:sp>
      <p:pic>
        <p:nvPicPr>
          <p:cNvPr id="6" name="Picture 6" descr="Best Corporate Brand Logo Evolution">
            <a:hlinkClick r:id="rId3"/>
            <a:extLst>
              <a:ext uri="{FF2B5EF4-FFF2-40B4-BE49-F238E27FC236}">
                <a16:creationId xmlns:a16="http://schemas.microsoft.com/office/drawing/2014/main" id="{29A38572-9D4B-488D-C2FE-0CFCCE43A502}"/>
              </a:ext>
            </a:extLst>
          </p:cNvPr>
          <p:cNvPicPr>
            <a:picLocks noChangeAspect="1" noChangeArrowheads="1"/>
          </p:cNvPicPr>
          <p:nvPr/>
        </p:nvPicPr>
        <p:blipFill>
          <a:blip r:embed="rId4"/>
          <a:stretch>
            <a:fillRect/>
          </a:stretch>
        </p:blipFill>
        <p:spPr>
          <a:xfrm>
            <a:off x="1088954" y="4192621"/>
            <a:ext cx="2918297" cy="2102662"/>
          </a:xfrm>
          <a:prstGeom prst="rect">
            <a:avLst/>
          </a:prstGeom>
          <a:ln>
            <a:noFill/>
          </a:ln>
          <a:effectLst>
            <a:softEdge rad="112500"/>
          </a:effectLst>
        </p:spPr>
      </p:pic>
      <p:pic>
        <p:nvPicPr>
          <p:cNvPr id="7" name="Picture 6">
            <a:extLst>
              <a:ext uri="{FF2B5EF4-FFF2-40B4-BE49-F238E27FC236}">
                <a16:creationId xmlns:a16="http://schemas.microsoft.com/office/drawing/2014/main" id="{4A72D50C-8794-7B8F-BC7D-AC8D8DA1978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58726" y="4192621"/>
            <a:ext cx="2918297" cy="2102663"/>
          </a:xfrm>
          <a:prstGeom prst="rect">
            <a:avLst/>
          </a:prstGeom>
          <a:ln>
            <a:noFill/>
          </a:ln>
          <a:effectLst>
            <a:softEdge rad="112500"/>
          </a:effectLst>
        </p:spPr>
      </p:pic>
      <p:pic>
        <p:nvPicPr>
          <p:cNvPr id="8" name="Picture 2" descr="Best Corporate Brand Logo Evolution">
            <a:hlinkClick r:id="rId6"/>
            <a:extLst>
              <a:ext uri="{FF2B5EF4-FFF2-40B4-BE49-F238E27FC236}">
                <a16:creationId xmlns:a16="http://schemas.microsoft.com/office/drawing/2014/main" id="{1FE75671-5E3B-9F9B-8719-CF9F9E6C81E6}"/>
              </a:ext>
            </a:extLst>
          </p:cNvPr>
          <p:cNvPicPr>
            <a:picLocks noChangeAspect="1" noChangeArrowheads="1"/>
          </p:cNvPicPr>
          <p:nvPr/>
        </p:nvPicPr>
        <p:blipFill>
          <a:blip r:embed="rId7" cstate="print"/>
          <a:srcRect/>
          <a:stretch>
            <a:fillRect/>
          </a:stretch>
        </p:blipFill>
        <p:spPr bwMode="auto">
          <a:xfrm>
            <a:off x="7850222" y="4192621"/>
            <a:ext cx="3296576" cy="2102662"/>
          </a:xfrm>
          <a:prstGeom prst="rect">
            <a:avLst/>
          </a:prstGeom>
          <a:ln>
            <a:noFill/>
          </a:ln>
          <a:effectLst>
            <a:softEdge rad="112500"/>
          </a:effectLst>
        </p:spPr>
      </p:pic>
      <p:sp>
        <p:nvSpPr>
          <p:cNvPr id="10" name="Rectangle 9">
            <a:extLst>
              <a:ext uri="{FF2B5EF4-FFF2-40B4-BE49-F238E27FC236}">
                <a16:creationId xmlns:a16="http://schemas.microsoft.com/office/drawing/2014/main" id="{133141E7-1283-1659-2A2C-A0C542FF0357}"/>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791148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FF63C2B-AA1A-BBE7-397F-5F1E4F81A31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F50BE579-CF1A-41CB-8203-A83AD36E0AD0}"/>
              </a:ext>
            </a:extLst>
          </p:cNvPr>
          <p:cNvSpPr txBox="1"/>
          <p:nvPr/>
        </p:nvSpPr>
        <p:spPr>
          <a:xfrm>
            <a:off x="4525498" y="253560"/>
            <a:ext cx="2688557"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sz="2800" dirty="0">
                <a:solidFill>
                  <a:schemeClr val="tx1"/>
                </a:solidFill>
              </a:rPr>
              <a:t>Partial Rebrand</a:t>
            </a:r>
          </a:p>
        </p:txBody>
      </p:sp>
      <p:pic>
        <p:nvPicPr>
          <p:cNvPr id="2" name="Graphic 21">
            <a:extLst>
              <a:ext uri="{FF2B5EF4-FFF2-40B4-BE49-F238E27FC236}">
                <a16:creationId xmlns:a16="http://schemas.microsoft.com/office/drawing/2014/main" id="{E5C54975-2A4A-70CA-BCF1-5D6769B2A2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pic>
        <p:nvPicPr>
          <p:cNvPr id="3" name="Picture 5" descr="http://graphicenzo.com/wp-content/uploads/2009/09/rebranding.jpg">
            <a:extLst>
              <a:ext uri="{FF2B5EF4-FFF2-40B4-BE49-F238E27FC236}">
                <a16:creationId xmlns:a16="http://schemas.microsoft.com/office/drawing/2014/main" id="{B664AAD6-22D7-6779-DDC7-F6F196FDF345}"/>
              </a:ext>
            </a:extLst>
          </p:cNvPr>
          <p:cNvPicPr>
            <a:picLocks noChangeAspect="1" noChangeArrowheads="1"/>
          </p:cNvPicPr>
          <p:nvPr/>
        </p:nvPicPr>
        <p:blipFill>
          <a:blip r:embed="rId3"/>
          <a:srcRect t="34091" b="34091"/>
          <a:stretch>
            <a:fillRect/>
          </a:stretch>
        </p:blipFill>
        <p:spPr bwMode="auto">
          <a:xfrm>
            <a:off x="3684841" y="3297677"/>
            <a:ext cx="4875982" cy="2654999"/>
          </a:xfrm>
          <a:prstGeom prst="rect">
            <a:avLst/>
          </a:prstGeom>
          <a:ln>
            <a:noFill/>
          </a:ln>
          <a:effectLst>
            <a:softEdge rad="112500"/>
          </a:effectLst>
        </p:spPr>
      </p:pic>
      <p:sp>
        <p:nvSpPr>
          <p:cNvPr id="5" name="Content Placeholder 2">
            <a:extLst>
              <a:ext uri="{FF2B5EF4-FFF2-40B4-BE49-F238E27FC236}">
                <a16:creationId xmlns:a16="http://schemas.microsoft.com/office/drawing/2014/main" id="{7265FC74-0DC4-4F77-806A-676FC3A9778E}"/>
              </a:ext>
            </a:extLst>
          </p:cNvPr>
          <p:cNvSpPr txBox="1">
            <a:spLocks/>
          </p:cNvSpPr>
          <p:nvPr/>
        </p:nvSpPr>
        <p:spPr>
          <a:xfrm>
            <a:off x="301557" y="1524000"/>
            <a:ext cx="11537005" cy="1267838"/>
          </a:xfrm>
          <a:prstGeom prst="rect">
            <a:avLst/>
          </a:prstGeom>
          <a:solidFill>
            <a:schemeClr val="bg2">
              <a:alpha val="50000"/>
            </a:schemeClr>
          </a:solidFill>
          <a:ln w="9525">
            <a:solidFill>
              <a:schemeClr val="accent1">
                <a:lumMod val="75000"/>
              </a:schemeClr>
            </a:solidFill>
            <a:miter lim="800000"/>
            <a:headEnd/>
            <a:tailEnd/>
          </a:ln>
        </p:spPr>
        <p:txBody>
          <a:bodyPr anchor="ctr"/>
          <a:lstStyle>
            <a:defPPr>
              <a:defRPr lang="en-US"/>
            </a:defPPr>
            <a:lvl1pPr>
              <a:defRPr sz="2400" b="1">
                <a:solidFill>
                  <a:srgbClr val="0099FF"/>
                </a:solidFill>
                <a:latin typeface="Arial" charset="0"/>
                <a:cs typeface="Arial"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altLang="ar-SA" b="0" dirty="0">
                <a:solidFill>
                  <a:schemeClr val="tx1"/>
                </a:solidFill>
                <a:latin typeface="Times New Roman" panose="02020603050405020304" pitchFamily="18" charset="0"/>
                <a:cs typeface="+mj-cs"/>
              </a:rPr>
              <a:t>Situations when a brand has been firmly established yet is simply outdated or needs to be refreshed.</a:t>
            </a:r>
          </a:p>
          <a:p>
            <a:endParaRPr lang="en-US" altLang="ar-SA" sz="2800" dirty="0">
              <a:solidFill>
                <a:schemeClr val="tx1"/>
              </a:solidFill>
            </a:endParaRPr>
          </a:p>
        </p:txBody>
      </p:sp>
      <p:sp>
        <p:nvSpPr>
          <p:cNvPr id="6" name="Rectangle 5">
            <a:extLst>
              <a:ext uri="{FF2B5EF4-FFF2-40B4-BE49-F238E27FC236}">
                <a16:creationId xmlns:a16="http://schemas.microsoft.com/office/drawing/2014/main" id="{4E61A5A9-9FF0-7347-633C-B4E21E67E3AE}"/>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467751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9BB53884-839F-F9D7-92B6-1E79F7F332A7}"/>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2DE96435-ED28-4312-B4C8-56CCD73ADB54}"/>
              </a:ext>
            </a:extLst>
          </p:cNvPr>
          <p:cNvSpPr txBox="1"/>
          <p:nvPr/>
        </p:nvSpPr>
        <p:spPr>
          <a:xfrm>
            <a:off x="4884653" y="253560"/>
            <a:ext cx="2416752"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sz="2800" dirty="0">
                <a:solidFill>
                  <a:schemeClr val="tx1"/>
                </a:solidFill>
              </a:rPr>
              <a:t>Total Rebrand</a:t>
            </a:r>
          </a:p>
        </p:txBody>
      </p:sp>
      <p:pic>
        <p:nvPicPr>
          <p:cNvPr id="2" name="Graphic 21">
            <a:extLst>
              <a:ext uri="{FF2B5EF4-FFF2-40B4-BE49-F238E27FC236}">
                <a16:creationId xmlns:a16="http://schemas.microsoft.com/office/drawing/2014/main" id="{63895F28-20E2-5BD9-6ADC-E70748AC65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3" name="Content Placeholder 2">
            <a:extLst>
              <a:ext uri="{FF2B5EF4-FFF2-40B4-BE49-F238E27FC236}">
                <a16:creationId xmlns:a16="http://schemas.microsoft.com/office/drawing/2014/main" id="{7B161209-BE37-4920-A5BD-7751C7AE9781}"/>
              </a:ext>
            </a:extLst>
          </p:cNvPr>
          <p:cNvSpPr txBox="1">
            <a:spLocks/>
          </p:cNvSpPr>
          <p:nvPr/>
        </p:nvSpPr>
        <p:spPr>
          <a:xfrm>
            <a:off x="383715" y="1421588"/>
            <a:ext cx="11228903" cy="1676400"/>
          </a:xfrm>
          <a:prstGeom prst="rect">
            <a:avLst/>
          </a:prstGeom>
          <a:solidFill>
            <a:schemeClr val="accent1">
              <a:lumMod val="20000"/>
              <a:lumOff val="80000"/>
              <a:alpha val="45882"/>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50000"/>
              </a:lnSpc>
            </a:pPr>
            <a:r>
              <a:rPr lang="en-US" altLang="ar-SA" sz="2400" dirty="0">
                <a:latin typeface="Times New Roman" panose="02020603050405020304" pitchFamily="18" charset="0"/>
                <a:cs typeface="+mj-cs"/>
              </a:rPr>
              <a:t>Situations when a brand’s intent to erase any previous brand identity and replace it </a:t>
            </a:r>
            <a:r>
              <a:rPr lang="en-US" altLang="ar-SA" sz="2400" b="1" u="sng" dirty="0">
                <a:latin typeface="Times New Roman" panose="02020603050405020304" pitchFamily="18" charset="0"/>
                <a:cs typeface="+mj-cs"/>
              </a:rPr>
              <a:t>with completely new imagery</a:t>
            </a:r>
          </a:p>
          <a:p>
            <a:pPr>
              <a:buFont typeface="Wingdings 2" panose="05020102010507070707" pitchFamily="18" charset="2"/>
              <a:buNone/>
            </a:pPr>
            <a:endParaRPr lang="en-US" altLang="ar-SA" sz="3200" b="1" dirty="0"/>
          </a:p>
        </p:txBody>
      </p:sp>
      <p:pic>
        <p:nvPicPr>
          <p:cNvPr id="5" name="Picture 2" descr="http://www.lobstersandligatures.com/wp-content/uploads/2010/02/comcast-to-xfinity.jpg">
            <a:extLst>
              <a:ext uri="{FF2B5EF4-FFF2-40B4-BE49-F238E27FC236}">
                <a16:creationId xmlns:a16="http://schemas.microsoft.com/office/drawing/2014/main" id="{67B7063C-C6A5-4D67-AC98-B04D657EAA3A}"/>
              </a:ext>
            </a:extLst>
          </p:cNvPr>
          <p:cNvPicPr>
            <a:picLocks noChangeAspect="1" noChangeArrowheads="1"/>
          </p:cNvPicPr>
          <p:nvPr/>
        </p:nvPicPr>
        <p:blipFill>
          <a:blip r:embed="rId3"/>
          <a:srcRect/>
          <a:stretch>
            <a:fillRect/>
          </a:stretch>
        </p:blipFill>
        <p:spPr bwMode="auto">
          <a:xfrm>
            <a:off x="466928" y="3546002"/>
            <a:ext cx="3222588" cy="17728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7" descr="http://www.underconsideration.com/brandnew/archives/martha_stewart_logo.gif">
            <a:extLst>
              <a:ext uri="{FF2B5EF4-FFF2-40B4-BE49-F238E27FC236}">
                <a16:creationId xmlns:a16="http://schemas.microsoft.com/office/drawing/2014/main" id="{9BF10ED7-A1F5-4FEC-97F2-565881F2E357}"/>
              </a:ext>
            </a:extLst>
          </p:cNvPr>
          <p:cNvPicPr>
            <a:picLocks noChangeAspect="1" noChangeArrowheads="1"/>
          </p:cNvPicPr>
          <p:nvPr/>
        </p:nvPicPr>
        <p:blipFill>
          <a:blip r:embed="rId4"/>
          <a:srcRect/>
          <a:stretch>
            <a:fillRect/>
          </a:stretch>
        </p:blipFill>
        <p:spPr bwMode="auto">
          <a:xfrm>
            <a:off x="4071593" y="3546002"/>
            <a:ext cx="4362288" cy="21154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a:extLst>
              <a:ext uri="{FF2B5EF4-FFF2-40B4-BE49-F238E27FC236}">
                <a16:creationId xmlns:a16="http://schemas.microsoft.com/office/drawing/2014/main" id="{06CCD406-2513-42E6-82B6-02DC224941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68021" y="3546002"/>
            <a:ext cx="2944597" cy="1772885"/>
          </a:xfrm>
          <a:prstGeom prst="rect">
            <a:avLst/>
          </a:prstGeom>
          <a:ln>
            <a:solidFill>
              <a:schemeClr val="accent1"/>
            </a:solidFill>
          </a:ln>
        </p:spPr>
      </p:pic>
      <p:sp>
        <p:nvSpPr>
          <p:cNvPr id="7" name="Rectangle 6">
            <a:extLst>
              <a:ext uri="{FF2B5EF4-FFF2-40B4-BE49-F238E27FC236}">
                <a16:creationId xmlns:a16="http://schemas.microsoft.com/office/drawing/2014/main" id="{6FCC984D-86C3-7ED2-BC2D-195D5CFADC9E}"/>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8611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0A1DFA57-1850-C28B-AB1E-C1231A8ED262}"/>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id="{1563EDE9-99C3-479E-BF4B-13F6756642EF}"/>
              </a:ext>
            </a:extLst>
          </p:cNvPr>
          <p:cNvSpPr txBox="1"/>
          <p:nvPr/>
        </p:nvSpPr>
        <p:spPr>
          <a:xfrm>
            <a:off x="4744042" y="253560"/>
            <a:ext cx="2550698"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r>
              <a:rPr lang="en-US" sz="2800" dirty="0">
                <a:solidFill>
                  <a:schemeClr val="tx1"/>
                </a:solidFill>
              </a:rPr>
              <a:t>Why Rebrand?</a:t>
            </a:r>
          </a:p>
        </p:txBody>
      </p:sp>
      <p:pic>
        <p:nvPicPr>
          <p:cNvPr id="2" name="Graphic 21">
            <a:extLst>
              <a:ext uri="{FF2B5EF4-FFF2-40B4-BE49-F238E27FC236}">
                <a16:creationId xmlns:a16="http://schemas.microsoft.com/office/drawing/2014/main" id="{A3E70D0E-076E-AEAA-92B0-FBAA87CB8A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13" name="Content Placeholder 2">
            <a:extLst>
              <a:ext uri="{FF2B5EF4-FFF2-40B4-BE49-F238E27FC236}">
                <a16:creationId xmlns:a16="http://schemas.microsoft.com/office/drawing/2014/main" id="{32DE64B1-34FB-4C53-BC7B-356B13BA6A56}"/>
              </a:ext>
            </a:extLst>
          </p:cNvPr>
          <p:cNvSpPr txBox="1">
            <a:spLocks/>
          </p:cNvSpPr>
          <p:nvPr/>
        </p:nvSpPr>
        <p:spPr>
          <a:xfrm>
            <a:off x="486383" y="1156397"/>
            <a:ext cx="11235447" cy="4942840"/>
          </a:xfrm>
          <a:prstGeom prst="rect">
            <a:avLst/>
          </a:prstGeom>
          <a:solidFill>
            <a:schemeClr val="bg1">
              <a:alpha val="45097"/>
            </a:schemeClr>
          </a:solidFill>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buFont typeface="Wingdings" panose="05000000000000000000" pitchFamily="2" charset="2"/>
              <a:buChar char="§"/>
            </a:pPr>
            <a:r>
              <a:rPr lang="en-US" altLang="ar-SA" sz="2400" b="1" u="sng" dirty="0">
                <a:solidFill>
                  <a:srgbClr val="000000"/>
                </a:solidFill>
                <a:effectLst>
                  <a:outerShdw blurRad="38100" dist="38100" dir="2700000" algn="tl">
                    <a:srgbClr val="000000">
                      <a:alpha val="43137"/>
                    </a:srgbClr>
                  </a:outerShdw>
                </a:effectLst>
                <a:latin typeface="Times New Roman" panose="02020603050405020304" pitchFamily="18" charset="0"/>
                <a:cs typeface="+mj-cs"/>
              </a:rPr>
              <a:t>Rebranding can help change a businesses:</a:t>
            </a:r>
          </a:p>
          <a:p>
            <a:pPr marL="1312863" lvl="1" indent="-796925">
              <a:lnSpc>
                <a:spcPct val="200000"/>
              </a:lnSpc>
              <a:buFont typeface="Wingdings 2" panose="05020102010507070707" pitchFamily="18" charset="2"/>
              <a:buChar char=""/>
            </a:pPr>
            <a:r>
              <a:rPr lang="en-US" altLang="ar-SA" b="1" u="sng" dirty="0">
                <a:solidFill>
                  <a:srgbClr val="C00000"/>
                </a:solidFill>
                <a:highlight>
                  <a:srgbClr val="00FFFF"/>
                </a:highlight>
                <a:latin typeface="Times New Roman" panose="02020603050405020304" pitchFamily="18" charset="0"/>
                <a:ea typeface="ＭＳ Ｐゴシック" panose="020B0600070205080204" pitchFamily="34" charset="-128"/>
                <a:cs typeface="+mj-cs"/>
              </a:rPr>
              <a:t>Quality</a:t>
            </a:r>
          </a:p>
          <a:p>
            <a:pPr marL="1312863" lvl="1" indent="-796925">
              <a:lnSpc>
                <a:spcPct val="200000"/>
              </a:lnSpc>
              <a:buFont typeface="Wingdings 2" panose="05020102010507070707" pitchFamily="18" charset="2"/>
              <a:buChar char=""/>
            </a:pPr>
            <a:r>
              <a:rPr lang="en-US" altLang="ar-SA" b="1" u="sng" dirty="0">
                <a:solidFill>
                  <a:srgbClr val="C00000"/>
                </a:solidFill>
                <a:highlight>
                  <a:srgbClr val="00FFFF"/>
                </a:highlight>
                <a:latin typeface="Times New Roman" panose="02020603050405020304" pitchFamily="18" charset="0"/>
                <a:ea typeface="ＭＳ Ｐゴシック" panose="020B0600070205080204" pitchFamily="34" charset="-128"/>
                <a:cs typeface="+mj-cs"/>
              </a:rPr>
              <a:t>Target Market</a:t>
            </a:r>
          </a:p>
          <a:p>
            <a:pPr marL="1312863" lvl="1" indent="-796925">
              <a:lnSpc>
                <a:spcPct val="200000"/>
              </a:lnSpc>
              <a:buFont typeface="Wingdings 2" panose="05020102010507070707" pitchFamily="18" charset="2"/>
              <a:buChar char=""/>
            </a:pPr>
            <a:r>
              <a:rPr lang="en-US" altLang="ar-SA" b="1" u="sng" dirty="0">
                <a:solidFill>
                  <a:srgbClr val="C00000"/>
                </a:solidFill>
                <a:highlight>
                  <a:srgbClr val="00FFFF"/>
                </a:highlight>
                <a:latin typeface="Times New Roman" panose="02020603050405020304" pitchFamily="18" charset="0"/>
                <a:ea typeface="ＭＳ Ｐゴシック" panose="020B0600070205080204" pitchFamily="34" charset="-128"/>
                <a:cs typeface="+mj-cs"/>
              </a:rPr>
              <a:t>New Product Line</a:t>
            </a:r>
          </a:p>
          <a:p>
            <a:pPr marL="1312863" lvl="1" indent="-796925">
              <a:lnSpc>
                <a:spcPct val="200000"/>
              </a:lnSpc>
              <a:buFont typeface="Wingdings 2" panose="05020102010507070707" pitchFamily="18" charset="2"/>
              <a:buChar char=""/>
            </a:pPr>
            <a:r>
              <a:rPr lang="en-US" altLang="ar-SA" b="1" u="sng" dirty="0">
                <a:solidFill>
                  <a:srgbClr val="C00000"/>
                </a:solidFill>
                <a:highlight>
                  <a:srgbClr val="00FFFF"/>
                </a:highlight>
                <a:latin typeface="Times New Roman" panose="02020603050405020304" pitchFamily="18" charset="0"/>
                <a:ea typeface="ＭＳ Ｐゴシック" panose="020B0600070205080204" pitchFamily="34" charset="-128"/>
                <a:cs typeface="+mj-cs"/>
              </a:rPr>
              <a:t>Repositioning and Image</a:t>
            </a:r>
          </a:p>
          <a:p>
            <a:pPr marL="1312863" lvl="1" indent="-796925">
              <a:lnSpc>
                <a:spcPct val="200000"/>
              </a:lnSpc>
              <a:buFont typeface="Wingdings 2" panose="05020102010507070707" pitchFamily="18" charset="2"/>
              <a:buChar char=""/>
            </a:pPr>
            <a:r>
              <a:rPr lang="en-US" altLang="ar-SA" b="1" u="sng" dirty="0">
                <a:solidFill>
                  <a:srgbClr val="C00000"/>
                </a:solidFill>
                <a:highlight>
                  <a:srgbClr val="00FFFF"/>
                </a:highlight>
                <a:latin typeface="Times New Roman" panose="02020603050405020304" pitchFamily="18" charset="0"/>
                <a:ea typeface="ＭＳ Ｐゴシック" panose="020B0600070205080204" pitchFamily="34" charset="-128"/>
                <a:cs typeface="+mj-cs"/>
              </a:rPr>
              <a:t>Altered Public Image</a:t>
            </a:r>
          </a:p>
          <a:p>
            <a:pPr>
              <a:lnSpc>
                <a:spcPct val="150000"/>
              </a:lnSpc>
            </a:pPr>
            <a:endParaRPr lang="en-US" altLang="ar-SA" sz="2400" b="1" dirty="0">
              <a:cs typeface="+mj-cs"/>
            </a:endParaRPr>
          </a:p>
        </p:txBody>
      </p:sp>
      <p:sp>
        <p:nvSpPr>
          <p:cNvPr id="3" name="Rectangle 2">
            <a:extLst>
              <a:ext uri="{FF2B5EF4-FFF2-40B4-BE49-F238E27FC236}">
                <a16:creationId xmlns:a16="http://schemas.microsoft.com/office/drawing/2014/main" id="{649FB09D-22E3-30D3-C97D-484FD42B05D4}"/>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627307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3AC85788-CE99-F1B2-A2CF-039EAB691D25}"/>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F7CDF31-E8A6-4A19-A1BB-3D7AA56E2508}"/>
              </a:ext>
            </a:extLst>
          </p:cNvPr>
          <p:cNvSpPr txBox="1"/>
          <p:nvPr/>
        </p:nvSpPr>
        <p:spPr>
          <a:xfrm>
            <a:off x="4225370" y="253560"/>
            <a:ext cx="3735317"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en-US" sz="2800" dirty="0"/>
              <a:t>Branding Mechanisms </a:t>
            </a:r>
          </a:p>
        </p:txBody>
      </p:sp>
      <p:pic>
        <p:nvPicPr>
          <p:cNvPr id="2" name="Graphic 21">
            <a:extLst>
              <a:ext uri="{FF2B5EF4-FFF2-40B4-BE49-F238E27FC236}">
                <a16:creationId xmlns:a16="http://schemas.microsoft.com/office/drawing/2014/main" id="{F950E697-4B16-056E-312E-34EFB6A39D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Rectangle 5">
            <a:extLst>
              <a:ext uri="{FF2B5EF4-FFF2-40B4-BE49-F238E27FC236}">
                <a16:creationId xmlns:a16="http://schemas.microsoft.com/office/drawing/2014/main" id="{171225C2-24BF-4478-BCEA-D451D557D7EA}"/>
              </a:ext>
            </a:extLst>
          </p:cNvPr>
          <p:cNvSpPr>
            <a:spLocks noChangeArrowheads="1"/>
          </p:cNvSpPr>
          <p:nvPr/>
        </p:nvSpPr>
        <p:spPr bwMode="auto">
          <a:xfrm>
            <a:off x="489896" y="960221"/>
            <a:ext cx="11206263" cy="5473614"/>
          </a:xfrm>
          <a:prstGeom prst="rect">
            <a:avLst/>
          </a:prstGeom>
          <a:noFill/>
          <a:ln>
            <a:noFill/>
          </a:ln>
        </p:spPr>
        <p:txBody>
          <a:bodyPr vert="horz" wrap="square" lIns="91440" tIns="45720" rIns="91440" bIns="45720" rtlCol="0" anchor="ctr">
            <a:spAutoFit/>
          </a:bodyPr>
          <a:lstStyle/>
          <a:p>
            <a:pPr marL="342900" indent="-342900">
              <a:lnSpc>
                <a:spcPct val="250000"/>
              </a:lnSpc>
              <a:spcBef>
                <a:spcPct val="0"/>
              </a:spcBef>
              <a:buFont typeface="Wingdings" panose="05000000000000000000" pitchFamily="2" charset="2"/>
              <a:buChar char="ü"/>
            </a:pPr>
            <a:r>
              <a:rPr lang="en-US" altLang="en-US" sz="2400" b="1" u="sng" dirty="0">
                <a:effectLst>
                  <a:outerShdw blurRad="38100" dist="38100" dir="2700000" algn="tl">
                    <a:srgbClr val="000000">
                      <a:alpha val="43137"/>
                    </a:srgbClr>
                  </a:outerShdw>
                </a:effectLst>
                <a:latin typeface="Times New Roman" panose="02020603050405020304" pitchFamily="18" charset="0"/>
                <a:ea typeface="ＭＳ Ｐゴシック" panose="020B0600070205080204" pitchFamily="34" charset="-128"/>
                <a:cs typeface="Times New Roman" panose="02020603050405020304" pitchFamily="18" charset="0"/>
              </a:rPr>
              <a:t>Branding</a:t>
            </a:r>
            <a:r>
              <a:rPr lang="en-US" altLang="en-US" sz="2400" u="sng" dirty="0">
                <a:latin typeface="Times New Roman" panose="02020603050405020304" pitchFamily="18" charset="0"/>
                <a:ea typeface="ＭＳ Ｐゴシック" panose="020B0600070205080204" pitchFamily="34" charset="-128"/>
                <a:cs typeface="Times New Roman" panose="02020603050405020304" pitchFamily="18" charset="0"/>
              </a:rPr>
              <a:t> Efforts Often Include the Use Of: </a:t>
            </a:r>
          </a:p>
          <a:p>
            <a:pPr marL="174625" indent="681038" eaLnBrk="1" hangingPunct="1">
              <a:lnSpc>
                <a:spcPct val="250000"/>
              </a:lnSpc>
              <a:buFont typeface="Wingdings" panose="05000000000000000000" pitchFamily="2" charset="2"/>
              <a:buChar char="Ø"/>
            </a:pPr>
            <a:r>
              <a:rPr lang="en-US" altLang="en-US" sz="2400" b="1" dirty="0">
                <a:solidFill>
                  <a:srgbClr val="000000"/>
                </a:solidFill>
                <a:latin typeface="Verdana" panose="020B0604030504040204" pitchFamily="34" charset="0"/>
              </a:rPr>
              <a:t> </a:t>
            </a:r>
            <a:r>
              <a:rPr lang="en-US" altLang="en-US" sz="2400" b="1" u="sng" dirty="0">
                <a:solidFill>
                  <a:srgbClr val="000000"/>
                </a:solidFill>
                <a:latin typeface="Times New Roman" panose="02020603050405020304" pitchFamily="18" charset="0"/>
                <a:cs typeface="Times New Roman" panose="02020603050405020304" pitchFamily="18" charset="0"/>
              </a:rPr>
              <a:t>Slogan</a:t>
            </a:r>
          </a:p>
          <a:p>
            <a:pPr marL="174625" indent="681038" eaLnBrk="1" hangingPunct="1">
              <a:lnSpc>
                <a:spcPct val="250000"/>
              </a:lnSpc>
              <a:buFont typeface="Wingdings" panose="05000000000000000000" pitchFamily="2" charset="2"/>
              <a:buChar char="Ø"/>
            </a:pPr>
            <a:r>
              <a:rPr lang="en-US" altLang="en-US" sz="2400" b="1" u="sng" dirty="0">
                <a:solidFill>
                  <a:srgbClr val="000000"/>
                </a:solidFill>
                <a:latin typeface="Times New Roman" panose="02020603050405020304" pitchFamily="18" charset="0"/>
                <a:cs typeface="Times New Roman" panose="02020603050405020304" pitchFamily="18" charset="0"/>
              </a:rPr>
              <a:t>  Brand Mark</a:t>
            </a:r>
          </a:p>
          <a:p>
            <a:pPr marL="174625" indent="681038" eaLnBrk="1" hangingPunct="1">
              <a:lnSpc>
                <a:spcPct val="250000"/>
              </a:lnSpc>
              <a:buFont typeface="Wingdings" panose="05000000000000000000" pitchFamily="2" charset="2"/>
              <a:buChar char="Ø"/>
            </a:pPr>
            <a:r>
              <a:rPr lang="en-US" altLang="en-US" sz="2400" b="1" u="sng" dirty="0">
                <a:solidFill>
                  <a:srgbClr val="000000"/>
                </a:solidFill>
                <a:latin typeface="Times New Roman" panose="02020603050405020304" pitchFamily="18" charset="0"/>
                <a:cs typeface="Times New Roman" panose="02020603050405020304" pitchFamily="18" charset="0"/>
              </a:rPr>
              <a:t>  Logo</a:t>
            </a:r>
          </a:p>
          <a:p>
            <a:pPr marL="174625" indent="681038" eaLnBrk="1" hangingPunct="1">
              <a:lnSpc>
                <a:spcPct val="250000"/>
              </a:lnSpc>
              <a:buFont typeface="Wingdings" panose="05000000000000000000" pitchFamily="2" charset="2"/>
              <a:buChar char="Ø"/>
            </a:pPr>
            <a:r>
              <a:rPr lang="en-US" altLang="en-US" sz="2400" b="1" u="sng" dirty="0">
                <a:solidFill>
                  <a:srgbClr val="000000"/>
                </a:solidFill>
                <a:latin typeface="Times New Roman" panose="02020603050405020304" pitchFamily="18" charset="0"/>
                <a:cs typeface="Times New Roman" panose="02020603050405020304" pitchFamily="18" charset="0"/>
              </a:rPr>
              <a:t>  Trademark</a:t>
            </a:r>
          </a:p>
          <a:p>
            <a:pPr marL="174625" indent="681038" eaLnBrk="1" hangingPunct="1">
              <a:lnSpc>
                <a:spcPct val="250000"/>
              </a:lnSpc>
              <a:buFont typeface="Wingdings" panose="05000000000000000000" pitchFamily="2" charset="2"/>
              <a:buChar char="Ø"/>
            </a:pPr>
            <a:r>
              <a:rPr lang="en-US" altLang="en-US" sz="2400" b="1" u="sng" dirty="0">
                <a:solidFill>
                  <a:srgbClr val="000000"/>
                </a:solidFill>
                <a:latin typeface="Times New Roman" panose="02020603050405020304" pitchFamily="18" charset="0"/>
                <a:cs typeface="Times New Roman" panose="02020603050405020304" pitchFamily="18" charset="0"/>
              </a:rPr>
              <a:t>  Graphics</a:t>
            </a:r>
            <a:endParaRPr lang="en-US" altLang="en-US" sz="2400" b="1" u="sng" dirty="0">
              <a:solidFill>
                <a:srgbClr val="000000"/>
              </a:solidFill>
              <a:latin typeface="Times New Roman" panose="02020603050405020304" pitchFamily="18" charset="0"/>
              <a:ea typeface="ＭＳ Ｐゴシック" panose="020B0600070205080204" pitchFamily="34" charset="-128"/>
              <a:cs typeface="Times New Roman" panose="02020603050405020304" pitchFamily="18" charset="0"/>
            </a:endParaRPr>
          </a:p>
        </p:txBody>
      </p:sp>
      <p:sp>
        <p:nvSpPr>
          <p:cNvPr id="7" name="Rectangle 6">
            <a:extLst>
              <a:ext uri="{FF2B5EF4-FFF2-40B4-BE49-F238E27FC236}">
                <a16:creationId xmlns:a16="http://schemas.microsoft.com/office/drawing/2014/main" id="{90AC7F37-6125-DAD9-8931-98AA4B3C2EF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13117730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63815DA3-42F4-D20E-9C3C-4A4C5B437FEF}"/>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229985A7-AF42-4163-A74B-507CB56A54CA}"/>
              </a:ext>
            </a:extLst>
          </p:cNvPr>
          <p:cNvSpPr txBox="1"/>
          <p:nvPr/>
        </p:nvSpPr>
        <p:spPr>
          <a:xfrm>
            <a:off x="4808061" y="260563"/>
            <a:ext cx="2569934"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en-US" sz="2800" dirty="0"/>
              <a:t>Brand Building</a:t>
            </a:r>
          </a:p>
        </p:txBody>
      </p:sp>
      <p:pic>
        <p:nvPicPr>
          <p:cNvPr id="2" name="Graphic 21">
            <a:extLst>
              <a:ext uri="{FF2B5EF4-FFF2-40B4-BE49-F238E27FC236}">
                <a16:creationId xmlns:a16="http://schemas.microsoft.com/office/drawing/2014/main" id="{BE844062-82FE-25B0-08D6-F0952B13D3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Rectangle 4">
            <a:extLst>
              <a:ext uri="{FF2B5EF4-FFF2-40B4-BE49-F238E27FC236}">
                <a16:creationId xmlns:a16="http://schemas.microsoft.com/office/drawing/2014/main" id="{3611E038-574F-8E16-83FF-325004B17411}"/>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pic>
        <p:nvPicPr>
          <p:cNvPr id="6" name="Picture 5">
            <a:extLst>
              <a:ext uri="{FF2B5EF4-FFF2-40B4-BE49-F238E27FC236}">
                <a16:creationId xmlns:a16="http://schemas.microsoft.com/office/drawing/2014/main" id="{965F3AA9-0E93-7724-5070-D9057020960C}"/>
              </a:ext>
            </a:extLst>
          </p:cNvPr>
          <p:cNvPicPr>
            <a:picLocks noChangeAspect="1"/>
          </p:cNvPicPr>
          <p:nvPr/>
        </p:nvPicPr>
        <p:blipFill>
          <a:blip r:embed="rId3"/>
          <a:stretch>
            <a:fillRect/>
          </a:stretch>
        </p:blipFill>
        <p:spPr>
          <a:xfrm rot="21440511">
            <a:off x="5097292" y="1712066"/>
            <a:ext cx="6585491" cy="4092383"/>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13" name="Rectangle 3">
            <a:extLst>
              <a:ext uri="{FF2B5EF4-FFF2-40B4-BE49-F238E27FC236}">
                <a16:creationId xmlns:a16="http://schemas.microsoft.com/office/drawing/2014/main" id="{6F835371-CF30-4BA0-A8F8-9D01430053DB}"/>
              </a:ext>
            </a:extLst>
          </p:cNvPr>
          <p:cNvSpPr>
            <a:spLocks noChangeArrowheads="1"/>
          </p:cNvSpPr>
          <p:nvPr/>
        </p:nvSpPr>
        <p:spPr bwMode="auto">
          <a:xfrm>
            <a:off x="1498294" y="2093177"/>
            <a:ext cx="3414174" cy="2677656"/>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indent="631825" eaLnBrk="1" hangingPunct="1">
              <a:buFont typeface="Wingdings" panose="05000000000000000000" pitchFamily="2" charset="2"/>
              <a:buChar char="Ø"/>
            </a:pPr>
            <a:r>
              <a:rPr lang="en-US" altLang="en-US" sz="2400" b="1" u="sng" dirty="0">
                <a:solidFill>
                  <a:srgbClr val="002060"/>
                </a:solidFill>
                <a:latin typeface="Times New Roman" panose="02020603050405020304" pitchFamily="18" charset="0"/>
                <a:cs typeface="Times New Roman" panose="02020603050405020304" pitchFamily="18" charset="0"/>
              </a:rPr>
              <a:t>Brand awareness</a:t>
            </a:r>
          </a:p>
          <a:p>
            <a:pPr indent="631825" eaLnBrk="1" hangingPunct="1">
              <a:buFont typeface="Wingdings" panose="05000000000000000000" pitchFamily="2" charset="2"/>
              <a:buNone/>
            </a:pPr>
            <a:endParaRPr lang="en-US" altLang="en-US" sz="2400" b="1" u="sng" dirty="0">
              <a:solidFill>
                <a:srgbClr val="002060"/>
              </a:solidFill>
              <a:latin typeface="Times New Roman" panose="02020603050405020304" pitchFamily="18" charset="0"/>
              <a:cs typeface="Times New Roman" panose="02020603050405020304" pitchFamily="18" charset="0"/>
            </a:endParaRPr>
          </a:p>
          <a:p>
            <a:pPr indent="631825" eaLnBrk="1" hangingPunct="1">
              <a:buFont typeface="Wingdings" panose="05000000000000000000" pitchFamily="2" charset="2"/>
              <a:buChar char="Ø"/>
            </a:pPr>
            <a:r>
              <a:rPr lang="en-US" altLang="en-US" sz="2400" b="1" u="sng" dirty="0">
                <a:solidFill>
                  <a:srgbClr val="002060"/>
                </a:solidFill>
                <a:latin typeface="Times New Roman" panose="02020603050405020304" pitchFamily="18" charset="0"/>
                <a:cs typeface="Times New Roman" panose="02020603050405020304" pitchFamily="18" charset="0"/>
              </a:rPr>
              <a:t>Brand image</a:t>
            </a:r>
          </a:p>
          <a:p>
            <a:pPr indent="631825" eaLnBrk="1" hangingPunct="1">
              <a:buFont typeface="Wingdings" panose="05000000000000000000" pitchFamily="2" charset="2"/>
              <a:buNone/>
            </a:pPr>
            <a:endParaRPr lang="en-US" altLang="en-US" sz="2400" b="1" u="sng" dirty="0">
              <a:solidFill>
                <a:srgbClr val="002060"/>
              </a:solidFill>
              <a:latin typeface="Times New Roman" panose="02020603050405020304" pitchFamily="18" charset="0"/>
              <a:cs typeface="Times New Roman" panose="02020603050405020304" pitchFamily="18" charset="0"/>
            </a:endParaRPr>
          </a:p>
          <a:p>
            <a:pPr indent="631825" eaLnBrk="1" hangingPunct="1">
              <a:buFont typeface="Wingdings" panose="05000000000000000000" pitchFamily="2" charset="2"/>
              <a:buChar char="Ø"/>
            </a:pPr>
            <a:r>
              <a:rPr lang="en-US" altLang="en-US" sz="2400" b="1" u="sng" dirty="0">
                <a:solidFill>
                  <a:srgbClr val="002060"/>
                </a:solidFill>
                <a:latin typeface="Times New Roman" panose="02020603050405020304" pitchFamily="18" charset="0"/>
                <a:cs typeface="Times New Roman" panose="02020603050405020304" pitchFamily="18" charset="0"/>
              </a:rPr>
              <a:t>Brand equity</a:t>
            </a:r>
          </a:p>
          <a:p>
            <a:pPr indent="631825" eaLnBrk="1" hangingPunct="1">
              <a:buFont typeface="Wingdings" panose="05000000000000000000" pitchFamily="2" charset="2"/>
              <a:buNone/>
            </a:pPr>
            <a:endParaRPr lang="en-US" altLang="en-US" sz="2400" b="1" u="sng" dirty="0">
              <a:solidFill>
                <a:srgbClr val="002060"/>
              </a:solidFill>
              <a:latin typeface="Times New Roman" panose="02020603050405020304" pitchFamily="18" charset="0"/>
              <a:cs typeface="Times New Roman" panose="02020603050405020304" pitchFamily="18" charset="0"/>
            </a:endParaRPr>
          </a:p>
          <a:p>
            <a:pPr indent="631825" eaLnBrk="1" hangingPunct="1">
              <a:buFont typeface="Wingdings" panose="05000000000000000000" pitchFamily="2" charset="2"/>
              <a:buChar char="Ø"/>
            </a:pPr>
            <a:r>
              <a:rPr lang="en-US" altLang="en-US" sz="2400" b="1" u="sng" dirty="0">
                <a:solidFill>
                  <a:srgbClr val="002060"/>
                </a:solidFill>
                <a:latin typeface="Times New Roman" panose="02020603050405020304" pitchFamily="18" charset="0"/>
                <a:cs typeface="Times New Roman" panose="02020603050405020304" pitchFamily="18" charset="0"/>
              </a:rPr>
              <a:t>Brand loyalty</a:t>
            </a:r>
          </a:p>
        </p:txBody>
      </p:sp>
    </p:spTree>
    <p:extLst>
      <p:ext uri="{BB962C8B-B14F-4D97-AF65-F5344CB8AC3E}">
        <p14:creationId xmlns:p14="http://schemas.microsoft.com/office/powerpoint/2010/main" val="3020841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 calcmode="lin" valueType="num">
                                      <p:cBhvr additive="base">
                                        <p:cTn id="12" dur="500" fill="hold"/>
                                        <p:tgtEl>
                                          <p:spTgt spid="13">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3">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xEl>
                                              <p:pRg st="6" end="6"/>
                                            </p:txEl>
                                          </p:spTgt>
                                        </p:tgtEl>
                                        <p:attrNameLst>
                                          <p:attrName>style.visibility</p:attrName>
                                        </p:attrNameLst>
                                      </p:cBhvr>
                                      <p:to>
                                        <p:strVal val="visible"/>
                                      </p:to>
                                    </p:set>
                                    <p:anim calcmode="lin" valueType="num">
                                      <p:cBhvr additive="base">
                                        <p:cTn id="22" dur="500" fill="hold"/>
                                        <p:tgtEl>
                                          <p:spTgt spid="13">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868CACFA-29BB-C5B4-79C7-E32DA66DB576}"/>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FF359422-F178-4B43-9FC4-0C2107D77822}"/>
              </a:ext>
            </a:extLst>
          </p:cNvPr>
          <p:cNvSpPr txBox="1"/>
          <p:nvPr/>
        </p:nvSpPr>
        <p:spPr>
          <a:xfrm>
            <a:off x="4954591" y="249696"/>
            <a:ext cx="1731563"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en-US" sz="2800" dirty="0"/>
              <a:t>Branding </a:t>
            </a:r>
          </a:p>
        </p:txBody>
      </p:sp>
      <p:pic>
        <p:nvPicPr>
          <p:cNvPr id="2" name="Graphic 21">
            <a:extLst>
              <a:ext uri="{FF2B5EF4-FFF2-40B4-BE49-F238E27FC236}">
                <a16:creationId xmlns:a16="http://schemas.microsoft.com/office/drawing/2014/main" id="{0934DFED-0B62-3764-AF67-750B9738E8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8" name="Rectangle 12">
            <a:extLst>
              <a:ext uri="{FF2B5EF4-FFF2-40B4-BE49-F238E27FC236}">
                <a16:creationId xmlns:a16="http://schemas.microsoft.com/office/drawing/2014/main" id="{A0F7DBBF-E423-97F6-973E-165335582E6A}"/>
              </a:ext>
            </a:extLst>
          </p:cNvPr>
          <p:cNvSpPr>
            <a:spLocks noChangeArrowheads="1"/>
          </p:cNvSpPr>
          <p:nvPr/>
        </p:nvSpPr>
        <p:spPr bwMode="auto">
          <a:xfrm>
            <a:off x="2286008" y="5141617"/>
            <a:ext cx="7465806" cy="95340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pPr>
            <a:r>
              <a:rPr lang="en-US" altLang="en-US" sz="2000" b="1" dirty="0">
                <a:solidFill>
                  <a:srgbClr val="CC0000"/>
                </a:solidFill>
                <a:latin typeface="Times New Roman" panose="02020603050405020304" pitchFamily="18" charset="0"/>
                <a:cs typeface="Times New Roman" panose="02020603050405020304" pitchFamily="18" charset="0"/>
              </a:rPr>
              <a:t>For example, the Disney brand is associated with family fun and entertainment </a:t>
            </a:r>
          </a:p>
        </p:txBody>
      </p:sp>
      <p:pic>
        <p:nvPicPr>
          <p:cNvPr id="10" name="Picture 15" descr="disney_logo">
            <a:extLst>
              <a:ext uri="{FF2B5EF4-FFF2-40B4-BE49-F238E27FC236}">
                <a16:creationId xmlns:a16="http://schemas.microsoft.com/office/drawing/2014/main" id="{76664DA0-F301-B915-D13F-0EE70EE5D8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67023" y="2458575"/>
            <a:ext cx="1774203" cy="42821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a:extLst>
              <a:ext uri="{FF2B5EF4-FFF2-40B4-BE49-F238E27FC236}">
                <a16:creationId xmlns:a16="http://schemas.microsoft.com/office/drawing/2014/main" id="{D781D6B9-2BAC-06E4-F8AF-E3BAFD039669}"/>
              </a:ext>
            </a:extLst>
          </p:cNvPr>
          <p:cNvSpPr>
            <a:spLocks noChangeArrowheads="1"/>
          </p:cNvSpPr>
          <p:nvPr/>
        </p:nvSpPr>
        <p:spPr bwMode="auto">
          <a:xfrm>
            <a:off x="272374" y="1286263"/>
            <a:ext cx="11634281" cy="113396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pPr>
            <a:r>
              <a:rPr lang="en-US" altLang="en-US" sz="2400" b="1" u="sng" dirty="0">
                <a:solidFill>
                  <a:srgbClr val="000099"/>
                </a:solidFill>
                <a:latin typeface="Times New Roman" panose="02020603050405020304" pitchFamily="18" charset="0"/>
                <a:cs typeface="Times New Roman" panose="02020603050405020304" pitchFamily="18" charset="0"/>
              </a:rPr>
              <a:t>Brand awareness</a:t>
            </a:r>
            <a:r>
              <a:rPr lang="en-US" altLang="en-US" sz="2400" b="1" u="sng" dirty="0">
                <a:latin typeface="Times New Roman" panose="02020603050405020304" pitchFamily="18" charset="0"/>
                <a:cs typeface="Times New Roman" panose="02020603050405020304" pitchFamily="18" charset="0"/>
              </a:rPr>
              <a:t> </a:t>
            </a:r>
          </a:p>
          <a:p>
            <a:pPr algn="ctr" eaLnBrk="1" hangingPunct="1">
              <a:lnSpc>
                <a:spcPct val="150000"/>
              </a:lnSpc>
            </a:pPr>
            <a:r>
              <a:rPr lang="en-US" altLang="en-US" sz="2400" dirty="0">
                <a:latin typeface="Times New Roman" panose="02020603050405020304" pitchFamily="18" charset="0"/>
                <a:cs typeface="Times New Roman" panose="02020603050405020304" pitchFamily="18" charset="0"/>
              </a:rPr>
              <a:t>is the process of working toward maximizing recognition of a particular brand</a:t>
            </a:r>
          </a:p>
        </p:txBody>
      </p:sp>
      <p:pic>
        <p:nvPicPr>
          <p:cNvPr id="13" name="Picture 15" descr="disney_logo">
            <a:extLst>
              <a:ext uri="{FF2B5EF4-FFF2-40B4-BE49-F238E27FC236}">
                <a16:creationId xmlns:a16="http://schemas.microsoft.com/office/drawing/2014/main" id="{C519D655-986D-A17B-5EBF-61C4DD237B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465" y="2472618"/>
            <a:ext cx="1774203" cy="4258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3">
            <a:extLst>
              <a:ext uri="{FF2B5EF4-FFF2-40B4-BE49-F238E27FC236}">
                <a16:creationId xmlns:a16="http://schemas.microsoft.com/office/drawing/2014/main" id="{5A7C4E07-D00C-FBC7-1790-60B49F0E67CC}"/>
              </a:ext>
            </a:extLst>
          </p:cNvPr>
          <p:cNvSpPr>
            <a:spLocks noChangeArrowheads="1"/>
          </p:cNvSpPr>
          <p:nvPr/>
        </p:nvSpPr>
        <p:spPr bwMode="auto">
          <a:xfrm>
            <a:off x="2033085" y="2968549"/>
            <a:ext cx="7976682" cy="16879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lnSpc>
                <a:spcPct val="150000"/>
              </a:lnSpc>
            </a:pPr>
            <a:r>
              <a:rPr lang="en-US" altLang="en-US" sz="2400" b="1" dirty="0">
                <a:solidFill>
                  <a:srgbClr val="000099"/>
                </a:solidFill>
                <a:latin typeface="Times New Roman" panose="02020603050405020304" pitchFamily="18" charset="0"/>
                <a:cs typeface="Times New Roman" panose="02020603050405020304" pitchFamily="18" charset="0"/>
              </a:rPr>
              <a:t>Brand image</a:t>
            </a:r>
            <a:r>
              <a:rPr lang="en-US" altLang="en-US" sz="2400" b="1" dirty="0">
                <a:latin typeface="Times New Roman" panose="02020603050405020304" pitchFamily="18" charset="0"/>
                <a:cs typeface="Times New Roman" panose="02020603050405020304" pitchFamily="18" charset="0"/>
              </a:rPr>
              <a:t> </a:t>
            </a:r>
          </a:p>
          <a:p>
            <a:pPr algn="ctr" eaLnBrk="1" hangingPunct="1">
              <a:lnSpc>
                <a:spcPct val="150000"/>
              </a:lnSpc>
            </a:pPr>
            <a:r>
              <a:rPr lang="en-US" altLang="en-US" sz="2400" dirty="0">
                <a:latin typeface="Times New Roman" panose="02020603050405020304" pitchFamily="18" charset="0"/>
                <a:cs typeface="Times New Roman" panose="02020603050405020304" pitchFamily="18" charset="0"/>
              </a:rPr>
              <a:t>refers to consumer perceptions linked to a particular brand such as health, excitement, fun or family</a:t>
            </a:r>
          </a:p>
        </p:txBody>
      </p:sp>
      <p:sp>
        <p:nvSpPr>
          <p:cNvPr id="15" name="Rectangle 14">
            <a:extLst>
              <a:ext uri="{FF2B5EF4-FFF2-40B4-BE49-F238E27FC236}">
                <a16:creationId xmlns:a16="http://schemas.microsoft.com/office/drawing/2014/main" id="{292798B0-6DE9-A19B-0525-791FF9D1FC1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587087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1000"/>
                                        <p:tgtEl>
                                          <p:spTgt spid="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1000"/>
                                        <p:tgtEl>
                                          <p:spTgt spid="7"/>
                                        </p:tgtEl>
                                      </p:cBhvr>
                                    </p:animEffect>
                                  </p:childTnLst>
                                </p:cTn>
                              </p:par>
                            </p:childTnLst>
                          </p:cTn>
                        </p:par>
                        <p:par>
                          <p:cTn id="11" fill="hold">
                            <p:stCondLst>
                              <p:cond delay="1000"/>
                            </p:stCondLst>
                            <p:childTnLst>
                              <p:par>
                                <p:cTn id="12" presetID="5" presetClass="entr" presetSubtype="1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heckerboard(across)">
                                      <p:cBhvr>
                                        <p:cTn id="14" dur="500"/>
                                        <p:tgtEl>
                                          <p:spTgt spid="8"/>
                                        </p:tgtEl>
                                      </p:cBhvr>
                                    </p:animEffect>
                                  </p:childTnLst>
                                </p:cTn>
                              </p:par>
                              <p:par>
                                <p:cTn id="15" presetID="9"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500"/>
                                        <p:tgtEl>
                                          <p:spTgt spid="10"/>
                                        </p:tgtEl>
                                      </p:cBhvr>
                                    </p:animEffect>
                                  </p:childTnLst>
                                </p:cTn>
                              </p:par>
                              <p:par>
                                <p:cTn id="18" presetID="9" presetClass="entr" presetSubtype="0"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dissolve">
                                      <p:cBhvr>
                                        <p:cTn id="2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6" grpId="0" animBg="1"/>
      <p:bldP spid="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241666D2-9078-490C-38BD-833E529C66F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C0455036-7089-40DB-B1C8-6F217E9A9ABA}"/>
              </a:ext>
            </a:extLst>
          </p:cNvPr>
          <p:cNvSpPr txBox="1"/>
          <p:nvPr/>
        </p:nvSpPr>
        <p:spPr>
          <a:xfrm>
            <a:off x="2557865" y="253560"/>
            <a:ext cx="6692858"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en-US" sz="2800" dirty="0"/>
              <a:t>Event branding opportunities may include</a:t>
            </a:r>
          </a:p>
        </p:txBody>
      </p:sp>
      <p:pic>
        <p:nvPicPr>
          <p:cNvPr id="2" name="Graphic 21">
            <a:extLst>
              <a:ext uri="{FF2B5EF4-FFF2-40B4-BE49-F238E27FC236}">
                <a16:creationId xmlns:a16="http://schemas.microsoft.com/office/drawing/2014/main" id="{474760AF-B69F-BE81-716C-8674A868AF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Rectangle 4">
            <a:extLst>
              <a:ext uri="{FF2B5EF4-FFF2-40B4-BE49-F238E27FC236}">
                <a16:creationId xmlns:a16="http://schemas.microsoft.com/office/drawing/2014/main" id="{87C14CAD-27F0-BD21-6D19-44F18199E3F2}"/>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
        <p:nvSpPr>
          <p:cNvPr id="13" name="Rectangle 3">
            <a:extLst>
              <a:ext uri="{FF2B5EF4-FFF2-40B4-BE49-F238E27FC236}">
                <a16:creationId xmlns:a16="http://schemas.microsoft.com/office/drawing/2014/main" id="{CC0EDAF5-8C65-4AA2-BF55-1E7007BACC69}"/>
              </a:ext>
            </a:extLst>
          </p:cNvPr>
          <p:cNvSpPr>
            <a:spLocks noChangeArrowheads="1"/>
          </p:cNvSpPr>
          <p:nvPr/>
        </p:nvSpPr>
        <p:spPr bwMode="auto">
          <a:xfrm>
            <a:off x="525295" y="1391760"/>
            <a:ext cx="11264628" cy="501194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indent="796925" eaLnBrk="1" hangingPunct="1">
              <a:lnSpc>
                <a:spcPct val="150000"/>
              </a:lnSpc>
              <a:buFont typeface="Wingdings" panose="05000000000000000000" pitchFamily="2" charset="2"/>
              <a:buChar char="Ø"/>
            </a:pPr>
            <a:r>
              <a:rPr lang="en-US" altLang="en-US" sz="2400" b="1" dirty="0">
                <a:solidFill>
                  <a:srgbClr val="002060"/>
                </a:solidFill>
                <a:latin typeface="Times New Roman" panose="02020603050405020304" pitchFamily="18" charset="0"/>
                <a:cs typeface="Times New Roman" panose="02020603050405020304" pitchFamily="18" charset="0"/>
              </a:rPr>
              <a:t>  Naming, Event Offerings</a:t>
            </a:r>
          </a:p>
          <a:p>
            <a:pPr indent="796925" eaLnBrk="1" hangingPunct="1">
              <a:lnSpc>
                <a:spcPct val="150000"/>
              </a:lnSpc>
              <a:buFont typeface="Wingdings" panose="05000000000000000000" pitchFamily="2" charset="2"/>
              <a:buNone/>
            </a:pPr>
            <a:endParaRPr lang="en-US" altLang="en-US" sz="2400" b="1" dirty="0">
              <a:solidFill>
                <a:srgbClr val="002060"/>
              </a:solidFill>
              <a:latin typeface="Times New Roman" panose="02020603050405020304" pitchFamily="18" charset="0"/>
              <a:cs typeface="Times New Roman" panose="02020603050405020304" pitchFamily="18" charset="0"/>
            </a:endParaRPr>
          </a:p>
          <a:p>
            <a:pPr indent="796925" eaLnBrk="1" hangingPunct="1">
              <a:lnSpc>
                <a:spcPct val="150000"/>
              </a:lnSpc>
              <a:buFont typeface="Wingdings" panose="05000000000000000000" pitchFamily="2" charset="2"/>
              <a:buChar char="Ø"/>
            </a:pPr>
            <a:r>
              <a:rPr lang="en-US" altLang="en-US" sz="2400" b="1" dirty="0">
                <a:solidFill>
                  <a:srgbClr val="002060"/>
                </a:solidFill>
                <a:latin typeface="Times New Roman" panose="02020603050405020304" pitchFamily="18" charset="0"/>
                <a:cs typeface="Times New Roman" panose="02020603050405020304" pitchFamily="18" charset="0"/>
              </a:rPr>
              <a:t>  Promotions and Co-Promotions</a:t>
            </a:r>
          </a:p>
          <a:p>
            <a:pPr indent="796925" eaLnBrk="1" hangingPunct="1">
              <a:lnSpc>
                <a:spcPct val="150000"/>
              </a:lnSpc>
              <a:buFont typeface="Wingdings" panose="05000000000000000000" pitchFamily="2" charset="2"/>
              <a:buNone/>
            </a:pPr>
            <a:endParaRPr lang="en-US" altLang="en-US" sz="2400" b="1" dirty="0">
              <a:solidFill>
                <a:srgbClr val="002060"/>
              </a:solidFill>
              <a:latin typeface="Times New Roman" panose="02020603050405020304" pitchFamily="18" charset="0"/>
              <a:cs typeface="Times New Roman" panose="02020603050405020304" pitchFamily="18" charset="0"/>
            </a:endParaRPr>
          </a:p>
          <a:p>
            <a:pPr indent="796925" eaLnBrk="1" hangingPunct="1">
              <a:lnSpc>
                <a:spcPct val="150000"/>
              </a:lnSpc>
              <a:buFont typeface="Wingdings" panose="05000000000000000000" pitchFamily="2" charset="2"/>
              <a:buChar char="Ø"/>
            </a:pPr>
            <a:r>
              <a:rPr lang="en-US" altLang="en-US" sz="2400" b="1" dirty="0">
                <a:solidFill>
                  <a:srgbClr val="002060"/>
                </a:solidFill>
                <a:latin typeface="Times New Roman" panose="02020603050405020304" pitchFamily="18" charset="0"/>
                <a:cs typeface="Times New Roman" panose="02020603050405020304" pitchFamily="18" charset="0"/>
              </a:rPr>
              <a:t>  Sponsorship Opportunities</a:t>
            </a:r>
          </a:p>
          <a:p>
            <a:pPr indent="796925" eaLnBrk="1" hangingPunct="1">
              <a:lnSpc>
                <a:spcPct val="150000"/>
              </a:lnSpc>
              <a:buFont typeface="Wingdings" panose="05000000000000000000" pitchFamily="2" charset="2"/>
              <a:buNone/>
            </a:pPr>
            <a:endParaRPr lang="en-US" altLang="en-US" sz="2400" b="1" dirty="0">
              <a:solidFill>
                <a:srgbClr val="002060"/>
              </a:solidFill>
              <a:latin typeface="Times New Roman" panose="02020603050405020304" pitchFamily="18" charset="0"/>
              <a:cs typeface="Times New Roman" panose="02020603050405020304" pitchFamily="18" charset="0"/>
            </a:endParaRPr>
          </a:p>
          <a:p>
            <a:pPr indent="796925" eaLnBrk="1" hangingPunct="1">
              <a:lnSpc>
                <a:spcPct val="150000"/>
              </a:lnSpc>
              <a:buFont typeface="Wingdings" panose="05000000000000000000" pitchFamily="2" charset="2"/>
              <a:buChar char="Ø"/>
            </a:pPr>
            <a:r>
              <a:rPr lang="en-US" altLang="en-US" sz="2400" b="1" dirty="0">
                <a:solidFill>
                  <a:srgbClr val="002060"/>
                </a:solidFill>
                <a:latin typeface="Times New Roman" panose="02020603050405020304" pitchFamily="18" charset="0"/>
                <a:cs typeface="Times New Roman" panose="02020603050405020304" pitchFamily="18" charset="0"/>
              </a:rPr>
              <a:t>  Merchandising Opportunities</a:t>
            </a:r>
          </a:p>
          <a:p>
            <a:pPr indent="796925" eaLnBrk="1" hangingPunct="1">
              <a:lnSpc>
                <a:spcPct val="150000"/>
              </a:lnSpc>
              <a:buFont typeface="Wingdings" panose="05000000000000000000" pitchFamily="2" charset="2"/>
              <a:buNone/>
            </a:pPr>
            <a:endParaRPr lang="en-US" altLang="en-US" sz="2400" b="1" dirty="0">
              <a:solidFill>
                <a:srgbClr val="002060"/>
              </a:solidFill>
              <a:latin typeface="Times New Roman" panose="02020603050405020304" pitchFamily="18" charset="0"/>
              <a:cs typeface="Times New Roman" panose="02020603050405020304" pitchFamily="18" charset="0"/>
            </a:endParaRPr>
          </a:p>
          <a:p>
            <a:pPr indent="796925" eaLnBrk="1" hangingPunct="1">
              <a:lnSpc>
                <a:spcPct val="150000"/>
              </a:lnSpc>
              <a:buFont typeface="Wingdings" panose="05000000000000000000" pitchFamily="2" charset="2"/>
              <a:buChar char="Ø"/>
            </a:pPr>
            <a:r>
              <a:rPr lang="en-US" altLang="en-US" sz="2400" b="1" dirty="0">
                <a:solidFill>
                  <a:srgbClr val="002060"/>
                </a:solidFill>
                <a:latin typeface="Times New Roman" panose="02020603050405020304" pitchFamily="18" charset="0"/>
                <a:cs typeface="Times New Roman" panose="02020603050405020304" pitchFamily="18" charset="0"/>
              </a:rPr>
              <a:t>  Hospitality</a:t>
            </a:r>
          </a:p>
        </p:txBody>
      </p:sp>
    </p:spTree>
    <p:extLst>
      <p:ext uri="{BB962C8B-B14F-4D97-AF65-F5344CB8AC3E}">
        <p14:creationId xmlns:p14="http://schemas.microsoft.com/office/powerpoint/2010/main" val="3762908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3">
                                            <p:txEl>
                                              <p:pRg st="2" end="2"/>
                                            </p:txEl>
                                          </p:spTgt>
                                        </p:tgtEl>
                                        <p:attrNameLst>
                                          <p:attrName>style.visibility</p:attrName>
                                        </p:attrNameLst>
                                      </p:cBhvr>
                                      <p:to>
                                        <p:strVal val="visible"/>
                                      </p:to>
                                    </p:set>
                                    <p:anim calcmode="lin" valueType="num">
                                      <p:cBhvr additive="base">
                                        <p:cTn id="12" dur="500" fill="hold"/>
                                        <p:tgtEl>
                                          <p:spTgt spid="13">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3">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3">
                                            <p:txEl>
                                              <p:pRg st="4" end="4"/>
                                            </p:txEl>
                                          </p:spTgt>
                                        </p:tgtEl>
                                        <p:attrNameLst>
                                          <p:attrName>style.visibility</p:attrName>
                                        </p:attrNameLst>
                                      </p:cBhvr>
                                      <p:to>
                                        <p:strVal val="visible"/>
                                      </p:to>
                                    </p:set>
                                    <p:anim calcmode="lin" valueType="num">
                                      <p:cBhvr additive="base">
                                        <p:cTn id="17" dur="500" fill="hold"/>
                                        <p:tgtEl>
                                          <p:spTgt spid="13">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3">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3">
                                            <p:txEl>
                                              <p:pRg st="6" end="6"/>
                                            </p:txEl>
                                          </p:spTgt>
                                        </p:tgtEl>
                                        <p:attrNameLst>
                                          <p:attrName>style.visibility</p:attrName>
                                        </p:attrNameLst>
                                      </p:cBhvr>
                                      <p:to>
                                        <p:strVal val="visible"/>
                                      </p:to>
                                    </p:set>
                                    <p:anim calcmode="lin" valueType="num">
                                      <p:cBhvr additive="base">
                                        <p:cTn id="22" dur="500" fill="hold"/>
                                        <p:tgtEl>
                                          <p:spTgt spid="13">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3">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3">
                                            <p:txEl>
                                              <p:pRg st="8" end="8"/>
                                            </p:txEl>
                                          </p:spTgt>
                                        </p:tgtEl>
                                        <p:attrNameLst>
                                          <p:attrName>style.visibility</p:attrName>
                                        </p:attrNameLst>
                                      </p:cBhvr>
                                      <p:to>
                                        <p:strVal val="visible"/>
                                      </p:to>
                                    </p:set>
                                    <p:anim calcmode="lin" valueType="num">
                                      <p:cBhvr additive="base">
                                        <p:cTn id="27" dur="500" fill="hold"/>
                                        <p:tgtEl>
                                          <p:spTgt spid="13">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24">
            <a:extLst>
              <a:ext uri="{FF2B5EF4-FFF2-40B4-BE49-F238E27FC236}">
                <a16:creationId xmlns:a16="http://schemas.microsoft.com/office/drawing/2014/main" id="{F58C247A-6CC1-FB25-35D8-B8B23536291D}"/>
              </a:ext>
            </a:extLst>
          </p:cNvPr>
          <p:cNvSpPr/>
          <p:nvPr/>
        </p:nvSpPr>
        <p:spPr>
          <a:xfrm>
            <a:off x="84851" y="1111915"/>
            <a:ext cx="12016357" cy="56604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BA2D8228-CE4A-44D3-816B-3789AFF08E14}"/>
              </a:ext>
            </a:extLst>
          </p:cNvPr>
          <p:cNvSpPr txBox="1"/>
          <p:nvPr/>
        </p:nvSpPr>
        <p:spPr>
          <a:xfrm>
            <a:off x="5227247" y="253560"/>
            <a:ext cx="1731563" cy="523220"/>
          </a:xfrm>
          <a:prstGeom prst="rect">
            <a:avLst/>
          </a:prstGeom>
        </p:spPr>
        <p:txBody>
          <a:bodyPr wrap="none">
            <a:spAutoFit/>
          </a:bodyPr>
          <a:lstStyle>
            <a:defPPr>
              <a:defRPr lang="en-US"/>
            </a:defPPr>
            <a:lvl1pPr>
              <a:defRPr sz="2800" b="1" u="sng">
                <a:latin typeface="Times New Roman" panose="02020603050405020304" pitchFamily="18" charset="0"/>
                <a:cs typeface="Times New Roman" panose="02020603050405020304" pitchFamily="18" charset="0"/>
              </a:defRPr>
            </a:lvl1pPr>
          </a:lstStyle>
          <a:p>
            <a:pPr algn="ctr"/>
            <a:r>
              <a:rPr lang="en-US" altLang="en-US" sz="2800" dirty="0"/>
              <a:t>Branding</a:t>
            </a:r>
            <a:r>
              <a:rPr lang="en-US" altLang="en-US" sz="2800" dirty="0">
                <a:solidFill>
                  <a:schemeClr val="bg1"/>
                </a:solidFill>
              </a:rPr>
              <a:t> </a:t>
            </a:r>
          </a:p>
        </p:txBody>
      </p:sp>
      <p:pic>
        <p:nvPicPr>
          <p:cNvPr id="2" name="Graphic 21">
            <a:extLst>
              <a:ext uri="{FF2B5EF4-FFF2-40B4-BE49-F238E27FC236}">
                <a16:creationId xmlns:a16="http://schemas.microsoft.com/office/drawing/2014/main" id="{6BF005DE-8713-147B-A3D9-9822DD4912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Rectangle 21">
            <a:extLst>
              <a:ext uri="{FF2B5EF4-FFF2-40B4-BE49-F238E27FC236}">
                <a16:creationId xmlns:a16="http://schemas.microsoft.com/office/drawing/2014/main" id="{2D1500DA-5D57-F10F-ED29-F64B95540EB3}"/>
              </a:ext>
            </a:extLst>
          </p:cNvPr>
          <p:cNvSpPr>
            <a:spLocks noChangeArrowheads="1"/>
          </p:cNvSpPr>
          <p:nvPr/>
        </p:nvSpPr>
        <p:spPr bwMode="auto">
          <a:xfrm>
            <a:off x="622570" y="1227163"/>
            <a:ext cx="10809755" cy="4339650"/>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marL="342900" indent="-342900" eaLnBrk="1" hangingPunct="1">
              <a:lnSpc>
                <a:spcPct val="150000"/>
              </a:lnSpc>
              <a:buFont typeface="Wingdings" panose="05000000000000000000" pitchFamily="2" charset="2"/>
              <a:buChar char="§"/>
            </a:pPr>
            <a:r>
              <a:rPr lang="en-US" altLang="en-US" sz="2400" dirty="0">
                <a:latin typeface="Times New Roman" panose="02020603050405020304" pitchFamily="18" charset="0"/>
                <a:cs typeface="Times New Roman" panose="02020603050405020304" pitchFamily="18" charset="0"/>
              </a:rPr>
              <a:t>Re-establishing brand position and strengthening the brand is a critical component for maintaining a strong brand</a:t>
            </a:r>
          </a:p>
          <a:p>
            <a:pPr marL="342900" indent="-342900" eaLnBrk="1" hangingPunct="1">
              <a:lnSpc>
                <a:spcPct val="150000"/>
              </a:lnSpc>
              <a:buFont typeface="Wingdings" panose="05000000000000000000" pitchFamily="2" charset="2"/>
              <a:buChar char="§"/>
            </a:pPr>
            <a:r>
              <a:rPr lang="en-US" altLang="en-US" sz="2400" dirty="0">
                <a:latin typeface="Times New Roman" panose="02020603050405020304" pitchFamily="18" charset="0"/>
                <a:cs typeface="Times New Roman" panose="02020603050405020304" pitchFamily="18" charset="0"/>
              </a:rPr>
              <a:t>Re-branding requires careful planning and exceptional attention to detail</a:t>
            </a:r>
          </a:p>
          <a:p>
            <a:pPr eaLnBrk="1" hangingPunct="1">
              <a:lnSpc>
                <a:spcPct val="150000"/>
              </a:lnSpc>
            </a:pPr>
            <a:r>
              <a:rPr lang="en-US" altLang="en-US" sz="2400" dirty="0">
                <a:latin typeface="Times New Roman" panose="02020603050405020304" pitchFamily="18" charset="0"/>
                <a:cs typeface="Times New Roman" panose="02020603050405020304" pitchFamily="18" charset="0"/>
              </a:rPr>
              <a:t>According to the Charlotte Observer, Charlotte’s rebranding effort cost the franchise nearly $3 million but has resulted in an immediate uptick in sales, with an increase of 59% in new ticket sales and a significant boost in sponsorship and merchandise sales </a:t>
            </a:r>
          </a:p>
          <a:p>
            <a:pPr algn="ctr" eaLnBrk="1" hangingPunct="1">
              <a:lnSpc>
                <a:spcPct val="150000"/>
              </a:lnSpc>
              <a:buFont typeface="Wingdings" panose="05000000000000000000" pitchFamily="2" charset="2"/>
              <a:buNone/>
            </a:pPr>
            <a:endParaRPr lang="en-US" altLang="en-US" sz="2400" dirty="0">
              <a:latin typeface="Times New Roman" panose="02020603050405020304" pitchFamily="18" charset="0"/>
              <a:cs typeface="Times New Roman" panose="02020603050405020304" pitchFamily="18" charset="0"/>
            </a:endParaRPr>
          </a:p>
          <a:p>
            <a:pPr algn="ctr" eaLnBrk="1" hangingPunct="1">
              <a:buFont typeface="Wingdings" panose="05000000000000000000" pitchFamily="2" charset="2"/>
              <a:buNone/>
            </a:pPr>
            <a:endParaRPr lang="en-US" altLang="en-US" sz="2400" b="1" dirty="0">
              <a:solidFill>
                <a:srgbClr val="C00000"/>
              </a:solidFill>
              <a:latin typeface="Verdana" panose="020B0604030504040204" pitchFamily="34" charset="0"/>
            </a:endParaRPr>
          </a:p>
        </p:txBody>
      </p:sp>
      <p:pic>
        <p:nvPicPr>
          <p:cNvPr id="6" name="Picture 2">
            <a:extLst>
              <a:ext uri="{FF2B5EF4-FFF2-40B4-BE49-F238E27FC236}">
                <a16:creationId xmlns:a16="http://schemas.microsoft.com/office/drawing/2014/main" id="{70F4D286-37DE-F63B-7C11-C65F02818D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8255" y="4598910"/>
            <a:ext cx="4109546" cy="193580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50949BE-32B8-5620-E3EB-635589A39DCB}"/>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2383017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1000"/>
                                        <p:tgtEl>
                                          <p:spTgt spid="5"/>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ssolv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DA9CE32-FA47-59A2-7724-6E8992EB5FFD}"/>
              </a:ext>
            </a:extLst>
          </p:cNvPr>
          <p:cNvSpPr/>
          <p:nvPr/>
        </p:nvSpPr>
        <p:spPr>
          <a:xfrm>
            <a:off x="37988" y="1036352"/>
            <a:ext cx="12053493" cy="57964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086E9117-B77C-4092-8AFF-DA9BF2967118}"/>
              </a:ext>
            </a:extLst>
          </p:cNvPr>
          <p:cNvSpPr txBox="1"/>
          <p:nvPr/>
        </p:nvSpPr>
        <p:spPr>
          <a:xfrm>
            <a:off x="2362310" y="2598003"/>
            <a:ext cx="7404847" cy="830997"/>
          </a:xfrm>
          <a:prstGeom prst="rect">
            <a:avLst/>
          </a:prstGeom>
          <a:noFill/>
        </p:spPr>
        <p:txBody>
          <a:bodyPr wrap="square">
            <a:spAutoFit/>
          </a:bodyPr>
          <a:lstStyle/>
          <a:p>
            <a:pPr algn="ctr"/>
            <a:r>
              <a:rPr lang="en-US" sz="4800" dirty="0">
                <a:latin typeface="Times New Roman" panose="02020603050405020304" pitchFamily="18" charset="0"/>
                <a:cs typeface="Times New Roman" panose="02020603050405020304" pitchFamily="18" charset="0"/>
              </a:rPr>
              <a:t>See you in the next lecture</a:t>
            </a:r>
          </a:p>
        </p:txBody>
      </p:sp>
      <p:pic>
        <p:nvPicPr>
          <p:cNvPr id="2" name="Graphic 21">
            <a:extLst>
              <a:ext uri="{FF2B5EF4-FFF2-40B4-BE49-F238E27FC236}">
                <a16:creationId xmlns:a16="http://schemas.microsoft.com/office/drawing/2014/main" id="{83E45DAE-26FF-DF42-CC47-4CC81C17F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5" name="Rectangle 4">
            <a:extLst>
              <a:ext uri="{FF2B5EF4-FFF2-40B4-BE49-F238E27FC236}">
                <a16:creationId xmlns:a16="http://schemas.microsoft.com/office/drawing/2014/main" id="{863746E6-F3F0-5DBF-3A52-62D28956AB1A}"/>
              </a:ext>
            </a:extLst>
          </p:cNvPr>
          <p:cNvSpPr/>
          <p:nvPr/>
        </p:nvSpPr>
        <p:spPr>
          <a:xfrm>
            <a:off x="28260" y="1550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Tree>
    <p:extLst>
      <p:ext uri="{BB962C8B-B14F-4D97-AF65-F5344CB8AC3E}">
        <p14:creationId xmlns:p14="http://schemas.microsoft.com/office/powerpoint/2010/main" val="3162744300"/>
      </p:ext>
    </p:extLst>
  </p:cSld>
  <p:clrMapOvr>
    <a:masterClrMapping/>
  </p:clrMapOvr>
  <mc:AlternateContent xmlns:mc="http://schemas.openxmlformats.org/markup-compatibility/2006" xmlns:p14="http://schemas.microsoft.com/office/powerpoint/2010/main">
    <mc:Choice Requires="p14">
      <p:transition p14:dur="10" advTm="59609"/>
    </mc:Choice>
    <mc:Fallback xmlns="">
      <p:transition advTm="59609"/>
    </mc:Fallback>
  </mc:AlternateContent>
  <p:extLst>
    <p:ext uri="{3A86A75C-4F4B-4683-9AE1-C65F6400EC91}">
      <p14:laserTraceLst xmlns:p14="http://schemas.microsoft.com/office/powerpoint/2010/main">
        <p14:tracePtLst>
          <p14:tracePt t="55912" x="12039600" y="3459163"/>
          <p14:tracePt t="55915" x="11911013" y="3467100"/>
          <p14:tracePt t="55920" x="11766550" y="3492500"/>
          <p14:tracePt t="55922" x="11596688" y="3502025"/>
          <p14:tracePt t="55935" x="11010900" y="3502025"/>
          <p14:tracePt t="55952" x="10255250" y="3502025"/>
          <p14:tracePt t="55968" x="9634538" y="3502025"/>
          <p14:tracePt t="55969" x="9490075" y="3502025"/>
          <p14:tracePt t="55985" x="9099550" y="3502025"/>
          <p14:tracePt t="55988" x="8843963" y="3502025"/>
          <p14:tracePt t="56002" x="8496300" y="3502025"/>
          <p14:tracePt t="56004" x="8377238" y="3502025"/>
          <p14:tracePt t="56019" x="7943850" y="3502025"/>
          <p14:tracePt t="56035" x="7715250" y="3502025"/>
          <p14:tracePt t="56036" x="7612063" y="3502025"/>
          <p14:tracePt t="56054" x="7239000" y="3459163"/>
          <p14:tracePt t="56057" x="7153275" y="3441700"/>
          <p14:tracePt t="56059" x="7077075" y="3441700"/>
          <p14:tracePt t="56071" x="6942138" y="3441700"/>
          <p14:tracePt t="56074" x="6864350" y="3424238"/>
          <p14:tracePt t="56085" x="6643688" y="3408363"/>
          <p14:tracePt t="56102" x="6364288" y="3348038"/>
          <p14:tracePt t="56103" x="6296025" y="3340100"/>
          <p14:tracePt t="56118" x="6040438" y="3322638"/>
          <p14:tracePt t="56135" x="5819775" y="3305175"/>
          <p14:tracePt t="56152" x="5726113" y="3305175"/>
          <p14:tracePt t="56154" x="5675313" y="3305175"/>
          <p14:tracePt t="56170" x="5403850" y="3305175"/>
          <p14:tracePt t="56186" x="5122863" y="3305175"/>
          <p14:tracePt t="56187" x="5013325" y="3289300"/>
          <p14:tracePt t="56202" x="4570413" y="3263900"/>
          <p14:tracePt t="56204" x="4468813" y="3254375"/>
          <p14:tracePt t="56220" x="4095750" y="3186113"/>
          <p14:tracePt t="56236" x="3814763" y="3144838"/>
          <p14:tracePt t="56238" x="3746500" y="3144838"/>
          <p14:tracePt t="56252" x="3551238" y="3127375"/>
          <p14:tracePt t="56253" x="3508375" y="3127375"/>
          <p14:tracePt t="56269" x="3373438" y="3119438"/>
          <p14:tracePt t="56285" x="3330575" y="3119438"/>
          <p14:tracePt t="56304" x="3305175" y="3119438"/>
          <p14:tracePt t="56387" x="3297238" y="3119438"/>
          <p14:tracePt t="56474" x="3297238" y="3127375"/>
          <p14:tracePt t="56499" x="3297238" y="3144838"/>
          <p14:tracePt t="56506" x="3297238" y="3152775"/>
          <p14:tracePt t="56519" x="3322638" y="3170238"/>
          <p14:tracePt t="56536" x="3373438" y="3186113"/>
          <p14:tracePt t="56539" x="3398838" y="3186113"/>
          <p14:tracePt t="56542" x="3424238" y="3195638"/>
          <p14:tracePt t="56552" x="3475038" y="3211513"/>
          <p14:tracePt t="56554" x="3508375" y="3221038"/>
          <p14:tracePt t="56570" x="3678238" y="3263900"/>
          <p14:tracePt t="56585" x="3865563" y="3305175"/>
          <p14:tracePt t="56587" x="3916363" y="3305175"/>
          <p14:tracePt t="56602" x="4103688" y="3330575"/>
          <p14:tracePt t="56604" x="4162425" y="3340100"/>
          <p14:tracePt t="56620" x="4410075" y="3373438"/>
          <p14:tracePt t="56636" x="4673600" y="3390900"/>
          <p14:tracePt t="56652" x="4859338" y="3390900"/>
          <p14:tracePt t="56653" x="4919663" y="3398838"/>
          <p14:tracePt t="56668" x="5080000" y="3416300"/>
          <p14:tracePt t="56669" x="5132388" y="3424238"/>
          <p14:tracePt t="56671" x="5173663" y="3424238"/>
          <p14:tracePt t="56685" x="5292725" y="3433763"/>
          <p14:tracePt t="56702" x="5480050" y="3441700"/>
          <p14:tracePt t="56704" x="5530850" y="3441700"/>
          <p14:tracePt t="56719" x="5718175" y="3441700"/>
          <p14:tracePt t="56735" x="5956300" y="3441700"/>
          <p14:tracePt t="56738" x="6015038" y="3441700"/>
          <p14:tracePt t="56753" x="6219825" y="3433763"/>
          <p14:tracePt t="56754" x="6278563" y="3433763"/>
          <p14:tracePt t="56769" x="6600825" y="3433763"/>
          <p14:tracePt t="56786" x="6873875" y="3433763"/>
          <p14:tracePt t="56788" x="6958013" y="3433763"/>
          <p14:tracePt t="56802" x="7229475" y="3433763"/>
          <p14:tracePt t="56804" x="7400925" y="3433763"/>
          <p14:tracePt t="56818" x="7612063" y="3459163"/>
          <p14:tracePt t="56819" x="7688263" y="3484563"/>
          <p14:tracePt t="56836" x="7994650" y="3502025"/>
          <p14:tracePt t="56852" x="8240713" y="3535363"/>
          <p14:tracePt t="56854" x="8318500" y="3560763"/>
          <p14:tracePt t="56868" x="8589963" y="3611563"/>
          <p14:tracePt t="56870" x="8683625" y="3646488"/>
          <p14:tracePt t="56886" x="9091613" y="3738563"/>
          <p14:tracePt t="56889" x="9175750" y="3781425"/>
          <p14:tracePt t="56892" x="9269413" y="3824288"/>
          <p14:tracePt t="56896" x="9371013" y="3849688"/>
          <p14:tracePt t="56902" x="9472613" y="3875088"/>
          <p14:tracePt t="56904" x="9558338" y="3900488"/>
          <p14:tracePt t="56907" x="9642475" y="3917950"/>
          <p14:tracePt t="56917" x="9821863" y="3960813"/>
          <p14:tracePt t="56918" x="9906000" y="3986213"/>
          <p14:tracePt t="56934" x="10161588" y="4044950"/>
          <p14:tracePt t="56951" x="10364788" y="4105275"/>
          <p14:tracePt t="56968" x="10526713" y="4146550"/>
          <p14:tracePt t="56969" x="10560050" y="4146550"/>
          <p14:tracePt t="56986" x="10688638" y="4164013"/>
          <p14:tracePt t="57003" x="10756900" y="4164013"/>
          <p14:tracePt t="57006" x="10798175" y="4164013"/>
          <p14:tracePt t="57009" x="10815638" y="4164013"/>
          <p14:tracePt t="57018" x="10848975" y="4164013"/>
          <p14:tracePt t="57019" x="10874375" y="4164013"/>
          <p14:tracePt t="57035" x="10942638" y="4164013"/>
          <p14:tracePt t="57036" x="10960100" y="4164013"/>
          <p14:tracePt t="57051" x="11002963" y="4156075"/>
          <p14:tracePt t="57053" x="11010900" y="4156075"/>
          <p14:tracePt t="57068" x="11044238" y="4146550"/>
          <p14:tracePt t="57085" x="11079163" y="4138613"/>
          <p14:tracePt t="57102" x="11137900" y="4138613"/>
          <p14:tracePt t="57104" x="11163300" y="4138613"/>
          <p14:tracePt t="57108" x="11198225" y="4130675"/>
          <p14:tracePt t="57109" x="11231563" y="4121150"/>
          <p14:tracePt t="57118" x="11266488" y="4105275"/>
          <p14:tracePt t="57119" x="11307763" y="4095750"/>
          <p14:tracePt t="57122" x="11360150" y="4070350"/>
          <p14:tracePt t="57134" x="11512550" y="4037013"/>
          <p14:tracePt t="57151" x="11741150" y="3976688"/>
          <p14:tracePt t="57167" x="11996738" y="3917950"/>
          <p14:tracePt t="57169" x="12055475" y="3900488"/>
        </p14:tracePtLst>
      </p14:laserTraceLst>
    </p:ext>
  </p:extLs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6179" y="1123720"/>
            <a:ext cx="11912600" cy="5569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
            </a:pPr>
            <a:endParaRPr lang="en-US" dirty="0"/>
          </a:p>
        </p:txBody>
      </p:sp>
      <p:pic>
        <p:nvPicPr>
          <p:cNvPr id="2" name="Picture 1"/>
          <p:cNvPicPr>
            <a:picLocks noChangeAspect="1"/>
          </p:cNvPicPr>
          <p:nvPr/>
        </p:nvPicPr>
        <p:blipFill>
          <a:blip r:embed="rId4"/>
          <a:stretch>
            <a:fillRect/>
          </a:stretch>
        </p:blipFill>
        <p:spPr>
          <a:xfrm>
            <a:off x="8758865" y="1275096"/>
            <a:ext cx="3121959" cy="4852282"/>
          </a:xfrm>
          <a:prstGeom prst="rect">
            <a:avLst/>
          </a:prstGeom>
        </p:spPr>
      </p:pic>
      <p:sp>
        <p:nvSpPr>
          <p:cNvPr id="3" name="Rectangle 2"/>
          <p:cNvSpPr/>
          <p:nvPr/>
        </p:nvSpPr>
        <p:spPr>
          <a:xfrm>
            <a:off x="4014089" y="283871"/>
            <a:ext cx="4156779" cy="523220"/>
          </a:xfrm>
          <a:prstGeom prst="rect">
            <a:avLst/>
          </a:prstGeom>
        </p:spPr>
        <p:txBody>
          <a:bodyPr wrap="none">
            <a:spAutoFit/>
          </a:bodyPr>
          <a:lstStyle/>
          <a:p>
            <a:r>
              <a:rPr lang="en-GB" sz="2800" b="1" dirty="0">
                <a:latin typeface="Times New Roman" panose="02020603050405020304" pitchFamily="18" charset="0"/>
                <a:cs typeface="Times New Roman" panose="02020603050405020304" pitchFamily="18" charset="0"/>
              </a:rPr>
              <a:t>Resources and References</a:t>
            </a:r>
          </a:p>
        </p:txBody>
      </p:sp>
      <p:pic>
        <p:nvPicPr>
          <p:cNvPr id="7" name="Audio 6">
            <a:hlinkClick r:id="" action="ppaction://media"/>
            <a:extLst>
              <a:ext uri="{FF2B5EF4-FFF2-40B4-BE49-F238E27FC236}">
                <a16:creationId xmlns:a16="http://schemas.microsoft.com/office/drawing/2014/main" id="{42AC3274-B00B-354A-DF73-5EB253F1336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pic>
        <p:nvPicPr>
          <p:cNvPr id="4" name="Graphic 21">
            <a:extLst>
              <a:ext uri="{FF2B5EF4-FFF2-40B4-BE49-F238E27FC236}">
                <a16:creationId xmlns:a16="http://schemas.microsoft.com/office/drawing/2014/main" id="{D6DEB4ED-2E1C-D401-AB2D-C31EE5BB5C54}"/>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50723" y="0"/>
            <a:ext cx="2801972" cy="1030340"/>
          </a:xfrm>
          <a:prstGeom prst="rect">
            <a:avLst/>
          </a:prstGeom>
        </p:spPr>
      </p:pic>
      <p:sp>
        <p:nvSpPr>
          <p:cNvPr id="6" name="Rectangle 5">
            <a:extLst>
              <a:ext uri="{FF2B5EF4-FFF2-40B4-BE49-F238E27FC236}">
                <a16:creationId xmlns:a16="http://schemas.microsoft.com/office/drawing/2014/main" id="{335A49EF-8B2C-F3C8-D41E-1B43D84EB4BC}"/>
              </a:ext>
            </a:extLst>
          </p:cNvPr>
          <p:cNvSpPr/>
          <p:nvPr/>
        </p:nvSpPr>
        <p:spPr>
          <a:xfrm>
            <a:off x="37988" y="2522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a typeface="Roboto Light" panose="02000000000000000000" pitchFamily="2" charset="0"/>
              </a:rPr>
              <a:t>Chapter </a:t>
            </a:r>
          </a:p>
          <a:p>
            <a:pPr algn="ctr"/>
            <a:r>
              <a:rPr lang="en-US" sz="2000" b="1" dirty="0">
                <a:ea typeface="Roboto Light" panose="02000000000000000000" pitchFamily="2" charset="0"/>
              </a:rPr>
              <a:t>5</a:t>
            </a:r>
          </a:p>
        </p:txBody>
      </p:sp>
      <p:sp>
        <p:nvSpPr>
          <p:cNvPr id="9" name="TextBox 8">
            <a:extLst>
              <a:ext uri="{FF2B5EF4-FFF2-40B4-BE49-F238E27FC236}">
                <a16:creationId xmlns:a16="http://schemas.microsoft.com/office/drawing/2014/main" id="{3B112130-A6BB-B4FC-AD91-C920E26D0A0F}"/>
              </a:ext>
            </a:extLst>
          </p:cNvPr>
          <p:cNvSpPr txBox="1"/>
          <p:nvPr/>
        </p:nvSpPr>
        <p:spPr>
          <a:xfrm>
            <a:off x="378651" y="1892189"/>
            <a:ext cx="6108970" cy="369332"/>
          </a:xfrm>
          <a:prstGeom prst="rect">
            <a:avLst/>
          </a:prstGeom>
          <a:noFill/>
        </p:spPr>
        <p:txBody>
          <a:bodyPr wrap="square">
            <a:spAutoFit/>
          </a:bodyPr>
          <a:lstStyle/>
          <a:p>
            <a:r>
              <a:rPr lang="en-US" dirty="0">
                <a:hlinkClick r:id="rId7"/>
              </a:rPr>
              <a:t>Branding: What it is and why it’s important | Talent Evolution</a:t>
            </a:r>
            <a:endParaRPr lang="en-US" dirty="0"/>
          </a:p>
        </p:txBody>
      </p:sp>
      <p:sp>
        <p:nvSpPr>
          <p:cNvPr id="11" name="TextBox 10">
            <a:extLst>
              <a:ext uri="{FF2B5EF4-FFF2-40B4-BE49-F238E27FC236}">
                <a16:creationId xmlns:a16="http://schemas.microsoft.com/office/drawing/2014/main" id="{3F88CD6E-245E-1E2E-22FF-6D3135909DEF}"/>
              </a:ext>
            </a:extLst>
          </p:cNvPr>
          <p:cNvSpPr txBox="1"/>
          <p:nvPr/>
        </p:nvSpPr>
        <p:spPr>
          <a:xfrm>
            <a:off x="378651" y="2468703"/>
            <a:ext cx="6108970" cy="369332"/>
          </a:xfrm>
          <a:prstGeom prst="rect">
            <a:avLst/>
          </a:prstGeom>
          <a:noFill/>
        </p:spPr>
        <p:txBody>
          <a:bodyPr wrap="square">
            <a:spAutoFit/>
          </a:bodyPr>
          <a:lstStyle/>
          <a:p>
            <a:r>
              <a:rPr lang="en-US" dirty="0">
                <a:hlinkClick r:id="rId8"/>
              </a:rPr>
              <a:t>12 Important Types of Brand Elements for a Cohesive Identity</a:t>
            </a:r>
            <a:endParaRPr lang="en-US" dirty="0"/>
          </a:p>
        </p:txBody>
      </p:sp>
    </p:spTree>
    <p:extLst>
      <p:ext uri="{BB962C8B-B14F-4D97-AF65-F5344CB8AC3E}">
        <p14:creationId xmlns:p14="http://schemas.microsoft.com/office/powerpoint/2010/main" val="994370246"/>
      </p:ext>
    </p:extLst>
  </p:cSld>
  <p:clrMapOvr>
    <a:masterClrMapping/>
  </p:clrMapOvr>
  <mc:AlternateContent xmlns:mc="http://schemas.openxmlformats.org/markup-compatibility/2006" xmlns:p14="http://schemas.microsoft.com/office/powerpoint/2010/main">
    <mc:Choice Requires="p14">
      <p:transition p14:dur="10" advTm="2983"/>
    </mc:Choice>
    <mc:Fallback xmlns="">
      <p:transition advTm="29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95.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http://purl.org/dc/dcmitype/"/>
    <ds:schemaRef ds:uri="http://schemas.microsoft.com/office/2006/documentManagement/types"/>
    <ds:schemaRef ds:uri="http://schemas.microsoft.com/office/2006/metadata/properties"/>
    <ds:schemaRef ds:uri="http://www.w3.org/XML/1998/namespace"/>
    <ds:schemaRef ds:uri="http://purl.org/dc/terms/"/>
    <ds:schemaRef ds:uri="http://schemas.openxmlformats.org/package/2006/metadata/core-properties"/>
    <ds:schemaRef ds:uri="49100919-8a76-4266-be0c-7dc583902cb4"/>
    <ds:schemaRef ds:uri="d13aca44-ef33-4cf4-9980-7f0b00e6eeb9"/>
    <ds:schemaRef ds:uri="http://purl.org/dc/elements/1.1/"/>
  </ds:schemaRefs>
</ds:datastoreItem>
</file>

<file path=customXml/itemProps3.xml><?xml version="1.0" encoding="utf-8"?>
<ds:datastoreItem xmlns:ds="http://schemas.openxmlformats.org/officeDocument/2006/customXml" ds:itemID="{9A967E4D-11BA-49DF-87C8-ECE54793FB2F}"/>
</file>

<file path=docProps/app.xml><?xml version="1.0" encoding="utf-8"?>
<Properties xmlns="http://schemas.openxmlformats.org/officeDocument/2006/extended-properties" xmlns:vt="http://schemas.openxmlformats.org/officeDocument/2006/docPropsVTypes">
  <TotalTime>6536</TotalTime>
  <Words>1768</Words>
  <Application>Microsoft Office PowerPoint</Application>
  <PresentationFormat>Widescreen</PresentationFormat>
  <Paragraphs>302</Paragraphs>
  <Slides>43</Slides>
  <Notes>2</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Calibri</vt:lpstr>
      <vt:lpstr>Calibri Light</vt:lpstr>
      <vt:lpstr>Roboto Light</vt:lpstr>
      <vt:lpstr>Times New Roman</vt:lpstr>
      <vt:lpstr>Verdana</vt:lpstr>
      <vt:lpstr>Wingdings</vt:lpstr>
      <vt:lpstr>Wingdings 2</vt:lpstr>
      <vt:lpstr>Office Theme</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cp:lastModifiedBy>
  <cp:revision>502</cp:revision>
  <dcterms:created xsi:type="dcterms:W3CDTF">2023-04-29T09:08:00Z</dcterms:created>
  <dcterms:modified xsi:type="dcterms:W3CDTF">2024-11-01T09:35:32Z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