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3"/>
  </p:notesMasterIdLst>
  <p:sldIdLst>
    <p:sldId id="502" r:id="rId5"/>
    <p:sldId id="503" r:id="rId6"/>
    <p:sldId id="501" r:id="rId7"/>
    <p:sldId id="370" r:id="rId8"/>
    <p:sldId id="799" r:id="rId9"/>
    <p:sldId id="811" r:id="rId10"/>
    <p:sldId id="807" r:id="rId11"/>
    <p:sldId id="809" r:id="rId12"/>
    <p:sldId id="810" r:id="rId13"/>
    <p:sldId id="798" r:id="rId14"/>
    <p:sldId id="812" r:id="rId15"/>
    <p:sldId id="813" r:id="rId16"/>
    <p:sldId id="814" r:id="rId17"/>
    <p:sldId id="815" r:id="rId18"/>
    <p:sldId id="816" r:id="rId19"/>
    <p:sldId id="817" r:id="rId20"/>
    <p:sldId id="818" r:id="rId21"/>
    <p:sldId id="819" r:id="rId22"/>
    <p:sldId id="820" r:id="rId23"/>
    <p:sldId id="821" r:id="rId24"/>
    <p:sldId id="822" r:id="rId25"/>
    <p:sldId id="828" r:id="rId26"/>
    <p:sldId id="827" r:id="rId27"/>
    <p:sldId id="829" r:id="rId28"/>
    <p:sldId id="830" r:id="rId29"/>
    <p:sldId id="831" r:id="rId30"/>
    <p:sldId id="832" r:id="rId31"/>
    <p:sldId id="833" r:id="rId32"/>
    <p:sldId id="838" r:id="rId33"/>
    <p:sldId id="834" r:id="rId34"/>
    <p:sldId id="835" r:id="rId35"/>
    <p:sldId id="837" r:id="rId36"/>
    <p:sldId id="823" r:id="rId37"/>
    <p:sldId id="824" r:id="rId38"/>
    <p:sldId id="825" r:id="rId39"/>
    <p:sldId id="826" r:id="rId40"/>
    <p:sldId id="665" r:id="rId41"/>
    <p:sldId id="349" r:id="rId42"/>
  </p:sldIdLst>
  <p:sldSz cx="12192000" cy="6858000"/>
  <p:notesSz cx="6858000" cy="9144000"/>
  <p:embeddedFontLst>
    <p:embeddedFont>
      <p:font typeface="Alexandria" pitchFamily="2" charset="-78"/>
      <p:regular r:id="rId44"/>
      <p:bold r:id="rId45"/>
    </p:embeddedFont>
    <p:embeddedFont>
      <p:font typeface="Alexandria Light" pitchFamily="2" charset="-78"/>
      <p:regular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11"/>
            <p14:sldId id="807"/>
            <p14:sldId id="809"/>
            <p14:sldId id="810"/>
            <p14:sldId id="798"/>
            <p14:sldId id="812"/>
            <p14:sldId id="813"/>
            <p14:sldId id="814"/>
            <p14:sldId id="815"/>
            <p14:sldId id="816"/>
            <p14:sldId id="817"/>
            <p14:sldId id="818"/>
            <p14:sldId id="819"/>
            <p14:sldId id="820"/>
            <p14:sldId id="821"/>
            <p14:sldId id="822"/>
            <p14:sldId id="828"/>
            <p14:sldId id="827"/>
            <p14:sldId id="829"/>
            <p14:sldId id="830"/>
            <p14:sldId id="831"/>
            <p14:sldId id="832"/>
            <p14:sldId id="833"/>
            <p14:sldId id="838"/>
            <p14:sldId id="834"/>
            <p14:sldId id="835"/>
            <p14:sldId id="837"/>
            <p14:sldId id="823"/>
            <p14:sldId id="824"/>
            <p14:sldId id="825"/>
            <p14:sldId id="826"/>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F93E38-54C2-4B18-89B7-8901134CEF5B}" v="128" dt="2024-11-06T22:43:57.724"/>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19" autoAdjust="0"/>
    <p:restoredTop sz="64571" autoAdjust="0"/>
  </p:normalViewPr>
  <p:slideViewPr>
    <p:cSldViewPr snapToGrid="0">
      <p:cViewPr varScale="1">
        <p:scale>
          <a:sx n="70" d="100"/>
          <a:sy n="70" d="100"/>
        </p:scale>
        <p:origin x="2296"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fntdata"/><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FE9CA47E-3CA5-4541-98CF-E66856EAC599}"/>
    <pc:docChg chg="undo redo custSel addSld delSld modSld sldOrd modSection">
      <pc:chgData name="ِAwatef B" userId="4c3a533462edbdd8" providerId="LiveId" clId="{FE9CA47E-3CA5-4541-98CF-E66856EAC599}" dt="2024-10-30T14:44:37.525" v="1870" actId="1076"/>
      <pc:docMkLst>
        <pc:docMk/>
      </pc:docMkLst>
      <pc:sldChg chg="modSp mod">
        <pc:chgData name="ِAwatef B" userId="4c3a533462edbdd8" providerId="LiveId" clId="{FE9CA47E-3CA5-4541-98CF-E66856EAC599}" dt="2024-10-28T19:24:48.280" v="1839" actId="20577"/>
        <pc:sldMkLst>
          <pc:docMk/>
          <pc:sldMk cId="2844625956" sldId="370"/>
        </pc:sldMkLst>
        <pc:spChg chg="mod">
          <ac:chgData name="ِAwatef B" userId="4c3a533462edbdd8" providerId="LiveId" clId="{FE9CA47E-3CA5-4541-98CF-E66856EAC599}" dt="2024-10-28T19:24:48.280" v="1839" actId="20577"/>
          <ac:spMkLst>
            <pc:docMk/>
            <pc:sldMk cId="2844625956" sldId="370"/>
            <ac:spMk id="3" creationId="{571164F4-6807-D434-2AC4-6A7AB2080EE8}"/>
          </ac:spMkLst>
        </pc:spChg>
      </pc:sldChg>
      <pc:sldChg chg="del">
        <pc:chgData name="ِAwatef B" userId="4c3a533462edbdd8" providerId="LiveId" clId="{FE9CA47E-3CA5-4541-98CF-E66856EAC599}" dt="2024-10-28T08:42:49.097" v="336" actId="47"/>
        <pc:sldMkLst>
          <pc:docMk/>
          <pc:sldMk cId="1750087695" sldId="385"/>
        </pc:sldMkLst>
      </pc:sldChg>
      <pc:sldChg chg="modSp mod">
        <pc:chgData name="ِAwatef B" userId="4c3a533462edbdd8" providerId="LiveId" clId="{FE9CA47E-3CA5-4541-98CF-E66856EAC599}" dt="2024-10-27T04:15:04.284" v="59" actId="20577"/>
        <pc:sldMkLst>
          <pc:docMk/>
          <pc:sldMk cId="3209221492" sldId="501"/>
        </pc:sldMkLst>
        <pc:spChg chg="mod">
          <ac:chgData name="ِAwatef B" userId="4c3a533462edbdd8" providerId="LiveId" clId="{FE9CA47E-3CA5-4541-98CF-E66856EAC599}" dt="2024-10-27T04:15:04.284" v="59" actId="20577"/>
          <ac:spMkLst>
            <pc:docMk/>
            <pc:sldMk cId="3209221492" sldId="501"/>
            <ac:spMk id="10" creationId="{00000000-0000-0000-0000-000000000000}"/>
          </ac:spMkLst>
        </pc:spChg>
      </pc:sldChg>
      <pc:sldChg chg="modSp mod">
        <pc:chgData name="ِAwatef B" userId="4c3a533462edbdd8" providerId="LiveId" clId="{FE9CA47E-3CA5-4541-98CF-E66856EAC599}" dt="2024-10-27T04:14:52.438" v="49" actId="20577"/>
        <pc:sldMkLst>
          <pc:docMk/>
          <pc:sldMk cId="0" sldId="502"/>
        </pc:sldMkLst>
        <pc:spChg chg="mod">
          <ac:chgData name="ِAwatef B" userId="4c3a533462edbdd8" providerId="LiveId" clId="{FE9CA47E-3CA5-4541-98CF-E66856EAC599}" dt="2024-10-27T04:14:52.438" v="49" actId="20577"/>
          <ac:spMkLst>
            <pc:docMk/>
            <pc:sldMk cId="0" sldId="502"/>
            <ac:spMk id="3" creationId="{6D9AC4FC-D5AC-C002-168E-DF345744E9DD}"/>
          </ac:spMkLst>
        </pc:spChg>
        <pc:spChg chg="mod">
          <ac:chgData name="ِAwatef B" userId="4c3a533462edbdd8" providerId="LiveId" clId="{FE9CA47E-3CA5-4541-98CF-E66856EAC599}" dt="2024-10-27T04:13:53.784" v="9" actId="20577"/>
          <ac:spMkLst>
            <pc:docMk/>
            <pc:sldMk cId="0" sldId="502"/>
            <ac:spMk id="34" creationId="{00000000-0000-0000-0000-000000000000}"/>
          </ac:spMkLst>
        </pc:spChg>
        <pc:spChg chg="mod">
          <ac:chgData name="ِAwatef B" userId="4c3a533462edbdd8" providerId="LiveId" clId="{FE9CA47E-3CA5-4541-98CF-E66856EAC599}" dt="2024-10-27T04:14:44.394" v="39" actId="20577"/>
          <ac:spMkLst>
            <pc:docMk/>
            <pc:sldMk cId="0" sldId="502"/>
            <ac:spMk id="46" creationId="{00000000-0000-0000-0000-000000000000}"/>
          </ac:spMkLst>
        </pc:spChg>
      </pc:sldChg>
      <pc:sldChg chg="modSp mod">
        <pc:chgData name="ِAwatef B" userId="4c3a533462edbdd8" providerId="LiveId" clId="{FE9CA47E-3CA5-4541-98CF-E66856EAC599}" dt="2024-10-28T19:11:34.170" v="1554" actId="20577"/>
        <pc:sldMkLst>
          <pc:docMk/>
          <pc:sldMk cId="363843668" sldId="503"/>
        </pc:sldMkLst>
        <pc:spChg chg="mod">
          <ac:chgData name="ِAwatef B" userId="4c3a533462edbdd8" providerId="LiveId" clId="{FE9CA47E-3CA5-4541-98CF-E66856EAC599}" dt="2024-10-28T19:11:34.170" v="1554" actId="20577"/>
          <ac:spMkLst>
            <pc:docMk/>
            <pc:sldMk cId="363843668" sldId="503"/>
            <ac:spMk id="46" creationId="{00000000-0000-0000-0000-000000000000}"/>
          </ac:spMkLst>
        </pc:spChg>
      </pc:sldChg>
      <pc:sldChg chg="del">
        <pc:chgData name="ِAwatef B" userId="4c3a533462edbdd8" providerId="LiveId" clId="{FE9CA47E-3CA5-4541-98CF-E66856EAC599}" dt="2024-10-28T08:42:50.201" v="337" actId="47"/>
        <pc:sldMkLst>
          <pc:docMk/>
          <pc:sldMk cId="1482824151" sldId="709"/>
        </pc:sldMkLst>
      </pc:sldChg>
      <pc:sldChg chg="del">
        <pc:chgData name="ِAwatef B" userId="4c3a533462edbdd8" providerId="LiveId" clId="{FE9CA47E-3CA5-4541-98CF-E66856EAC599}" dt="2024-10-28T11:19:11.543" v="1459" actId="47"/>
        <pc:sldMkLst>
          <pc:docMk/>
          <pc:sldMk cId="1827993131" sldId="711"/>
        </pc:sldMkLst>
      </pc:sldChg>
      <pc:sldChg chg="del">
        <pc:chgData name="ِAwatef B" userId="4c3a533462edbdd8" providerId="LiveId" clId="{FE9CA47E-3CA5-4541-98CF-E66856EAC599}" dt="2024-10-28T11:19:11.543" v="1459" actId="47"/>
        <pc:sldMkLst>
          <pc:docMk/>
          <pc:sldMk cId="2595755576" sldId="733"/>
        </pc:sldMkLst>
      </pc:sldChg>
      <pc:sldChg chg="addSp delSp modSp mod">
        <pc:chgData name="ِAwatef B" userId="4c3a533462edbdd8" providerId="LiveId" clId="{FE9CA47E-3CA5-4541-98CF-E66856EAC599}" dt="2024-10-28T19:23:15.376" v="1778" actId="14100"/>
        <pc:sldMkLst>
          <pc:docMk/>
          <pc:sldMk cId="4233355824" sldId="742"/>
        </pc:sldMkLst>
        <pc:spChg chg="mod">
          <ac:chgData name="ِAwatef B" userId="4c3a533462edbdd8" providerId="LiveId" clId="{FE9CA47E-3CA5-4541-98CF-E66856EAC599}" dt="2024-10-28T19:23:15.376" v="1778" actId="14100"/>
          <ac:spMkLst>
            <pc:docMk/>
            <pc:sldMk cId="4233355824" sldId="742"/>
            <ac:spMk id="2" creationId="{5C73D1F7-AC01-9968-2C78-9096219D3FE0}"/>
          </ac:spMkLst>
        </pc:spChg>
        <pc:spChg chg="mod">
          <ac:chgData name="ِAwatef B" userId="4c3a533462edbdd8" providerId="LiveId" clId="{FE9CA47E-3CA5-4541-98CF-E66856EAC599}" dt="2024-10-28T15:35:03.699" v="1484" actId="207"/>
          <ac:spMkLst>
            <pc:docMk/>
            <pc:sldMk cId="4233355824" sldId="742"/>
            <ac:spMk id="3" creationId="{8E920FEA-2D76-62CD-F8E4-C2E2171FF4AB}"/>
          </ac:spMkLst>
        </pc:spChg>
        <pc:spChg chg="mod">
          <ac:chgData name="ِAwatef B" userId="4c3a533462edbdd8" providerId="LiveId" clId="{FE9CA47E-3CA5-4541-98CF-E66856EAC599}" dt="2024-10-28T08:46:39.741" v="416" actId="14100"/>
          <ac:spMkLst>
            <pc:docMk/>
            <pc:sldMk cId="4233355824" sldId="742"/>
            <ac:spMk id="7" creationId="{912F43E9-FE66-6150-6316-184ED895AC55}"/>
          </ac:spMkLst>
        </pc:spChg>
        <pc:spChg chg="mod">
          <ac:chgData name="ِAwatef B" userId="4c3a533462edbdd8" providerId="LiveId" clId="{FE9CA47E-3CA5-4541-98CF-E66856EAC599}" dt="2024-10-28T08:46:35.278" v="415" actId="14100"/>
          <ac:spMkLst>
            <pc:docMk/>
            <pc:sldMk cId="4233355824" sldId="742"/>
            <ac:spMk id="8" creationId="{6B47B381-3B3B-C72F-FA3B-D6E86C5FDFF0}"/>
          </ac:spMkLst>
        </pc:spChg>
        <pc:picChg chg="add del">
          <ac:chgData name="ِAwatef B" userId="4c3a533462edbdd8" providerId="LiveId" clId="{FE9CA47E-3CA5-4541-98CF-E66856EAC599}" dt="2024-10-27T04:32:38.038" v="61" actId="22"/>
          <ac:picMkLst>
            <pc:docMk/>
            <pc:sldMk cId="4233355824" sldId="742"/>
            <ac:picMk id="5" creationId="{21511FB7-A94E-BE36-D06F-53B9B88EE5C0}"/>
          </ac:picMkLst>
        </pc:picChg>
      </pc:sldChg>
      <pc:sldChg chg="modSp mod">
        <pc:chgData name="ِAwatef B" userId="4c3a533462edbdd8" providerId="LiveId" clId="{FE9CA47E-3CA5-4541-98CF-E66856EAC599}" dt="2024-10-28T19:23:02.565" v="1776" actId="20577"/>
        <pc:sldMkLst>
          <pc:docMk/>
          <pc:sldMk cId="4035259958" sldId="743"/>
        </pc:sldMkLst>
        <pc:spChg chg="mod">
          <ac:chgData name="ِAwatef B" userId="4c3a533462edbdd8" providerId="LiveId" clId="{FE9CA47E-3CA5-4541-98CF-E66856EAC599}" dt="2024-10-28T19:23:02.565" v="1776" actId="20577"/>
          <ac:spMkLst>
            <pc:docMk/>
            <pc:sldMk cId="4035259958" sldId="743"/>
            <ac:spMk id="9" creationId="{00000000-0000-0000-0000-000000000000}"/>
          </ac:spMkLst>
        </pc:spChg>
      </pc:sldChg>
      <pc:sldChg chg="addSp delSp modSp mod ord">
        <pc:chgData name="ِAwatef B" userId="4c3a533462edbdd8" providerId="LiveId" clId="{FE9CA47E-3CA5-4541-98CF-E66856EAC599}" dt="2024-10-28T11:11:52.240" v="1401" actId="20577"/>
        <pc:sldMkLst>
          <pc:docMk/>
          <pc:sldMk cId="1158465606" sldId="744"/>
        </pc:sldMkLst>
        <pc:spChg chg="mod">
          <ac:chgData name="ِAwatef B" userId="4c3a533462edbdd8" providerId="LiveId" clId="{FE9CA47E-3CA5-4541-98CF-E66856EAC599}" dt="2024-10-28T11:11:52.240" v="1401" actId="20577"/>
          <ac:spMkLst>
            <pc:docMk/>
            <pc:sldMk cId="1158465606" sldId="744"/>
            <ac:spMk id="3" creationId="{8E920FEA-2D76-62CD-F8E4-C2E2171FF4AB}"/>
          </ac:spMkLst>
        </pc:spChg>
        <pc:picChg chg="add del">
          <ac:chgData name="ِAwatef B" userId="4c3a533462edbdd8" providerId="LiveId" clId="{FE9CA47E-3CA5-4541-98CF-E66856EAC599}" dt="2024-10-28T11:08:37.538" v="1345" actId="22"/>
          <ac:picMkLst>
            <pc:docMk/>
            <pc:sldMk cId="1158465606" sldId="744"/>
            <ac:picMk id="5" creationId="{458DAEB4-B686-D281-8157-E7F0DFE110E5}"/>
          </ac:picMkLst>
        </pc:picChg>
      </pc:sldChg>
      <pc:sldChg chg="del">
        <pc:chgData name="ِAwatef B" userId="4c3a533462edbdd8" providerId="LiveId" clId="{FE9CA47E-3CA5-4541-98CF-E66856EAC599}" dt="2024-10-28T11:19:11.543" v="1459" actId="47"/>
        <pc:sldMkLst>
          <pc:docMk/>
          <pc:sldMk cId="3001436991" sldId="746"/>
        </pc:sldMkLst>
      </pc:sldChg>
      <pc:sldChg chg="del">
        <pc:chgData name="ِAwatef B" userId="4c3a533462edbdd8" providerId="LiveId" clId="{FE9CA47E-3CA5-4541-98CF-E66856EAC599}" dt="2024-10-28T11:19:11.543" v="1459" actId="47"/>
        <pc:sldMkLst>
          <pc:docMk/>
          <pc:sldMk cId="344859869" sldId="747"/>
        </pc:sldMkLst>
      </pc:sldChg>
      <pc:sldChg chg="del">
        <pc:chgData name="ِAwatef B" userId="4c3a533462edbdd8" providerId="LiveId" clId="{FE9CA47E-3CA5-4541-98CF-E66856EAC599}" dt="2024-10-28T11:19:11.543" v="1459" actId="47"/>
        <pc:sldMkLst>
          <pc:docMk/>
          <pc:sldMk cId="3369707977" sldId="748"/>
        </pc:sldMkLst>
      </pc:sldChg>
      <pc:sldChg chg="del">
        <pc:chgData name="ِAwatef B" userId="4c3a533462edbdd8" providerId="LiveId" clId="{FE9CA47E-3CA5-4541-98CF-E66856EAC599}" dt="2024-10-28T11:19:11.543" v="1459" actId="47"/>
        <pc:sldMkLst>
          <pc:docMk/>
          <pc:sldMk cId="1986504564" sldId="749"/>
        </pc:sldMkLst>
      </pc:sldChg>
      <pc:sldChg chg="del">
        <pc:chgData name="ِAwatef B" userId="4c3a533462edbdd8" providerId="LiveId" clId="{FE9CA47E-3CA5-4541-98CF-E66856EAC599}" dt="2024-10-28T11:19:11.543" v="1459" actId="47"/>
        <pc:sldMkLst>
          <pc:docMk/>
          <pc:sldMk cId="1205347397" sldId="750"/>
        </pc:sldMkLst>
      </pc:sldChg>
      <pc:sldChg chg="del">
        <pc:chgData name="ِAwatef B" userId="4c3a533462edbdd8" providerId="LiveId" clId="{FE9CA47E-3CA5-4541-98CF-E66856EAC599}" dt="2024-10-28T11:19:11.543" v="1459" actId="47"/>
        <pc:sldMkLst>
          <pc:docMk/>
          <pc:sldMk cId="3920476698" sldId="751"/>
        </pc:sldMkLst>
      </pc:sldChg>
      <pc:sldChg chg="del">
        <pc:chgData name="ِAwatef B" userId="4c3a533462edbdd8" providerId="LiveId" clId="{FE9CA47E-3CA5-4541-98CF-E66856EAC599}" dt="2024-10-28T11:19:11.543" v="1459" actId="47"/>
        <pc:sldMkLst>
          <pc:docMk/>
          <pc:sldMk cId="3736730598" sldId="752"/>
        </pc:sldMkLst>
      </pc:sldChg>
      <pc:sldChg chg="del">
        <pc:chgData name="ِAwatef B" userId="4c3a533462edbdd8" providerId="LiveId" clId="{FE9CA47E-3CA5-4541-98CF-E66856EAC599}" dt="2024-10-28T11:19:11.543" v="1459" actId="47"/>
        <pc:sldMkLst>
          <pc:docMk/>
          <pc:sldMk cId="3450340838" sldId="753"/>
        </pc:sldMkLst>
      </pc:sldChg>
      <pc:sldChg chg="del">
        <pc:chgData name="ِAwatef B" userId="4c3a533462edbdd8" providerId="LiveId" clId="{FE9CA47E-3CA5-4541-98CF-E66856EAC599}" dt="2024-10-28T11:19:11.543" v="1459" actId="47"/>
        <pc:sldMkLst>
          <pc:docMk/>
          <pc:sldMk cId="1072834862" sldId="754"/>
        </pc:sldMkLst>
      </pc:sldChg>
      <pc:sldChg chg="del">
        <pc:chgData name="ِAwatef B" userId="4c3a533462edbdd8" providerId="LiveId" clId="{FE9CA47E-3CA5-4541-98CF-E66856EAC599}" dt="2024-10-28T11:19:11.543" v="1459" actId="47"/>
        <pc:sldMkLst>
          <pc:docMk/>
          <pc:sldMk cId="496303276" sldId="755"/>
        </pc:sldMkLst>
      </pc:sldChg>
      <pc:sldChg chg="del">
        <pc:chgData name="ِAwatef B" userId="4c3a533462edbdd8" providerId="LiveId" clId="{FE9CA47E-3CA5-4541-98CF-E66856EAC599}" dt="2024-10-28T11:19:11.543" v="1459" actId="47"/>
        <pc:sldMkLst>
          <pc:docMk/>
          <pc:sldMk cId="3708648787" sldId="756"/>
        </pc:sldMkLst>
      </pc:sldChg>
      <pc:sldChg chg="del">
        <pc:chgData name="ِAwatef B" userId="4c3a533462edbdd8" providerId="LiveId" clId="{FE9CA47E-3CA5-4541-98CF-E66856EAC599}" dt="2024-10-28T11:19:11.543" v="1459" actId="47"/>
        <pc:sldMkLst>
          <pc:docMk/>
          <pc:sldMk cId="3000072378" sldId="757"/>
        </pc:sldMkLst>
      </pc:sldChg>
      <pc:sldChg chg="del">
        <pc:chgData name="ِAwatef B" userId="4c3a533462edbdd8" providerId="LiveId" clId="{FE9CA47E-3CA5-4541-98CF-E66856EAC599}" dt="2024-10-28T11:19:11.543" v="1459" actId="47"/>
        <pc:sldMkLst>
          <pc:docMk/>
          <pc:sldMk cId="2456012962" sldId="758"/>
        </pc:sldMkLst>
      </pc:sldChg>
      <pc:sldChg chg="del">
        <pc:chgData name="ِAwatef B" userId="4c3a533462edbdd8" providerId="LiveId" clId="{FE9CA47E-3CA5-4541-98CF-E66856EAC599}" dt="2024-10-28T11:19:11.543" v="1459" actId="47"/>
        <pc:sldMkLst>
          <pc:docMk/>
          <pc:sldMk cId="2830057025" sldId="759"/>
        </pc:sldMkLst>
      </pc:sldChg>
      <pc:sldChg chg="del">
        <pc:chgData name="ِAwatef B" userId="4c3a533462edbdd8" providerId="LiveId" clId="{FE9CA47E-3CA5-4541-98CF-E66856EAC599}" dt="2024-10-28T11:19:11.543" v="1459" actId="47"/>
        <pc:sldMkLst>
          <pc:docMk/>
          <pc:sldMk cId="1955907918" sldId="760"/>
        </pc:sldMkLst>
      </pc:sldChg>
      <pc:sldChg chg="del">
        <pc:chgData name="ِAwatef B" userId="4c3a533462edbdd8" providerId="LiveId" clId="{FE9CA47E-3CA5-4541-98CF-E66856EAC599}" dt="2024-10-28T11:19:11.543" v="1459" actId="47"/>
        <pc:sldMkLst>
          <pc:docMk/>
          <pc:sldMk cId="204966445" sldId="761"/>
        </pc:sldMkLst>
      </pc:sldChg>
      <pc:sldChg chg="del">
        <pc:chgData name="ِAwatef B" userId="4c3a533462edbdd8" providerId="LiveId" clId="{FE9CA47E-3CA5-4541-98CF-E66856EAC599}" dt="2024-10-28T11:19:11.543" v="1459" actId="47"/>
        <pc:sldMkLst>
          <pc:docMk/>
          <pc:sldMk cId="2840739010" sldId="762"/>
        </pc:sldMkLst>
      </pc:sldChg>
      <pc:sldChg chg="del">
        <pc:chgData name="ِAwatef B" userId="4c3a533462edbdd8" providerId="LiveId" clId="{FE9CA47E-3CA5-4541-98CF-E66856EAC599}" dt="2024-10-28T11:19:11.543" v="1459" actId="47"/>
        <pc:sldMkLst>
          <pc:docMk/>
          <pc:sldMk cId="898800185" sldId="763"/>
        </pc:sldMkLst>
      </pc:sldChg>
      <pc:sldChg chg="del">
        <pc:chgData name="ِAwatef B" userId="4c3a533462edbdd8" providerId="LiveId" clId="{FE9CA47E-3CA5-4541-98CF-E66856EAC599}" dt="2024-10-28T11:19:11.543" v="1459" actId="47"/>
        <pc:sldMkLst>
          <pc:docMk/>
          <pc:sldMk cId="1452976500" sldId="764"/>
        </pc:sldMkLst>
      </pc:sldChg>
      <pc:sldChg chg="del">
        <pc:chgData name="ِAwatef B" userId="4c3a533462edbdd8" providerId="LiveId" clId="{FE9CA47E-3CA5-4541-98CF-E66856EAC599}" dt="2024-10-28T11:19:11.543" v="1459" actId="47"/>
        <pc:sldMkLst>
          <pc:docMk/>
          <pc:sldMk cId="1846588230" sldId="765"/>
        </pc:sldMkLst>
      </pc:sldChg>
      <pc:sldChg chg="del">
        <pc:chgData name="ِAwatef B" userId="4c3a533462edbdd8" providerId="LiveId" clId="{FE9CA47E-3CA5-4541-98CF-E66856EAC599}" dt="2024-10-28T11:19:11.543" v="1459" actId="47"/>
        <pc:sldMkLst>
          <pc:docMk/>
          <pc:sldMk cId="2466907116" sldId="766"/>
        </pc:sldMkLst>
      </pc:sldChg>
      <pc:sldChg chg="del">
        <pc:chgData name="ِAwatef B" userId="4c3a533462edbdd8" providerId="LiveId" clId="{FE9CA47E-3CA5-4541-98CF-E66856EAC599}" dt="2024-10-28T11:19:11.543" v="1459" actId="47"/>
        <pc:sldMkLst>
          <pc:docMk/>
          <pc:sldMk cId="826446891" sldId="767"/>
        </pc:sldMkLst>
      </pc:sldChg>
      <pc:sldChg chg="del">
        <pc:chgData name="ِAwatef B" userId="4c3a533462edbdd8" providerId="LiveId" clId="{FE9CA47E-3CA5-4541-98CF-E66856EAC599}" dt="2024-10-28T11:19:11.543" v="1459" actId="47"/>
        <pc:sldMkLst>
          <pc:docMk/>
          <pc:sldMk cId="2528854353" sldId="768"/>
        </pc:sldMkLst>
      </pc:sldChg>
      <pc:sldChg chg="del">
        <pc:chgData name="ِAwatef B" userId="4c3a533462edbdd8" providerId="LiveId" clId="{FE9CA47E-3CA5-4541-98CF-E66856EAC599}" dt="2024-10-28T11:19:11.543" v="1459" actId="47"/>
        <pc:sldMkLst>
          <pc:docMk/>
          <pc:sldMk cId="1077746844" sldId="769"/>
        </pc:sldMkLst>
      </pc:sldChg>
      <pc:sldChg chg="modSp add mod">
        <pc:chgData name="ِAwatef B" userId="4c3a533462edbdd8" providerId="LiveId" clId="{FE9CA47E-3CA5-4541-98CF-E66856EAC599}" dt="2024-10-28T19:23:36.592" v="1782" actId="1076"/>
        <pc:sldMkLst>
          <pc:docMk/>
          <pc:sldMk cId="1170918263" sldId="770"/>
        </pc:sldMkLst>
        <pc:spChg chg="mod">
          <ac:chgData name="ِAwatef B" userId="4c3a533462edbdd8" providerId="LiveId" clId="{FE9CA47E-3CA5-4541-98CF-E66856EAC599}" dt="2024-10-28T19:23:36.592" v="1782" actId="1076"/>
          <ac:spMkLst>
            <pc:docMk/>
            <pc:sldMk cId="1170918263" sldId="770"/>
            <ac:spMk id="3" creationId="{8E920FEA-2D76-62CD-F8E4-C2E2171FF4AB}"/>
          </ac:spMkLst>
        </pc:spChg>
      </pc:sldChg>
      <pc:sldChg chg="addSp delSp modSp add mod">
        <pc:chgData name="ِAwatef B" userId="4c3a533462edbdd8" providerId="LiveId" clId="{FE9CA47E-3CA5-4541-98CF-E66856EAC599}" dt="2024-10-28T15:40:51.925" v="1490" actId="20577"/>
        <pc:sldMkLst>
          <pc:docMk/>
          <pc:sldMk cId="2850666493" sldId="771"/>
        </pc:sldMkLst>
        <pc:spChg chg="mod">
          <ac:chgData name="ِAwatef B" userId="4c3a533462edbdd8" providerId="LiveId" clId="{FE9CA47E-3CA5-4541-98CF-E66856EAC599}" dt="2024-10-28T08:53:46.519" v="517" actId="1076"/>
          <ac:spMkLst>
            <pc:docMk/>
            <pc:sldMk cId="2850666493" sldId="771"/>
            <ac:spMk id="2" creationId="{5C73D1F7-AC01-9968-2C78-9096219D3FE0}"/>
          </ac:spMkLst>
        </pc:spChg>
        <pc:spChg chg="mod">
          <ac:chgData name="ِAwatef B" userId="4c3a533462edbdd8" providerId="LiveId" clId="{FE9CA47E-3CA5-4541-98CF-E66856EAC599}" dt="2024-10-28T15:40:51.925" v="1490" actId="20577"/>
          <ac:spMkLst>
            <pc:docMk/>
            <pc:sldMk cId="2850666493" sldId="771"/>
            <ac:spMk id="3" creationId="{8E920FEA-2D76-62CD-F8E4-C2E2171FF4AB}"/>
          </ac:spMkLst>
        </pc:spChg>
        <pc:spChg chg="mod">
          <ac:chgData name="ِAwatef B" userId="4c3a533462edbdd8" providerId="LiveId" clId="{FE9CA47E-3CA5-4541-98CF-E66856EAC599}" dt="2024-10-28T08:53:35.857" v="513" actId="14100"/>
          <ac:spMkLst>
            <pc:docMk/>
            <pc:sldMk cId="2850666493" sldId="771"/>
            <ac:spMk id="7" creationId="{912F43E9-FE66-6150-6316-184ED895AC55}"/>
          </ac:spMkLst>
        </pc:spChg>
        <pc:spChg chg="mod">
          <ac:chgData name="ِAwatef B" userId="4c3a533462edbdd8" providerId="LiveId" clId="{FE9CA47E-3CA5-4541-98CF-E66856EAC599}" dt="2024-10-28T08:53:29.244" v="512" actId="14100"/>
          <ac:spMkLst>
            <pc:docMk/>
            <pc:sldMk cId="2850666493" sldId="771"/>
            <ac:spMk id="8" creationId="{6B47B381-3B3B-C72F-FA3B-D6E86C5FDFF0}"/>
          </ac:spMkLst>
        </pc:spChg>
        <pc:picChg chg="add del">
          <ac:chgData name="ِAwatef B" userId="4c3a533462edbdd8" providerId="LiveId" clId="{FE9CA47E-3CA5-4541-98CF-E66856EAC599}" dt="2024-10-28T08:21:58.859" v="102" actId="22"/>
          <ac:picMkLst>
            <pc:docMk/>
            <pc:sldMk cId="2850666493" sldId="771"/>
            <ac:picMk id="5" creationId="{2F4F66B3-F20D-FBD9-71D6-E05BA8F3E3FF}"/>
          </ac:picMkLst>
        </pc:picChg>
      </pc:sldChg>
      <pc:sldChg chg="modSp add mod">
        <pc:chgData name="ِAwatef B" userId="4c3a533462edbdd8" providerId="LiveId" clId="{FE9CA47E-3CA5-4541-98CF-E66856EAC599}" dt="2024-10-28T15:42:28.381" v="1491" actId="207"/>
        <pc:sldMkLst>
          <pc:docMk/>
          <pc:sldMk cId="326053570" sldId="772"/>
        </pc:sldMkLst>
        <pc:spChg chg="mod">
          <ac:chgData name="ِAwatef B" userId="4c3a533462edbdd8" providerId="LiveId" clId="{FE9CA47E-3CA5-4541-98CF-E66856EAC599}" dt="2024-10-28T10:09:41.703" v="590" actId="14100"/>
          <ac:spMkLst>
            <pc:docMk/>
            <pc:sldMk cId="326053570" sldId="772"/>
            <ac:spMk id="2" creationId="{5C73D1F7-AC01-9968-2C78-9096219D3FE0}"/>
          </ac:spMkLst>
        </pc:spChg>
        <pc:spChg chg="mod">
          <ac:chgData name="ِAwatef B" userId="4c3a533462edbdd8" providerId="LiveId" clId="{FE9CA47E-3CA5-4541-98CF-E66856EAC599}" dt="2024-10-28T15:42:28.381" v="1491" actId="207"/>
          <ac:spMkLst>
            <pc:docMk/>
            <pc:sldMk cId="326053570" sldId="772"/>
            <ac:spMk id="3" creationId="{8E920FEA-2D76-62CD-F8E4-C2E2171FF4AB}"/>
          </ac:spMkLst>
        </pc:spChg>
        <pc:spChg chg="mod">
          <ac:chgData name="ِAwatef B" userId="4c3a533462edbdd8" providerId="LiveId" clId="{FE9CA47E-3CA5-4541-98CF-E66856EAC599}" dt="2024-10-28T10:09:50.877" v="592" actId="14100"/>
          <ac:spMkLst>
            <pc:docMk/>
            <pc:sldMk cId="326053570" sldId="772"/>
            <ac:spMk id="7" creationId="{912F43E9-FE66-6150-6316-184ED895AC55}"/>
          </ac:spMkLst>
        </pc:spChg>
        <pc:spChg chg="mod">
          <ac:chgData name="ِAwatef B" userId="4c3a533462edbdd8" providerId="LiveId" clId="{FE9CA47E-3CA5-4541-98CF-E66856EAC599}" dt="2024-10-28T10:09:45.642" v="591" actId="14100"/>
          <ac:spMkLst>
            <pc:docMk/>
            <pc:sldMk cId="326053570" sldId="772"/>
            <ac:spMk id="8" creationId="{6B47B381-3B3B-C72F-FA3B-D6E86C5FDFF0}"/>
          </ac:spMkLst>
        </pc:spChg>
      </pc:sldChg>
      <pc:sldChg chg="modSp add mod">
        <pc:chgData name="ِAwatef B" userId="4c3a533462edbdd8" providerId="LiveId" clId="{FE9CA47E-3CA5-4541-98CF-E66856EAC599}" dt="2024-10-28T10:14:53.704" v="698" actId="1076"/>
        <pc:sldMkLst>
          <pc:docMk/>
          <pc:sldMk cId="4268262528" sldId="773"/>
        </pc:sldMkLst>
        <pc:spChg chg="mod">
          <ac:chgData name="ِAwatef B" userId="4c3a533462edbdd8" providerId="LiveId" clId="{FE9CA47E-3CA5-4541-98CF-E66856EAC599}" dt="2024-10-28T10:14:53.704" v="698" actId="1076"/>
          <ac:spMkLst>
            <pc:docMk/>
            <pc:sldMk cId="4268262528" sldId="773"/>
            <ac:spMk id="2" creationId="{5C73D1F7-AC01-9968-2C78-9096219D3FE0}"/>
          </ac:spMkLst>
        </pc:spChg>
        <pc:spChg chg="mod">
          <ac:chgData name="ِAwatef B" userId="4c3a533462edbdd8" providerId="LiveId" clId="{FE9CA47E-3CA5-4541-98CF-E66856EAC599}" dt="2024-10-28T10:11:45.113" v="614" actId="1076"/>
          <ac:spMkLst>
            <pc:docMk/>
            <pc:sldMk cId="4268262528" sldId="773"/>
            <ac:spMk id="3" creationId="{8E920FEA-2D76-62CD-F8E4-C2E2171FF4AB}"/>
          </ac:spMkLst>
        </pc:spChg>
        <pc:spChg chg="mod">
          <ac:chgData name="ِAwatef B" userId="4c3a533462edbdd8" providerId="LiveId" clId="{FE9CA47E-3CA5-4541-98CF-E66856EAC599}" dt="2024-10-28T10:12:16.455" v="659" actId="14100"/>
          <ac:spMkLst>
            <pc:docMk/>
            <pc:sldMk cId="4268262528" sldId="773"/>
            <ac:spMk id="7" creationId="{912F43E9-FE66-6150-6316-184ED895AC55}"/>
          </ac:spMkLst>
        </pc:spChg>
        <pc:spChg chg="mod">
          <ac:chgData name="ِAwatef B" userId="4c3a533462edbdd8" providerId="LiveId" clId="{FE9CA47E-3CA5-4541-98CF-E66856EAC599}" dt="2024-10-28T10:12:01.947" v="617" actId="1076"/>
          <ac:spMkLst>
            <pc:docMk/>
            <pc:sldMk cId="4268262528" sldId="773"/>
            <ac:spMk id="8" creationId="{6B47B381-3B3B-C72F-FA3B-D6E86C5FDFF0}"/>
          </ac:spMkLst>
        </pc:spChg>
      </pc:sldChg>
      <pc:sldChg chg="modSp add mod">
        <pc:chgData name="ِAwatef B" userId="4c3a533462edbdd8" providerId="LiveId" clId="{FE9CA47E-3CA5-4541-98CF-E66856EAC599}" dt="2024-10-28T10:16:35.690" v="745" actId="1076"/>
        <pc:sldMkLst>
          <pc:docMk/>
          <pc:sldMk cId="1525329377" sldId="774"/>
        </pc:sldMkLst>
        <pc:spChg chg="mod">
          <ac:chgData name="ِAwatef B" userId="4c3a533462edbdd8" providerId="LiveId" clId="{FE9CA47E-3CA5-4541-98CF-E66856EAC599}" dt="2024-10-28T10:15:50.231" v="736" actId="1036"/>
          <ac:spMkLst>
            <pc:docMk/>
            <pc:sldMk cId="1525329377" sldId="774"/>
            <ac:spMk id="2" creationId="{5C73D1F7-AC01-9968-2C78-9096219D3FE0}"/>
          </ac:spMkLst>
        </pc:spChg>
        <pc:spChg chg="mod">
          <ac:chgData name="ِAwatef B" userId="4c3a533462edbdd8" providerId="LiveId" clId="{FE9CA47E-3CA5-4541-98CF-E66856EAC599}" dt="2024-10-28T10:16:35.690" v="745" actId="1076"/>
          <ac:spMkLst>
            <pc:docMk/>
            <pc:sldMk cId="1525329377" sldId="774"/>
            <ac:spMk id="3" creationId="{8E920FEA-2D76-62CD-F8E4-C2E2171FF4AB}"/>
          </ac:spMkLst>
        </pc:spChg>
        <pc:spChg chg="mod">
          <ac:chgData name="ِAwatef B" userId="4c3a533462edbdd8" providerId="LiveId" clId="{FE9CA47E-3CA5-4541-98CF-E66856EAC599}" dt="2024-10-28T10:16:04.716" v="738" actId="14100"/>
          <ac:spMkLst>
            <pc:docMk/>
            <pc:sldMk cId="1525329377" sldId="774"/>
            <ac:spMk id="7" creationId="{912F43E9-FE66-6150-6316-184ED895AC55}"/>
          </ac:spMkLst>
        </pc:spChg>
        <pc:spChg chg="mod">
          <ac:chgData name="ِAwatef B" userId="4c3a533462edbdd8" providerId="LiveId" clId="{FE9CA47E-3CA5-4541-98CF-E66856EAC599}" dt="2024-10-28T10:15:55.214" v="737" actId="14100"/>
          <ac:spMkLst>
            <pc:docMk/>
            <pc:sldMk cId="1525329377" sldId="774"/>
            <ac:spMk id="8" creationId="{6B47B381-3B3B-C72F-FA3B-D6E86C5FDFF0}"/>
          </ac:spMkLst>
        </pc:spChg>
      </pc:sldChg>
      <pc:sldChg chg="delSp modSp add mod">
        <pc:chgData name="ِAwatef B" userId="4c3a533462edbdd8" providerId="LiveId" clId="{FE9CA47E-3CA5-4541-98CF-E66856EAC599}" dt="2024-10-28T10:25:16.940" v="852" actId="14100"/>
        <pc:sldMkLst>
          <pc:docMk/>
          <pc:sldMk cId="308744422" sldId="775"/>
        </pc:sldMkLst>
        <pc:spChg chg="mod">
          <ac:chgData name="ِAwatef B" userId="4c3a533462edbdd8" providerId="LiveId" clId="{FE9CA47E-3CA5-4541-98CF-E66856EAC599}" dt="2024-10-28T10:25:16.940" v="852" actId="14100"/>
          <ac:spMkLst>
            <pc:docMk/>
            <pc:sldMk cId="308744422" sldId="775"/>
            <ac:spMk id="2" creationId="{5C73D1F7-AC01-9968-2C78-9096219D3FE0}"/>
          </ac:spMkLst>
        </pc:spChg>
        <pc:spChg chg="mod">
          <ac:chgData name="ِAwatef B" userId="4c3a533462edbdd8" providerId="LiveId" clId="{FE9CA47E-3CA5-4541-98CF-E66856EAC599}" dt="2024-10-28T10:24:44.647" v="847" actId="1076"/>
          <ac:spMkLst>
            <pc:docMk/>
            <pc:sldMk cId="308744422" sldId="775"/>
            <ac:spMk id="3" creationId="{8E920FEA-2D76-62CD-F8E4-C2E2171FF4AB}"/>
          </ac:spMkLst>
        </pc:spChg>
        <pc:spChg chg="del mod">
          <ac:chgData name="ِAwatef B" userId="4c3a533462edbdd8" providerId="LiveId" clId="{FE9CA47E-3CA5-4541-98CF-E66856EAC599}" dt="2024-10-28T10:24:47.754" v="849" actId="478"/>
          <ac:spMkLst>
            <pc:docMk/>
            <pc:sldMk cId="308744422" sldId="775"/>
            <ac:spMk id="7" creationId="{912F43E9-FE66-6150-6316-184ED895AC55}"/>
          </ac:spMkLst>
        </pc:spChg>
        <pc:spChg chg="del mod">
          <ac:chgData name="ِAwatef B" userId="4c3a533462edbdd8" providerId="LiveId" clId="{FE9CA47E-3CA5-4541-98CF-E66856EAC599}" dt="2024-10-28T10:24:46.664" v="848" actId="478"/>
          <ac:spMkLst>
            <pc:docMk/>
            <pc:sldMk cId="308744422" sldId="775"/>
            <ac:spMk id="8" creationId="{6B47B381-3B3B-C72F-FA3B-D6E86C5FDFF0}"/>
          </ac:spMkLst>
        </pc:spChg>
      </pc:sldChg>
      <pc:sldChg chg="modSp add mod">
        <pc:chgData name="ِAwatef B" userId="4c3a533462edbdd8" providerId="LiveId" clId="{FE9CA47E-3CA5-4541-98CF-E66856EAC599}" dt="2024-10-28T11:21:57.926" v="1473" actId="20577"/>
        <pc:sldMkLst>
          <pc:docMk/>
          <pc:sldMk cId="3781579057" sldId="776"/>
        </pc:sldMkLst>
        <pc:spChg chg="mod">
          <ac:chgData name="ِAwatef B" userId="4c3a533462edbdd8" providerId="LiveId" clId="{FE9CA47E-3CA5-4541-98CF-E66856EAC599}" dt="2024-10-28T10:25:41.872" v="856" actId="2711"/>
          <ac:spMkLst>
            <pc:docMk/>
            <pc:sldMk cId="3781579057" sldId="776"/>
            <ac:spMk id="2" creationId="{5C73D1F7-AC01-9968-2C78-9096219D3FE0}"/>
          </ac:spMkLst>
        </pc:spChg>
        <pc:spChg chg="mod">
          <ac:chgData name="ِAwatef B" userId="4c3a533462edbdd8" providerId="LiveId" clId="{FE9CA47E-3CA5-4541-98CF-E66856EAC599}" dt="2024-10-28T11:21:57.926" v="1473" actId="20577"/>
          <ac:spMkLst>
            <pc:docMk/>
            <pc:sldMk cId="3781579057" sldId="776"/>
            <ac:spMk id="3" creationId="{8E920FEA-2D76-62CD-F8E4-C2E2171FF4AB}"/>
          </ac:spMkLst>
        </pc:spChg>
      </pc:sldChg>
      <pc:sldChg chg="modSp add mod">
        <pc:chgData name="ِAwatef B" userId="4c3a533462edbdd8" providerId="LiveId" clId="{FE9CA47E-3CA5-4541-98CF-E66856EAC599}" dt="2024-10-28T16:11:28.506" v="1493" actId="20577"/>
        <pc:sldMkLst>
          <pc:docMk/>
          <pc:sldMk cId="2154863689" sldId="777"/>
        </pc:sldMkLst>
        <pc:spChg chg="mod">
          <ac:chgData name="ِAwatef B" userId="4c3a533462edbdd8" providerId="LiveId" clId="{FE9CA47E-3CA5-4541-98CF-E66856EAC599}" dt="2024-10-28T10:36:13.365" v="937" actId="14100"/>
          <ac:spMkLst>
            <pc:docMk/>
            <pc:sldMk cId="2154863689" sldId="777"/>
            <ac:spMk id="2" creationId="{5C73D1F7-AC01-9968-2C78-9096219D3FE0}"/>
          </ac:spMkLst>
        </pc:spChg>
        <pc:spChg chg="mod">
          <ac:chgData name="ِAwatef B" userId="4c3a533462edbdd8" providerId="LiveId" clId="{FE9CA47E-3CA5-4541-98CF-E66856EAC599}" dt="2024-10-28T16:11:28.506" v="1493" actId="20577"/>
          <ac:spMkLst>
            <pc:docMk/>
            <pc:sldMk cId="2154863689" sldId="777"/>
            <ac:spMk id="3" creationId="{8E920FEA-2D76-62CD-F8E4-C2E2171FF4AB}"/>
          </ac:spMkLst>
        </pc:spChg>
        <pc:spChg chg="mod">
          <ac:chgData name="ِAwatef B" userId="4c3a533462edbdd8" providerId="LiveId" clId="{FE9CA47E-3CA5-4541-98CF-E66856EAC599}" dt="2024-10-28T10:36:21.863" v="965" actId="1037"/>
          <ac:spMkLst>
            <pc:docMk/>
            <pc:sldMk cId="2154863689" sldId="777"/>
            <ac:spMk id="7" creationId="{912F43E9-FE66-6150-6316-184ED895AC55}"/>
          </ac:spMkLst>
        </pc:spChg>
        <pc:spChg chg="mod">
          <ac:chgData name="ِAwatef B" userId="4c3a533462edbdd8" providerId="LiveId" clId="{FE9CA47E-3CA5-4541-98CF-E66856EAC599}" dt="2024-10-28T10:36:17.390" v="949" actId="1037"/>
          <ac:spMkLst>
            <pc:docMk/>
            <pc:sldMk cId="2154863689" sldId="777"/>
            <ac:spMk id="8" creationId="{6B47B381-3B3B-C72F-FA3B-D6E86C5FDFF0}"/>
          </ac:spMkLst>
        </pc:spChg>
      </pc:sldChg>
      <pc:sldChg chg="addSp delSp modSp add mod">
        <pc:chgData name="ِAwatef B" userId="4c3a533462edbdd8" providerId="LiveId" clId="{FE9CA47E-3CA5-4541-98CF-E66856EAC599}" dt="2024-10-28T10:46:16.461" v="1074" actId="20577"/>
        <pc:sldMkLst>
          <pc:docMk/>
          <pc:sldMk cId="3325160485" sldId="778"/>
        </pc:sldMkLst>
        <pc:spChg chg="mod">
          <ac:chgData name="ِAwatef B" userId="4c3a533462edbdd8" providerId="LiveId" clId="{FE9CA47E-3CA5-4541-98CF-E66856EAC599}" dt="2024-10-28T10:45:16.731" v="1072" actId="14100"/>
          <ac:spMkLst>
            <pc:docMk/>
            <pc:sldMk cId="3325160485" sldId="778"/>
            <ac:spMk id="2" creationId="{5C73D1F7-AC01-9968-2C78-9096219D3FE0}"/>
          </ac:spMkLst>
        </pc:spChg>
        <pc:spChg chg="add del mod">
          <ac:chgData name="ِAwatef B" userId="4c3a533462edbdd8" providerId="LiveId" clId="{FE9CA47E-3CA5-4541-98CF-E66856EAC599}" dt="2024-10-28T10:46:16.461" v="1074" actId="20577"/>
          <ac:spMkLst>
            <pc:docMk/>
            <pc:sldMk cId="3325160485" sldId="778"/>
            <ac:spMk id="3" creationId="{8E920FEA-2D76-62CD-F8E4-C2E2171FF4AB}"/>
          </ac:spMkLst>
        </pc:spChg>
        <pc:picChg chg="add del mod ord">
          <ac:chgData name="ِAwatef B" userId="4c3a533462edbdd8" providerId="LiveId" clId="{FE9CA47E-3CA5-4541-98CF-E66856EAC599}" dt="2024-10-28T08:36:56.191" v="267" actId="22"/>
          <ac:picMkLst>
            <pc:docMk/>
            <pc:sldMk cId="3325160485" sldId="778"/>
            <ac:picMk id="5" creationId="{98FCA9A9-E685-C7B7-3B38-B3F95701F43C}"/>
          </ac:picMkLst>
        </pc:picChg>
      </pc:sldChg>
      <pc:sldChg chg="addSp delSp modSp add mod">
        <pc:chgData name="ِAwatef B" userId="4c3a533462edbdd8" providerId="LiveId" clId="{FE9CA47E-3CA5-4541-98CF-E66856EAC599}" dt="2024-10-28T10:52:25.760" v="1166" actId="20577"/>
        <pc:sldMkLst>
          <pc:docMk/>
          <pc:sldMk cId="2550454429" sldId="779"/>
        </pc:sldMkLst>
        <pc:spChg chg="mod">
          <ac:chgData name="ِAwatef B" userId="4c3a533462edbdd8" providerId="LiveId" clId="{FE9CA47E-3CA5-4541-98CF-E66856EAC599}" dt="2024-10-28T10:52:04.597" v="1162" actId="14100"/>
          <ac:spMkLst>
            <pc:docMk/>
            <pc:sldMk cId="2550454429" sldId="779"/>
            <ac:spMk id="2" creationId="{5C73D1F7-AC01-9968-2C78-9096219D3FE0}"/>
          </ac:spMkLst>
        </pc:spChg>
        <pc:spChg chg="mod">
          <ac:chgData name="ِAwatef B" userId="4c3a533462edbdd8" providerId="LiveId" clId="{FE9CA47E-3CA5-4541-98CF-E66856EAC599}" dt="2024-10-28T10:52:25.760" v="1166" actId="20577"/>
          <ac:spMkLst>
            <pc:docMk/>
            <pc:sldMk cId="2550454429" sldId="779"/>
            <ac:spMk id="3" creationId="{8E920FEA-2D76-62CD-F8E4-C2E2171FF4AB}"/>
          </ac:spMkLst>
        </pc:spChg>
        <pc:spChg chg="mod">
          <ac:chgData name="ِAwatef B" userId="4c3a533462edbdd8" providerId="LiveId" clId="{FE9CA47E-3CA5-4541-98CF-E66856EAC599}" dt="2024-10-28T10:51:06.482" v="1150" actId="14100"/>
          <ac:spMkLst>
            <pc:docMk/>
            <pc:sldMk cId="2550454429" sldId="779"/>
            <ac:spMk id="7" creationId="{912F43E9-FE66-6150-6316-184ED895AC55}"/>
          </ac:spMkLst>
        </pc:spChg>
        <pc:spChg chg="mod">
          <ac:chgData name="ِAwatef B" userId="4c3a533462edbdd8" providerId="LiveId" clId="{FE9CA47E-3CA5-4541-98CF-E66856EAC599}" dt="2024-10-28T10:51:01.806" v="1149" actId="14100"/>
          <ac:spMkLst>
            <pc:docMk/>
            <pc:sldMk cId="2550454429" sldId="779"/>
            <ac:spMk id="8" creationId="{6B47B381-3B3B-C72F-FA3B-D6E86C5FDFF0}"/>
          </ac:spMkLst>
        </pc:spChg>
        <pc:picChg chg="add del">
          <ac:chgData name="ِAwatef B" userId="4c3a533462edbdd8" providerId="LiveId" clId="{FE9CA47E-3CA5-4541-98CF-E66856EAC599}" dt="2024-10-28T08:39:36.866" v="299" actId="22"/>
          <ac:picMkLst>
            <pc:docMk/>
            <pc:sldMk cId="2550454429" sldId="779"/>
            <ac:picMk id="5" creationId="{10E22D67-0213-DF4D-6911-CB8529AEB206}"/>
          </ac:picMkLst>
        </pc:picChg>
      </pc:sldChg>
      <pc:sldChg chg="addSp delSp modSp add mod">
        <pc:chgData name="ِAwatef B" userId="4c3a533462edbdd8" providerId="LiveId" clId="{FE9CA47E-3CA5-4541-98CF-E66856EAC599}" dt="2024-10-28T11:02:57.851" v="1265" actId="1035"/>
        <pc:sldMkLst>
          <pc:docMk/>
          <pc:sldMk cId="4281208399" sldId="780"/>
        </pc:sldMkLst>
        <pc:spChg chg="mod">
          <ac:chgData name="ِAwatef B" userId="4c3a533462edbdd8" providerId="LiveId" clId="{FE9CA47E-3CA5-4541-98CF-E66856EAC599}" dt="2024-10-28T11:02:57.851" v="1265" actId="1035"/>
          <ac:spMkLst>
            <pc:docMk/>
            <pc:sldMk cId="4281208399" sldId="780"/>
            <ac:spMk id="3" creationId="{8E920FEA-2D76-62CD-F8E4-C2E2171FF4AB}"/>
          </ac:spMkLst>
        </pc:spChg>
        <pc:picChg chg="add del">
          <ac:chgData name="ِAwatef B" userId="4c3a533462edbdd8" providerId="LiveId" clId="{FE9CA47E-3CA5-4541-98CF-E66856EAC599}" dt="2024-10-28T08:42:05.305" v="334" actId="22"/>
          <ac:picMkLst>
            <pc:docMk/>
            <pc:sldMk cId="4281208399" sldId="780"/>
            <ac:picMk id="5" creationId="{D8C8CAC9-F4C5-5A22-DFC9-F881B2067C69}"/>
          </ac:picMkLst>
        </pc:picChg>
      </pc:sldChg>
      <pc:sldChg chg="modSp add mod">
        <pc:chgData name="ِAwatef B" userId="4c3a533462edbdd8" providerId="LiveId" clId="{FE9CA47E-3CA5-4541-98CF-E66856EAC599}" dt="2024-10-28T19:23:25.029" v="1780" actId="1076"/>
        <pc:sldMkLst>
          <pc:docMk/>
          <pc:sldMk cId="2263816265" sldId="781"/>
        </pc:sldMkLst>
        <pc:spChg chg="mod">
          <ac:chgData name="ِAwatef B" userId="4c3a533462edbdd8" providerId="LiveId" clId="{FE9CA47E-3CA5-4541-98CF-E66856EAC599}" dt="2024-10-28T19:23:21.840" v="1779" actId="1076"/>
          <ac:spMkLst>
            <pc:docMk/>
            <pc:sldMk cId="2263816265" sldId="781"/>
            <ac:spMk id="2" creationId="{5C73D1F7-AC01-9968-2C78-9096219D3FE0}"/>
          </ac:spMkLst>
        </pc:spChg>
        <pc:spChg chg="mod">
          <ac:chgData name="ِAwatef B" userId="4c3a533462edbdd8" providerId="LiveId" clId="{FE9CA47E-3CA5-4541-98CF-E66856EAC599}" dt="2024-10-28T19:23:25.029" v="1780" actId="1076"/>
          <ac:spMkLst>
            <pc:docMk/>
            <pc:sldMk cId="2263816265" sldId="781"/>
            <ac:spMk id="3" creationId="{8E920FEA-2D76-62CD-F8E4-C2E2171FF4AB}"/>
          </ac:spMkLst>
        </pc:spChg>
      </pc:sldChg>
      <pc:sldChg chg="add del">
        <pc:chgData name="ِAwatef B" userId="4c3a533462edbdd8" providerId="LiveId" clId="{FE9CA47E-3CA5-4541-98CF-E66856EAC599}" dt="2024-10-28T08:45:19.738" v="371" actId="2890"/>
        <pc:sldMkLst>
          <pc:docMk/>
          <pc:sldMk cId="3180875792" sldId="781"/>
        </pc:sldMkLst>
      </pc:sldChg>
      <pc:sldChg chg="modSp add mod ord">
        <pc:chgData name="ِAwatef B" userId="4c3a533462edbdd8" providerId="LiveId" clId="{FE9CA47E-3CA5-4541-98CF-E66856EAC599}" dt="2024-10-28T08:50:54.025" v="464"/>
        <pc:sldMkLst>
          <pc:docMk/>
          <pc:sldMk cId="1277875098" sldId="782"/>
        </pc:sldMkLst>
        <pc:spChg chg="mod">
          <ac:chgData name="ِAwatef B" userId="4c3a533462edbdd8" providerId="LiveId" clId="{FE9CA47E-3CA5-4541-98CF-E66856EAC599}" dt="2024-10-28T08:50:48.566" v="462" actId="255"/>
          <ac:spMkLst>
            <pc:docMk/>
            <pc:sldMk cId="1277875098" sldId="782"/>
            <ac:spMk id="3" creationId="{8E920FEA-2D76-62CD-F8E4-C2E2171FF4AB}"/>
          </ac:spMkLst>
        </pc:spChg>
      </pc:sldChg>
      <pc:sldChg chg="modSp add mod">
        <pc:chgData name="ِAwatef B" userId="4c3a533462edbdd8" providerId="LiveId" clId="{FE9CA47E-3CA5-4541-98CF-E66856EAC599}" dt="2024-10-28T09:00:22.977" v="544" actId="2710"/>
        <pc:sldMkLst>
          <pc:docMk/>
          <pc:sldMk cId="741622618" sldId="783"/>
        </pc:sldMkLst>
        <pc:spChg chg="mod">
          <ac:chgData name="ِAwatef B" userId="4c3a533462edbdd8" providerId="LiveId" clId="{FE9CA47E-3CA5-4541-98CF-E66856EAC599}" dt="2024-10-28T09:00:22.977" v="544" actId="2710"/>
          <ac:spMkLst>
            <pc:docMk/>
            <pc:sldMk cId="741622618" sldId="783"/>
            <ac:spMk id="3" creationId="{8E920FEA-2D76-62CD-F8E4-C2E2171FF4AB}"/>
          </ac:spMkLst>
        </pc:spChg>
      </pc:sldChg>
      <pc:sldChg chg="modSp add mod">
        <pc:chgData name="ِAwatef B" userId="4c3a533462edbdd8" providerId="LiveId" clId="{FE9CA47E-3CA5-4541-98CF-E66856EAC599}" dt="2024-10-28T10:15:19.699" v="702" actId="2711"/>
        <pc:sldMkLst>
          <pc:docMk/>
          <pc:sldMk cId="3982245676" sldId="784"/>
        </pc:sldMkLst>
        <pc:spChg chg="mod">
          <ac:chgData name="ِAwatef B" userId="4c3a533462edbdd8" providerId="LiveId" clId="{FE9CA47E-3CA5-4541-98CF-E66856EAC599}" dt="2024-10-28T10:14:01.280" v="696" actId="1076"/>
          <ac:spMkLst>
            <pc:docMk/>
            <pc:sldMk cId="3982245676" sldId="784"/>
            <ac:spMk id="2" creationId="{5C73D1F7-AC01-9968-2C78-9096219D3FE0}"/>
          </ac:spMkLst>
        </pc:spChg>
        <pc:spChg chg="mod">
          <ac:chgData name="ِAwatef B" userId="4c3a533462edbdd8" providerId="LiveId" clId="{FE9CA47E-3CA5-4541-98CF-E66856EAC599}" dt="2024-10-28T10:15:19.699" v="702" actId="2711"/>
          <ac:spMkLst>
            <pc:docMk/>
            <pc:sldMk cId="3982245676" sldId="784"/>
            <ac:spMk id="3" creationId="{8E920FEA-2D76-62CD-F8E4-C2E2171FF4AB}"/>
          </ac:spMkLst>
        </pc:spChg>
        <pc:spChg chg="mod">
          <ac:chgData name="ِAwatef B" userId="4c3a533462edbdd8" providerId="LiveId" clId="{FE9CA47E-3CA5-4541-98CF-E66856EAC599}" dt="2024-10-28T10:13:21.934" v="667" actId="14100"/>
          <ac:spMkLst>
            <pc:docMk/>
            <pc:sldMk cId="3982245676" sldId="784"/>
            <ac:spMk id="7" creationId="{912F43E9-FE66-6150-6316-184ED895AC55}"/>
          </ac:spMkLst>
        </pc:spChg>
        <pc:spChg chg="mod">
          <ac:chgData name="ِAwatef B" userId="4c3a533462edbdd8" providerId="LiveId" clId="{FE9CA47E-3CA5-4541-98CF-E66856EAC599}" dt="2024-10-28T10:13:16.008" v="666" actId="14100"/>
          <ac:spMkLst>
            <pc:docMk/>
            <pc:sldMk cId="3982245676" sldId="784"/>
            <ac:spMk id="8" creationId="{6B47B381-3B3B-C72F-FA3B-D6E86C5FDFF0}"/>
          </ac:spMkLst>
        </pc:spChg>
      </pc:sldChg>
      <pc:sldChg chg="modSp add mod">
        <pc:chgData name="ِAwatef B" userId="4c3a533462edbdd8" providerId="LiveId" clId="{FE9CA47E-3CA5-4541-98CF-E66856EAC599}" dt="2024-10-28T10:19:35.775" v="793" actId="1036"/>
        <pc:sldMkLst>
          <pc:docMk/>
          <pc:sldMk cId="1313688651" sldId="785"/>
        </pc:sldMkLst>
        <pc:spChg chg="mod">
          <ac:chgData name="ِAwatef B" userId="4c3a533462edbdd8" providerId="LiveId" clId="{FE9CA47E-3CA5-4541-98CF-E66856EAC599}" dt="2024-10-28T10:19:35.775" v="793" actId="1036"/>
          <ac:spMkLst>
            <pc:docMk/>
            <pc:sldMk cId="1313688651" sldId="785"/>
            <ac:spMk id="3" creationId="{8E920FEA-2D76-62CD-F8E4-C2E2171FF4AB}"/>
          </ac:spMkLst>
        </pc:spChg>
      </pc:sldChg>
      <pc:sldChg chg="modSp add mod">
        <pc:chgData name="ِAwatef B" userId="4c3a533462edbdd8" providerId="LiveId" clId="{FE9CA47E-3CA5-4541-98CF-E66856EAC599}" dt="2024-10-28T16:36:42.283" v="1507" actId="20577"/>
        <pc:sldMkLst>
          <pc:docMk/>
          <pc:sldMk cId="2362658527" sldId="786"/>
        </pc:sldMkLst>
        <pc:spChg chg="mod">
          <ac:chgData name="ِAwatef B" userId="4c3a533462edbdd8" providerId="LiveId" clId="{FE9CA47E-3CA5-4541-98CF-E66856EAC599}" dt="2024-10-28T10:37:03.157" v="970" actId="14100"/>
          <ac:spMkLst>
            <pc:docMk/>
            <pc:sldMk cId="2362658527" sldId="786"/>
            <ac:spMk id="2" creationId="{5C73D1F7-AC01-9968-2C78-9096219D3FE0}"/>
          </ac:spMkLst>
        </pc:spChg>
        <pc:spChg chg="mod">
          <ac:chgData name="ِAwatef B" userId="4c3a533462edbdd8" providerId="LiveId" clId="{FE9CA47E-3CA5-4541-98CF-E66856EAC599}" dt="2024-10-28T16:36:42.283" v="1507" actId="20577"/>
          <ac:spMkLst>
            <pc:docMk/>
            <pc:sldMk cId="2362658527" sldId="786"/>
            <ac:spMk id="3" creationId="{8E920FEA-2D76-62CD-F8E4-C2E2171FF4AB}"/>
          </ac:spMkLst>
        </pc:spChg>
      </pc:sldChg>
      <pc:sldChg chg="modSp add mod">
        <pc:chgData name="ِAwatef B" userId="4c3a533462edbdd8" providerId="LiveId" clId="{FE9CA47E-3CA5-4541-98CF-E66856EAC599}" dt="2024-10-28T11:25:06.266" v="1482" actId="1076"/>
        <pc:sldMkLst>
          <pc:docMk/>
          <pc:sldMk cId="1161312913" sldId="787"/>
        </pc:sldMkLst>
        <pc:spChg chg="mod">
          <ac:chgData name="ِAwatef B" userId="4c3a533462edbdd8" providerId="LiveId" clId="{FE9CA47E-3CA5-4541-98CF-E66856EAC599}" dt="2024-10-28T11:25:06.266" v="1482" actId="1076"/>
          <ac:spMkLst>
            <pc:docMk/>
            <pc:sldMk cId="1161312913" sldId="787"/>
            <ac:spMk id="2" creationId="{5C73D1F7-AC01-9968-2C78-9096219D3FE0}"/>
          </ac:spMkLst>
        </pc:spChg>
        <pc:spChg chg="mod">
          <ac:chgData name="ِAwatef B" userId="4c3a533462edbdd8" providerId="LiveId" clId="{FE9CA47E-3CA5-4541-98CF-E66856EAC599}" dt="2024-10-28T11:24:59.476" v="1480" actId="255"/>
          <ac:spMkLst>
            <pc:docMk/>
            <pc:sldMk cId="1161312913" sldId="787"/>
            <ac:spMk id="3" creationId="{8E920FEA-2D76-62CD-F8E4-C2E2171FF4AB}"/>
          </ac:spMkLst>
        </pc:spChg>
      </pc:sldChg>
      <pc:sldChg chg="modSp add mod">
        <pc:chgData name="ِAwatef B" userId="4c3a533462edbdd8" providerId="LiveId" clId="{FE9CA47E-3CA5-4541-98CF-E66856EAC599}" dt="2024-10-28T10:46:26.528" v="1076" actId="14100"/>
        <pc:sldMkLst>
          <pc:docMk/>
          <pc:sldMk cId="2607228538" sldId="788"/>
        </pc:sldMkLst>
        <pc:spChg chg="mod">
          <ac:chgData name="ِAwatef B" userId="4c3a533462edbdd8" providerId="LiveId" clId="{FE9CA47E-3CA5-4541-98CF-E66856EAC599}" dt="2024-10-28T10:46:26.528" v="1076" actId="14100"/>
          <ac:spMkLst>
            <pc:docMk/>
            <pc:sldMk cId="2607228538" sldId="788"/>
            <ac:spMk id="2" creationId="{5C73D1F7-AC01-9968-2C78-9096219D3FE0}"/>
          </ac:spMkLst>
        </pc:spChg>
        <pc:spChg chg="mod">
          <ac:chgData name="ِAwatef B" userId="4c3a533462edbdd8" providerId="LiveId" clId="{FE9CA47E-3CA5-4541-98CF-E66856EAC599}" dt="2024-10-28T10:43:48.148" v="1064" actId="20577"/>
          <ac:spMkLst>
            <pc:docMk/>
            <pc:sldMk cId="2607228538" sldId="788"/>
            <ac:spMk id="3" creationId="{8E920FEA-2D76-62CD-F8E4-C2E2171FF4AB}"/>
          </ac:spMkLst>
        </pc:spChg>
      </pc:sldChg>
      <pc:sldChg chg="modSp add mod ord">
        <pc:chgData name="ِAwatef B" userId="4c3a533462edbdd8" providerId="LiveId" clId="{FE9CA47E-3CA5-4541-98CF-E66856EAC599}" dt="2024-10-28T16:36:18.147" v="1495" actId="207"/>
        <pc:sldMkLst>
          <pc:docMk/>
          <pc:sldMk cId="1409997956" sldId="789"/>
        </pc:sldMkLst>
        <pc:spChg chg="mod">
          <ac:chgData name="ِAwatef B" userId="4c3a533462edbdd8" providerId="LiveId" clId="{FE9CA47E-3CA5-4541-98CF-E66856EAC599}" dt="2024-10-28T16:36:18.147" v="1495" actId="207"/>
          <ac:spMkLst>
            <pc:docMk/>
            <pc:sldMk cId="1409997956" sldId="789"/>
            <ac:spMk id="3" creationId="{8E920FEA-2D76-62CD-F8E4-C2E2171FF4AB}"/>
          </ac:spMkLst>
        </pc:spChg>
      </pc:sldChg>
      <pc:sldChg chg="modSp add mod">
        <pc:chgData name="ِAwatef B" userId="4c3a533462edbdd8" providerId="LiveId" clId="{FE9CA47E-3CA5-4541-98CF-E66856EAC599}" dt="2024-10-28T10:49:36.885" v="1142" actId="14100"/>
        <pc:sldMkLst>
          <pc:docMk/>
          <pc:sldMk cId="3536515703" sldId="790"/>
        </pc:sldMkLst>
        <pc:spChg chg="mod">
          <ac:chgData name="ِAwatef B" userId="4c3a533462edbdd8" providerId="LiveId" clId="{FE9CA47E-3CA5-4541-98CF-E66856EAC599}" dt="2024-10-28T10:48:37.055" v="1109" actId="14100"/>
          <ac:spMkLst>
            <pc:docMk/>
            <pc:sldMk cId="3536515703" sldId="790"/>
            <ac:spMk id="2" creationId="{5C73D1F7-AC01-9968-2C78-9096219D3FE0}"/>
          </ac:spMkLst>
        </pc:spChg>
        <pc:spChg chg="mod">
          <ac:chgData name="ِAwatef B" userId="4c3a533462edbdd8" providerId="LiveId" clId="{FE9CA47E-3CA5-4541-98CF-E66856EAC599}" dt="2024-10-28T10:49:36.885" v="1142" actId="14100"/>
          <ac:spMkLst>
            <pc:docMk/>
            <pc:sldMk cId="3536515703" sldId="790"/>
            <ac:spMk id="3" creationId="{8E920FEA-2D76-62CD-F8E4-C2E2171FF4AB}"/>
          </ac:spMkLst>
        </pc:spChg>
        <pc:spChg chg="mod">
          <ac:chgData name="ِAwatef B" userId="4c3a533462edbdd8" providerId="LiveId" clId="{FE9CA47E-3CA5-4541-98CF-E66856EAC599}" dt="2024-10-28T10:48:44.727" v="1111" actId="14100"/>
          <ac:spMkLst>
            <pc:docMk/>
            <pc:sldMk cId="3536515703" sldId="790"/>
            <ac:spMk id="7" creationId="{912F43E9-FE66-6150-6316-184ED895AC55}"/>
          </ac:spMkLst>
        </pc:spChg>
        <pc:spChg chg="mod">
          <ac:chgData name="ِAwatef B" userId="4c3a533462edbdd8" providerId="LiveId" clId="{FE9CA47E-3CA5-4541-98CF-E66856EAC599}" dt="2024-10-28T10:48:40.525" v="1110" actId="14100"/>
          <ac:spMkLst>
            <pc:docMk/>
            <pc:sldMk cId="3536515703" sldId="790"/>
            <ac:spMk id="8" creationId="{6B47B381-3B3B-C72F-FA3B-D6E86C5FDFF0}"/>
          </ac:spMkLst>
        </pc:spChg>
      </pc:sldChg>
      <pc:sldChg chg="modSp add mod">
        <pc:chgData name="ِAwatef B" userId="4c3a533462edbdd8" providerId="LiveId" clId="{FE9CA47E-3CA5-4541-98CF-E66856EAC599}" dt="2024-10-28T16:52:41.504" v="1508" actId="20577"/>
        <pc:sldMkLst>
          <pc:docMk/>
          <pc:sldMk cId="428217762" sldId="791"/>
        </pc:sldMkLst>
        <pc:spChg chg="mod">
          <ac:chgData name="ِAwatef B" userId="4c3a533462edbdd8" providerId="LiveId" clId="{FE9CA47E-3CA5-4541-98CF-E66856EAC599}" dt="2024-10-28T10:54:15.341" v="1191" actId="14100"/>
          <ac:spMkLst>
            <pc:docMk/>
            <pc:sldMk cId="428217762" sldId="791"/>
            <ac:spMk id="2" creationId="{5C73D1F7-AC01-9968-2C78-9096219D3FE0}"/>
          </ac:spMkLst>
        </pc:spChg>
        <pc:spChg chg="mod">
          <ac:chgData name="ِAwatef B" userId="4c3a533462edbdd8" providerId="LiveId" clId="{FE9CA47E-3CA5-4541-98CF-E66856EAC599}" dt="2024-10-28T16:52:41.504" v="1508" actId="20577"/>
          <ac:spMkLst>
            <pc:docMk/>
            <pc:sldMk cId="428217762" sldId="791"/>
            <ac:spMk id="3" creationId="{8E920FEA-2D76-62CD-F8E4-C2E2171FF4AB}"/>
          </ac:spMkLst>
        </pc:spChg>
      </pc:sldChg>
      <pc:sldChg chg="modSp add mod">
        <pc:chgData name="ِAwatef B" userId="4c3a533462edbdd8" providerId="LiveId" clId="{FE9CA47E-3CA5-4541-98CF-E66856EAC599}" dt="2024-10-28T10:56:43.748" v="1220" actId="207"/>
        <pc:sldMkLst>
          <pc:docMk/>
          <pc:sldMk cId="4208237925" sldId="792"/>
        </pc:sldMkLst>
        <pc:spChg chg="mod">
          <ac:chgData name="ِAwatef B" userId="4c3a533462edbdd8" providerId="LiveId" clId="{FE9CA47E-3CA5-4541-98CF-E66856EAC599}" dt="2024-10-28T10:56:30.970" v="1218" actId="14100"/>
          <ac:spMkLst>
            <pc:docMk/>
            <pc:sldMk cId="4208237925" sldId="792"/>
            <ac:spMk id="2" creationId="{5C73D1F7-AC01-9968-2C78-9096219D3FE0}"/>
          </ac:spMkLst>
        </pc:spChg>
        <pc:spChg chg="mod">
          <ac:chgData name="ِAwatef B" userId="4c3a533462edbdd8" providerId="LiveId" clId="{FE9CA47E-3CA5-4541-98CF-E66856EAC599}" dt="2024-10-28T10:56:43.748" v="1220" actId="207"/>
          <ac:spMkLst>
            <pc:docMk/>
            <pc:sldMk cId="4208237925" sldId="792"/>
            <ac:spMk id="3" creationId="{8E920FEA-2D76-62CD-F8E4-C2E2171FF4AB}"/>
          </ac:spMkLst>
        </pc:spChg>
      </pc:sldChg>
      <pc:sldChg chg="modSp add mod">
        <pc:chgData name="ِAwatef B" userId="4c3a533462edbdd8" providerId="LiveId" clId="{FE9CA47E-3CA5-4541-98CF-E66856EAC599}" dt="2024-10-28T11:19:39.890" v="1461" actId="403"/>
        <pc:sldMkLst>
          <pc:docMk/>
          <pc:sldMk cId="2574729441" sldId="793"/>
        </pc:sldMkLst>
        <pc:spChg chg="mod">
          <ac:chgData name="ِAwatef B" userId="4c3a533462edbdd8" providerId="LiveId" clId="{FE9CA47E-3CA5-4541-98CF-E66856EAC599}" dt="2024-10-28T11:19:39.890" v="1461" actId="403"/>
          <ac:spMkLst>
            <pc:docMk/>
            <pc:sldMk cId="2574729441" sldId="793"/>
            <ac:spMk id="3" creationId="{8E920FEA-2D76-62CD-F8E4-C2E2171FF4AB}"/>
          </ac:spMkLst>
        </pc:spChg>
      </pc:sldChg>
      <pc:sldChg chg="modSp add mod">
        <pc:chgData name="ِAwatef B" userId="4c3a533462edbdd8" providerId="LiveId" clId="{FE9CA47E-3CA5-4541-98CF-E66856EAC599}" dt="2024-10-28T11:10:59.199" v="1390" actId="20577"/>
        <pc:sldMkLst>
          <pc:docMk/>
          <pc:sldMk cId="4065016808" sldId="794"/>
        </pc:sldMkLst>
        <pc:spChg chg="mod">
          <ac:chgData name="ِAwatef B" userId="4c3a533462edbdd8" providerId="LiveId" clId="{FE9CA47E-3CA5-4541-98CF-E66856EAC599}" dt="2024-10-28T11:10:59.199" v="1390" actId="20577"/>
          <ac:spMkLst>
            <pc:docMk/>
            <pc:sldMk cId="4065016808" sldId="794"/>
            <ac:spMk id="3" creationId="{8E920FEA-2D76-62CD-F8E4-C2E2171FF4AB}"/>
          </ac:spMkLst>
        </pc:spChg>
      </pc:sldChg>
      <pc:sldChg chg="new del">
        <pc:chgData name="ِAwatef B" userId="4c3a533462edbdd8" providerId="LiveId" clId="{FE9CA47E-3CA5-4541-98CF-E66856EAC599}" dt="2024-10-28T11:19:11.543" v="1459" actId="47"/>
        <pc:sldMkLst>
          <pc:docMk/>
          <pc:sldMk cId="390694593" sldId="795"/>
        </pc:sldMkLst>
      </pc:sldChg>
      <pc:sldChg chg="delSp modSp add mod">
        <pc:chgData name="ِAwatef B" userId="4c3a533462edbdd8" providerId="LiveId" clId="{FE9CA47E-3CA5-4541-98CF-E66856EAC599}" dt="2024-10-28T11:16:01.306" v="1442" actId="14100"/>
        <pc:sldMkLst>
          <pc:docMk/>
          <pc:sldMk cId="1439142726" sldId="796"/>
        </pc:sldMkLst>
        <pc:spChg chg="mod">
          <ac:chgData name="ِAwatef B" userId="4c3a533462edbdd8" providerId="LiveId" clId="{FE9CA47E-3CA5-4541-98CF-E66856EAC599}" dt="2024-10-28T11:16:01.306" v="1442" actId="14100"/>
          <ac:spMkLst>
            <pc:docMk/>
            <pc:sldMk cId="1439142726" sldId="796"/>
            <ac:spMk id="2" creationId="{5C73D1F7-AC01-9968-2C78-9096219D3FE0}"/>
          </ac:spMkLst>
        </pc:spChg>
        <pc:spChg chg="mod">
          <ac:chgData name="ِAwatef B" userId="4c3a533462edbdd8" providerId="LiveId" clId="{FE9CA47E-3CA5-4541-98CF-E66856EAC599}" dt="2024-10-28T11:15:47.346" v="1439" actId="1076"/>
          <ac:spMkLst>
            <pc:docMk/>
            <pc:sldMk cId="1439142726" sldId="796"/>
            <ac:spMk id="3" creationId="{8E920FEA-2D76-62CD-F8E4-C2E2171FF4AB}"/>
          </ac:spMkLst>
        </pc:spChg>
        <pc:spChg chg="del">
          <ac:chgData name="ِAwatef B" userId="4c3a533462edbdd8" providerId="LiveId" clId="{FE9CA47E-3CA5-4541-98CF-E66856EAC599}" dt="2024-10-28T11:15:50.319" v="1441" actId="478"/>
          <ac:spMkLst>
            <pc:docMk/>
            <pc:sldMk cId="1439142726" sldId="796"/>
            <ac:spMk id="7" creationId="{912F43E9-FE66-6150-6316-184ED895AC55}"/>
          </ac:spMkLst>
        </pc:spChg>
        <pc:spChg chg="del">
          <ac:chgData name="ِAwatef B" userId="4c3a533462edbdd8" providerId="LiveId" clId="{FE9CA47E-3CA5-4541-98CF-E66856EAC599}" dt="2024-10-28T11:15:49.005" v="1440" actId="478"/>
          <ac:spMkLst>
            <pc:docMk/>
            <pc:sldMk cId="1439142726" sldId="796"/>
            <ac:spMk id="8" creationId="{6B47B381-3B3B-C72F-FA3B-D6E86C5FDFF0}"/>
          </ac:spMkLst>
        </pc:spChg>
      </pc:sldChg>
      <pc:sldChg chg="modSp add mod">
        <pc:chgData name="ِAwatef B" userId="4c3a533462edbdd8" providerId="LiveId" clId="{FE9CA47E-3CA5-4541-98CF-E66856EAC599}" dt="2024-10-28T11:17:05.436" v="1452" actId="1076"/>
        <pc:sldMkLst>
          <pc:docMk/>
          <pc:sldMk cId="3775649986" sldId="797"/>
        </pc:sldMkLst>
        <pc:spChg chg="mod">
          <ac:chgData name="ِAwatef B" userId="4c3a533462edbdd8" providerId="LiveId" clId="{FE9CA47E-3CA5-4541-98CF-E66856EAC599}" dt="2024-10-28T11:17:05.436" v="1452" actId="1076"/>
          <ac:spMkLst>
            <pc:docMk/>
            <pc:sldMk cId="3775649986" sldId="797"/>
            <ac:spMk id="3" creationId="{8E920FEA-2D76-62CD-F8E4-C2E2171FF4AB}"/>
          </ac:spMkLst>
        </pc:spChg>
      </pc:sldChg>
      <pc:sldChg chg="modSp add mod">
        <pc:chgData name="ِAwatef B" userId="4c3a533462edbdd8" providerId="LiveId" clId="{FE9CA47E-3CA5-4541-98CF-E66856EAC599}" dt="2024-10-28T11:17:45.291" v="1458" actId="20577"/>
        <pc:sldMkLst>
          <pc:docMk/>
          <pc:sldMk cId="2171021660" sldId="798"/>
        </pc:sldMkLst>
        <pc:spChg chg="mod">
          <ac:chgData name="ِAwatef B" userId="4c3a533462edbdd8" providerId="LiveId" clId="{FE9CA47E-3CA5-4541-98CF-E66856EAC599}" dt="2024-10-28T11:17:45.291" v="1458" actId="20577"/>
          <ac:spMkLst>
            <pc:docMk/>
            <pc:sldMk cId="2171021660" sldId="798"/>
            <ac:spMk id="3" creationId="{8E920FEA-2D76-62CD-F8E4-C2E2171FF4AB}"/>
          </ac:spMkLst>
        </pc:spChg>
      </pc:sldChg>
      <pc:sldChg chg="delSp modSp add mod delAnim">
        <pc:chgData name="ِAwatef B" userId="4c3a533462edbdd8" providerId="LiveId" clId="{FE9CA47E-3CA5-4541-98CF-E66856EAC599}" dt="2024-10-30T14:38:05.062" v="1840" actId="478"/>
        <pc:sldMkLst>
          <pc:docMk/>
          <pc:sldMk cId="1628360170" sldId="799"/>
        </pc:sldMkLst>
        <pc:spChg chg="mod">
          <ac:chgData name="ِAwatef B" userId="4c3a533462edbdd8" providerId="LiveId" clId="{FE9CA47E-3CA5-4541-98CF-E66856EAC599}" dt="2024-10-28T19:15:00.612" v="1584" actId="14100"/>
          <ac:spMkLst>
            <pc:docMk/>
            <pc:sldMk cId="1628360170" sldId="799"/>
            <ac:spMk id="3" creationId="{3502CC09-6263-0353-C292-6EA8A5F09F99}"/>
          </ac:spMkLst>
        </pc:spChg>
        <pc:spChg chg="mod">
          <ac:chgData name="ِAwatef B" userId="4c3a533462edbdd8" providerId="LiveId" clId="{FE9CA47E-3CA5-4541-98CF-E66856EAC599}" dt="2024-10-28T19:15:08.713" v="1586" actId="14100"/>
          <ac:spMkLst>
            <pc:docMk/>
            <pc:sldMk cId="1628360170" sldId="799"/>
            <ac:spMk id="6" creationId="{FD96B289-5F29-06E8-9C32-38F0836D4819}"/>
          </ac:spMkLst>
        </pc:spChg>
        <pc:spChg chg="mod">
          <ac:chgData name="ِAwatef B" userId="4c3a533462edbdd8" providerId="LiveId" clId="{FE9CA47E-3CA5-4541-98CF-E66856EAC599}" dt="2024-10-28T19:15:04.478" v="1585" actId="14100"/>
          <ac:spMkLst>
            <pc:docMk/>
            <pc:sldMk cId="1628360170" sldId="799"/>
            <ac:spMk id="7" creationId="{1B252F3D-77DC-BAB3-C521-933DBF13ED06}"/>
          </ac:spMkLst>
        </pc:spChg>
        <pc:picChg chg="del">
          <ac:chgData name="ِAwatef B" userId="4c3a533462edbdd8" providerId="LiveId" clId="{FE9CA47E-3CA5-4541-98CF-E66856EAC599}" dt="2024-10-30T14:38:05.062" v="1840" actId="478"/>
          <ac:picMkLst>
            <pc:docMk/>
            <pc:sldMk cId="1628360170" sldId="799"/>
            <ac:picMk id="2" creationId="{7FB604E4-EB0B-604D-771A-79EFADBD4AAA}"/>
          </ac:picMkLst>
        </pc:picChg>
      </pc:sldChg>
      <pc:sldChg chg="modSp add mod">
        <pc:chgData name="ِAwatef B" userId="4c3a533462edbdd8" providerId="LiveId" clId="{FE9CA47E-3CA5-4541-98CF-E66856EAC599}" dt="2024-10-30T14:44:37.525" v="1870" actId="1076"/>
        <pc:sldMkLst>
          <pc:docMk/>
          <pc:sldMk cId="4104857232" sldId="800"/>
        </pc:sldMkLst>
        <pc:spChg chg="mod">
          <ac:chgData name="ِAwatef B" userId="4c3a533462edbdd8" providerId="LiveId" clId="{FE9CA47E-3CA5-4541-98CF-E66856EAC599}" dt="2024-10-30T14:44:37.525" v="1870" actId="1076"/>
          <ac:spMkLst>
            <pc:docMk/>
            <pc:sldMk cId="4104857232" sldId="800"/>
            <ac:spMk id="3" creationId="{24865C92-B8B8-B423-A881-5E8E66EAD95F}"/>
          </ac:spMkLst>
        </pc:spChg>
        <pc:spChg chg="mod">
          <ac:chgData name="ِAwatef B" userId="4c3a533462edbdd8" providerId="LiveId" clId="{FE9CA47E-3CA5-4541-98CF-E66856EAC599}" dt="2024-10-28T19:16:08.277" v="1598" actId="14100"/>
          <ac:spMkLst>
            <pc:docMk/>
            <pc:sldMk cId="4104857232" sldId="800"/>
            <ac:spMk id="6" creationId="{BA76A830-B0DA-66C7-46E0-F284BD4205EC}"/>
          </ac:spMkLst>
        </pc:spChg>
        <pc:spChg chg="mod">
          <ac:chgData name="ِAwatef B" userId="4c3a533462edbdd8" providerId="LiveId" clId="{FE9CA47E-3CA5-4541-98CF-E66856EAC599}" dt="2024-10-28T19:16:11.938" v="1599" actId="14100"/>
          <ac:spMkLst>
            <pc:docMk/>
            <pc:sldMk cId="4104857232" sldId="800"/>
            <ac:spMk id="7" creationId="{763E5F9E-619E-87AB-C2A2-89D4ABFB1027}"/>
          </ac:spMkLst>
        </pc:spChg>
        <pc:spChg chg="mod">
          <ac:chgData name="ِAwatef B" userId="4c3a533462edbdd8" providerId="LiveId" clId="{FE9CA47E-3CA5-4541-98CF-E66856EAC599}" dt="2024-10-30T14:44:28.506" v="1869" actId="1035"/>
          <ac:spMkLst>
            <pc:docMk/>
            <pc:sldMk cId="4104857232" sldId="800"/>
            <ac:spMk id="25" creationId="{8A4812AD-2BB7-2024-6716-318878774874}"/>
          </ac:spMkLst>
        </pc:spChg>
      </pc:sldChg>
      <pc:sldChg chg="modSp add del mod">
        <pc:chgData name="ِAwatef B" userId="4c3a533462edbdd8" providerId="LiveId" clId="{FE9CA47E-3CA5-4541-98CF-E66856EAC599}" dt="2024-10-28T19:19:06.422" v="1626" actId="47"/>
        <pc:sldMkLst>
          <pc:docMk/>
          <pc:sldMk cId="1766997754" sldId="801"/>
        </pc:sldMkLst>
        <pc:spChg chg="mod">
          <ac:chgData name="ِAwatef B" userId="4c3a533462edbdd8" providerId="LiveId" clId="{FE9CA47E-3CA5-4541-98CF-E66856EAC599}" dt="2024-10-28T19:17:29.100" v="1613" actId="1076"/>
          <ac:spMkLst>
            <pc:docMk/>
            <pc:sldMk cId="1766997754" sldId="801"/>
            <ac:spMk id="3" creationId="{2ABA992C-E0A4-FF6B-FF5E-881ECE561EDA}"/>
          </ac:spMkLst>
        </pc:spChg>
      </pc:sldChg>
      <pc:sldChg chg="modSp add mod">
        <pc:chgData name="ِAwatef B" userId="4c3a533462edbdd8" providerId="LiveId" clId="{FE9CA47E-3CA5-4541-98CF-E66856EAC599}" dt="2024-10-28T19:19:38.176" v="1634" actId="14100"/>
        <pc:sldMkLst>
          <pc:docMk/>
          <pc:sldMk cId="3840760382" sldId="802"/>
        </pc:sldMkLst>
        <pc:spChg chg="mod">
          <ac:chgData name="ِAwatef B" userId="4c3a533462edbdd8" providerId="LiveId" clId="{FE9CA47E-3CA5-4541-98CF-E66856EAC599}" dt="2024-10-28T19:19:34.080" v="1633" actId="20577"/>
          <ac:spMkLst>
            <pc:docMk/>
            <pc:sldMk cId="3840760382" sldId="802"/>
            <ac:spMk id="3" creationId="{0873A7B4-3891-13F6-73F9-40B0B3E789DE}"/>
          </ac:spMkLst>
        </pc:spChg>
        <pc:spChg chg="mod">
          <ac:chgData name="ِAwatef B" userId="4c3a533462edbdd8" providerId="LiveId" clId="{FE9CA47E-3CA5-4541-98CF-E66856EAC599}" dt="2024-10-28T19:19:38.176" v="1634" actId="14100"/>
          <ac:spMkLst>
            <pc:docMk/>
            <pc:sldMk cId="3840760382" sldId="802"/>
            <ac:spMk id="25" creationId="{5DC83CA4-8936-28CA-327C-61655AE9ADC2}"/>
          </ac:spMkLst>
        </pc:spChg>
      </pc:sldChg>
      <pc:sldChg chg="modSp add mod">
        <pc:chgData name="ِAwatef B" userId="4c3a533462edbdd8" providerId="LiveId" clId="{FE9CA47E-3CA5-4541-98CF-E66856EAC599}" dt="2024-10-28T19:21:09.039" v="1662" actId="1076"/>
        <pc:sldMkLst>
          <pc:docMk/>
          <pc:sldMk cId="4288057082" sldId="803"/>
        </pc:sldMkLst>
        <pc:spChg chg="mod">
          <ac:chgData name="ِAwatef B" userId="4c3a533462edbdd8" providerId="LiveId" clId="{FE9CA47E-3CA5-4541-98CF-E66856EAC599}" dt="2024-10-28T19:21:09.039" v="1662" actId="1076"/>
          <ac:spMkLst>
            <pc:docMk/>
            <pc:sldMk cId="4288057082" sldId="803"/>
            <ac:spMk id="3" creationId="{6AE89802-B994-DB12-68A9-49FDB185C6C3}"/>
          </ac:spMkLst>
        </pc:sp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F2F93E38-54C2-4B18-89B7-8901134CEF5B}"/>
    <pc:docChg chg="undo custSel addSld delSld modSld sldOrd modSection">
      <pc:chgData name="ِAwatef B" userId="4c3a533462edbdd8" providerId="LiveId" clId="{F2F93E38-54C2-4B18-89B7-8901134CEF5B}" dt="2024-11-13T12:35:53.425" v="2247" actId="1076"/>
      <pc:docMkLst>
        <pc:docMk/>
      </pc:docMkLst>
      <pc:sldChg chg="addSp modSp modTransition modAnim">
        <pc:chgData name="ِAwatef B" userId="4c3a533462edbdd8" providerId="LiveId" clId="{F2F93E38-54C2-4B18-89B7-8901134CEF5B}" dt="2024-11-06T22:43:57.724" v="2246"/>
        <pc:sldMkLst>
          <pc:docMk/>
          <pc:sldMk cId="0" sldId="349"/>
        </pc:sldMkLst>
        <pc:picChg chg="add mod">
          <ac:chgData name="ِAwatef B" userId="4c3a533462edbdd8" providerId="LiveId" clId="{F2F93E38-54C2-4B18-89B7-8901134CEF5B}" dt="2024-11-06T22:37:47.475" v="2206"/>
          <ac:picMkLst>
            <pc:docMk/>
            <pc:sldMk cId="0" sldId="349"/>
            <ac:picMk id="3" creationId="{C907B451-E95F-E935-ACCB-6E50CBA2243A}"/>
          </ac:picMkLst>
        </pc:picChg>
      </pc:sldChg>
      <pc:sldChg chg="delSp modSp mod modTransition modAnim">
        <pc:chgData name="ِAwatef B" userId="4c3a533462edbdd8" providerId="LiveId" clId="{F2F93E38-54C2-4B18-89B7-8901134CEF5B}" dt="2024-11-06T22:43:57.724" v="2246"/>
        <pc:sldMkLst>
          <pc:docMk/>
          <pc:sldMk cId="2844625956" sldId="370"/>
        </pc:sldMkLst>
        <pc:spChg chg="mod">
          <ac:chgData name="ِAwatef B" userId="4c3a533462edbdd8" providerId="LiveId" clId="{F2F93E38-54C2-4B18-89B7-8901134CEF5B}" dt="2024-11-02T12:02:04.213" v="1956" actId="20577"/>
          <ac:spMkLst>
            <pc:docMk/>
            <pc:sldMk cId="2844625956" sldId="370"/>
            <ac:spMk id="3" creationId="{571164F4-6807-D434-2AC4-6A7AB2080EE8}"/>
          </ac:spMkLst>
        </pc:spChg>
        <pc:spChg chg="del mod">
          <ac:chgData name="ِAwatef B" userId="4c3a533462edbdd8" providerId="LiveId" clId="{F2F93E38-54C2-4B18-89B7-8901134CEF5B}" dt="2024-10-30T19:19:02.426" v="66" actId="478"/>
          <ac:spMkLst>
            <pc:docMk/>
            <pc:sldMk cId="2844625956" sldId="370"/>
            <ac:spMk id="5" creationId="{1E9B58F9-D209-BBC2-C55F-4125F655B657}"/>
          </ac:spMkLst>
        </pc:spChg>
        <pc:spChg chg="mod">
          <ac:chgData name="ِAwatef B" userId="4c3a533462edbdd8" providerId="LiveId" clId="{F2F93E38-54C2-4B18-89B7-8901134CEF5B}" dt="2024-11-02T12:01:57.955" v="1951" actId="14100"/>
          <ac:spMkLst>
            <pc:docMk/>
            <pc:sldMk cId="2844625956" sldId="370"/>
            <ac:spMk id="25" creationId="{2BC869EB-5623-4AA1-9123-4AF9DF916049}"/>
          </ac:spMkLst>
        </pc:spChg>
        <pc:picChg chg="mod">
          <ac:chgData name="ِAwatef B" userId="4c3a533462edbdd8" providerId="LiveId" clId="{F2F93E38-54C2-4B18-89B7-8901134CEF5B}" dt="2024-11-02T12:01:51.658" v="1950" actId="1076"/>
          <ac:picMkLst>
            <pc:docMk/>
            <pc:sldMk cId="2844625956" sldId="370"/>
            <ac:picMk id="9" creationId="{DF2D500F-E16C-9125-CBA2-D7FC37559C3F}"/>
          </ac:picMkLst>
        </pc:picChg>
      </pc:sldChg>
      <pc:sldChg chg="modSp mod modTransition modAnim">
        <pc:chgData name="ِAwatef B" userId="4c3a533462edbdd8" providerId="LiveId" clId="{F2F93E38-54C2-4B18-89B7-8901134CEF5B}" dt="2024-11-06T22:43:57.724" v="2246"/>
        <pc:sldMkLst>
          <pc:docMk/>
          <pc:sldMk cId="3209221492" sldId="501"/>
        </pc:sldMkLst>
        <pc:spChg chg="mod">
          <ac:chgData name="ِAwatef B" userId="4c3a533462edbdd8" providerId="LiveId" clId="{F2F93E38-54C2-4B18-89B7-8901134CEF5B}" dt="2024-10-30T19:18:27.593" v="51" actId="20577"/>
          <ac:spMkLst>
            <pc:docMk/>
            <pc:sldMk cId="3209221492" sldId="501"/>
            <ac:spMk id="10" creationId="{00000000-0000-0000-0000-000000000000}"/>
          </ac:spMkLst>
        </pc:spChg>
      </pc:sldChg>
      <pc:sldChg chg="modSp mod modTransition modAnim modNotesTx">
        <pc:chgData name="ِAwatef B" userId="4c3a533462edbdd8" providerId="LiveId" clId="{F2F93E38-54C2-4B18-89B7-8901134CEF5B}" dt="2024-11-06T22:43:57.724" v="2246"/>
        <pc:sldMkLst>
          <pc:docMk/>
          <pc:sldMk cId="0" sldId="502"/>
        </pc:sldMkLst>
        <pc:spChg chg="mod">
          <ac:chgData name="ِAwatef B" userId="4c3a533462edbdd8" providerId="LiveId" clId="{F2F93E38-54C2-4B18-89B7-8901134CEF5B}" dt="2024-10-30T19:18:16.404" v="44" actId="20577"/>
          <ac:spMkLst>
            <pc:docMk/>
            <pc:sldMk cId="0" sldId="502"/>
            <ac:spMk id="3" creationId="{6D9AC4FC-D5AC-C002-168E-DF345744E9DD}"/>
          </ac:spMkLst>
        </pc:spChg>
        <pc:spChg chg="mod">
          <ac:chgData name="ِAwatef B" userId="4c3a533462edbdd8" providerId="LiveId" clId="{F2F93E38-54C2-4B18-89B7-8901134CEF5B}" dt="2024-10-30T19:17:02.099" v="7"/>
          <ac:spMkLst>
            <pc:docMk/>
            <pc:sldMk cId="0" sldId="502"/>
            <ac:spMk id="34" creationId="{00000000-0000-0000-0000-000000000000}"/>
          </ac:spMkLst>
        </pc:spChg>
        <pc:spChg chg="mod">
          <ac:chgData name="ِAwatef B" userId="4c3a533462edbdd8" providerId="LiveId" clId="{F2F93E38-54C2-4B18-89B7-8901134CEF5B}" dt="2024-10-30T19:17:37.687" v="39" actId="113"/>
          <ac:spMkLst>
            <pc:docMk/>
            <pc:sldMk cId="0" sldId="502"/>
            <ac:spMk id="46" creationId="{00000000-0000-0000-0000-000000000000}"/>
          </ac:spMkLst>
        </pc:spChg>
      </pc:sldChg>
      <pc:sldChg chg="addSp delSp modSp mod modTransition delAnim modAnim">
        <pc:chgData name="ِAwatef B" userId="4c3a533462edbdd8" providerId="LiveId" clId="{F2F93E38-54C2-4B18-89B7-8901134CEF5B}" dt="2024-11-06T22:43:57.724" v="2246"/>
        <pc:sldMkLst>
          <pc:docMk/>
          <pc:sldMk cId="363843668" sldId="503"/>
        </pc:sldMkLst>
        <pc:spChg chg="mod">
          <ac:chgData name="ِAwatef B" userId="4c3a533462edbdd8" providerId="LiveId" clId="{F2F93E38-54C2-4B18-89B7-8901134CEF5B}" dt="2024-11-06T22:33:18.666" v="2197" actId="20577"/>
          <ac:spMkLst>
            <pc:docMk/>
            <pc:sldMk cId="363843668" sldId="503"/>
            <ac:spMk id="46" creationId="{00000000-0000-0000-0000-000000000000}"/>
          </ac:spMkLst>
        </pc:spChg>
        <pc:picChg chg="add mod">
          <ac:chgData name="ِAwatef B" userId="4c3a533462edbdd8" providerId="LiveId" clId="{F2F93E38-54C2-4B18-89B7-8901134CEF5B}" dt="2024-11-06T22:30:07.206" v="2130"/>
          <ac:picMkLst>
            <pc:docMk/>
            <pc:sldMk cId="363843668" sldId="503"/>
            <ac:picMk id="3" creationId="{66C6F644-8210-B6EE-C324-95259D705763}"/>
          </ac:picMkLst>
        </pc:picChg>
        <pc:picChg chg="del mod">
          <ac:chgData name="ِAwatef B" userId="4c3a533462edbdd8" providerId="LiveId" clId="{F2F93E38-54C2-4B18-89B7-8901134CEF5B}" dt="2024-11-06T22:34:49.406" v="2203" actId="21"/>
          <ac:picMkLst>
            <pc:docMk/>
            <pc:sldMk cId="363843668" sldId="503"/>
            <ac:picMk id="5" creationId="{CD8A1840-A72E-0708-904D-177C01BBFB75}"/>
          </ac:picMkLst>
        </pc:picChg>
        <pc:picChg chg="add mod">
          <ac:chgData name="ِAwatef B" userId="4c3a533462edbdd8" providerId="LiveId" clId="{F2F93E38-54C2-4B18-89B7-8901134CEF5B}" dt="2024-11-06T22:34:51.037" v="2204"/>
          <ac:picMkLst>
            <pc:docMk/>
            <pc:sldMk cId="363843668" sldId="503"/>
            <ac:picMk id="6" creationId="{CD8A1840-A72E-0708-904D-177C01BBFB75}"/>
          </ac:picMkLst>
        </pc:picChg>
      </pc:sldChg>
      <pc:sldChg chg="addSp modSp mod modTransition modAnim">
        <pc:chgData name="ِAwatef B" userId="4c3a533462edbdd8" providerId="LiveId" clId="{F2F93E38-54C2-4B18-89B7-8901134CEF5B}" dt="2024-11-13T12:35:53.425" v="2247" actId="1076"/>
        <pc:sldMkLst>
          <pc:docMk/>
          <pc:sldMk cId="1058915096" sldId="665"/>
        </pc:sldMkLst>
        <pc:picChg chg="add mod">
          <ac:chgData name="ِAwatef B" userId="4c3a533462edbdd8" providerId="LiveId" clId="{F2F93E38-54C2-4B18-89B7-8901134CEF5B}" dt="2024-11-13T12:35:53.425" v="2247" actId="1076"/>
          <ac:picMkLst>
            <pc:docMk/>
            <pc:sldMk cId="1058915096" sldId="665"/>
            <ac:picMk id="3" creationId="{51B3926A-13C5-5FD5-7B48-07EC6F93C6E9}"/>
          </ac:picMkLst>
        </pc:picChg>
      </pc:sldChg>
      <pc:sldChg chg="del">
        <pc:chgData name="ِAwatef B" userId="4c3a533462edbdd8" providerId="LiveId" clId="{F2F93E38-54C2-4B18-89B7-8901134CEF5B}" dt="2024-10-31T12:44:21.181" v="241" actId="47"/>
        <pc:sldMkLst>
          <pc:docMk/>
          <pc:sldMk cId="4233355824" sldId="742"/>
        </pc:sldMkLst>
      </pc:sldChg>
      <pc:sldChg chg="del">
        <pc:chgData name="ِAwatef B" userId="4c3a533462edbdd8" providerId="LiveId" clId="{F2F93E38-54C2-4B18-89B7-8901134CEF5B}" dt="2024-10-31T12:44:21.181" v="241" actId="47"/>
        <pc:sldMkLst>
          <pc:docMk/>
          <pc:sldMk cId="4035259958" sldId="743"/>
        </pc:sldMkLst>
      </pc:sldChg>
      <pc:sldChg chg="del">
        <pc:chgData name="ِAwatef B" userId="4c3a533462edbdd8" providerId="LiveId" clId="{F2F93E38-54C2-4B18-89B7-8901134CEF5B}" dt="2024-10-31T12:44:21.181" v="241" actId="47"/>
        <pc:sldMkLst>
          <pc:docMk/>
          <pc:sldMk cId="1158465606" sldId="744"/>
        </pc:sldMkLst>
      </pc:sldChg>
      <pc:sldChg chg="del">
        <pc:chgData name="ِAwatef B" userId="4c3a533462edbdd8" providerId="LiveId" clId="{F2F93E38-54C2-4B18-89B7-8901134CEF5B}" dt="2024-10-31T12:44:21.181" v="241" actId="47"/>
        <pc:sldMkLst>
          <pc:docMk/>
          <pc:sldMk cId="1170918263" sldId="770"/>
        </pc:sldMkLst>
      </pc:sldChg>
      <pc:sldChg chg="del">
        <pc:chgData name="ِAwatef B" userId="4c3a533462edbdd8" providerId="LiveId" clId="{F2F93E38-54C2-4B18-89B7-8901134CEF5B}" dt="2024-10-31T12:44:21.181" v="241" actId="47"/>
        <pc:sldMkLst>
          <pc:docMk/>
          <pc:sldMk cId="2850666493" sldId="771"/>
        </pc:sldMkLst>
      </pc:sldChg>
      <pc:sldChg chg="del">
        <pc:chgData name="ِAwatef B" userId="4c3a533462edbdd8" providerId="LiveId" clId="{F2F93E38-54C2-4B18-89B7-8901134CEF5B}" dt="2024-10-31T12:44:21.181" v="241" actId="47"/>
        <pc:sldMkLst>
          <pc:docMk/>
          <pc:sldMk cId="326053570" sldId="772"/>
        </pc:sldMkLst>
      </pc:sldChg>
      <pc:sldChg chg="del">
        <pc:chgData name="ِAwatef B" userId="4c3a533462edbdd8" providerId="LiveId" clId="{F2F93E38-54C2-4B18-89B7-8901134CEF5B}" dt="2024-10-31T12:44:21.181" v="241" actId="47"/>
        <pc:sldMkLst>
          <pc:docMk/>
          <pc:sldMk cId="4268262528" sldId="773"/>
        </pc:sldMkLst>
      </pc:sldChg>
      <pc:sldChg chg="del">
        <pc:chgData name="ِAwatef B" userId="4c3a533462edbdd8" providerId="LiveId" clId="{F2F93E38-54C2-4B18-89B7-8901134CEF5B}" dt="2024-10-31T12:44:21.181" v="241" actId="47"/>
        <pc:sldMkLst>
          <pc:docMk/>
          <pc:sldMk cId="1525329377" sldId="774"/>
        </pc:sldMkLst>
      </pc:sldChg>
      <pc:sldChg chg="del">
        <pc:chgData name="ِAwatef B" userId="4c3a533462edbdd8" providerId="LiveId" clId="{F2F93E38-54C2-4B18-89B7-8901134CEF5B}" dt="2024-10-31T12:44:21.181" v="241" actId="47"/>
        <pc:sldMkLst>
          <pc:docMk/>
          <pc:sldMk cId="308744422" sldId="775"/>
        </pc:sldMkLst>
      </pc:sldChg>
      <pc:sldChg chg="del">
        <pc:chgData name="ِAwatef B" userId="4c3a533462edbdd8" providerId="LiveId" clId="{F2F93E38-54C2-4B18-89B7-8901134CEF5B}" dt="2024-10-31T12:44:21.181" v="241" actId="47"/>
        <pc:sldMkLst>
          <pc:docMk/>
          <pc:sldMk cId="3781579057" sldId="776"/>
        </pc:sldMkLst>
      </pc:sldChg>
      <pc:sldChg chg="del">
        <pc:chgData name="ِAwatef B" userId="4c3a533462edbdd8" providerId="LiveId" clId="{F2F93E38-54C2-4B18-89B7-8901134CEF5B}" dt="2024-10-31T12:44:21.181" v="241" actId="47"/>
        <pc:sldMkLst>
          <pc:docMk/>
          <pc:sldMk cId="2154863689" sldId="777"/>
        </pc:sldMkLst>
      </pc:sldChg>
      <pc:sldChg chg="del">
        <pc:chgData name="ِAwatef B" userId="4c3a533462edbdd8" providerId="LiveId" clId="{F2F93E38-54C2-4B18-89B7-8901134CEF5B}" dt="2024-10-31T12:44:21.181" v="241" actId="47"/>
        <pc:sldMkLst>
          <pc:docMk/>
          <pc:sldMk cId="3325160485" sldId="778"/>
        </pc:sldMkLst>
      </pc:sldChg>
      <pc:sldChg chg="del">
        <pc:chgData name="ِAwatef B" userId="4c3a533462edbdd8" providerId="LiveId" clId="{F2F93E38-54C2-4B18-89B7-8901134CEF5B}" dt="2024-10-31T12:44:21.181" v="241" actId="47"/>
        <pc:sldMkLst>
          <pc:docMk/>
          <pc:sldMk cId="2550454429" sldId="779"/>
        </pc:sldMkLst>
      </pc:sldChg>
      <pc:sldChg chg="del">
        <pc:chgData name="ِAwatef B" userId="4c3a533462edbdd8" providerId="LiveId" clId="{F2F93E38-54C2-4B18-89B7-8901134CEF5B}" dt="2024-10-31T12:44:21.181" v="241" actId="47"/>
        <pc:sldMkLst>
          <pc:docMk/>
          <pc:sldMk cId="4281208399" sldId="780"/>
        </pc:sldMkLst>
      </pc:sldChg>
      <pc:sldChg chg="del">
        <pc:chgData name="ِAwatef B" userId="4c3a533462edbdd8" providerId="LiveId" clId="{F2F93E38-54C2-4B18-89B7-8901134CEF5B}" dt="2024-10-31T12:44:21.181" v="241" actId="47"/>
        <pc:sldMkLst>
          <pc:docMk/>
          <pc:sldMk cId="2263816265" sldId="781"/>
        </pc:sldMkLst>
      </pc:sldChg>
      <pc:sldChg chg="del">
        <pc:chgData name="ِAwatef B" userId="4c3a533462edbdd8" providerId="LiveId" clId="{F2F93E38-54C2-4B18-89B7-8901134CEF5B}" dt="2024-10-31T12:44:21.181" v="241" actId="47"/>
        <pc:sldMkLst>
          <pc:docMk/>
          <pc:sldMk cId="1277875098" sldId="782"/>
        </pc:sldMkLst>
      </pc:sldChg>
      <pc:sldChg chg="del">
        <pc:chgData name="ِAwatef B" userId="4c3a533462edbdd8" providerId="LiveId" clId="{F2F93E38-54C2-4B18-89B7-8901134CEF5B}" dt="2024-10-31T12:44:21.181" v="241" actId="47"/>
        <pc:sldMkLst>
          <pc:docMk/>
          <pc:sldMk cId="741622618" sldId="783"/>
        </pc:sldMkLst>
      </pc:sldChg>
      <pc:sldChg chg="del">
        <pc:chgData name="ِAwatef B" userId="4c3a533462edbdd8" providerId="LiveId" clId="{F2F93E38-54C2-4B18-89B7-8901134CEF5B}" dt="2024-10-31T12:44:21.181" v="241" actId="47"/>
        <pc:sldMkLst>
          <pc:docMk/>
          <pc:sldMk cId="3982245676" sldId="784"/>
        </pc:sldMkLst>
      </pc:sldChg>
      <pc:sldChg chg="del">
        <pc:chgData name="ِAwatef B" userId="4c3a533462edbdd8" providerId="LiveId" clId="{F2F93E38-54C2-4B18-89B7-8901134CEF5B}" dt="2024-10-31T12:44:21.181" v="241" actId="47"/>
        <pc:sldMkLst>
          <pc:docMk/>
          <pc:sldMk cId="1313688651" sldId="785"/>
        </pc:sldMkLst>
      </pc:sldChg>
      <pc:sldChg chg="del">
        <pc:chgData name="ِAwatef B" userId="4c3a533462edbdd8" providerId="LiveId" clId="{F2F93E38-54C2-4B18-89B7-8901134CEF5B}" dt="2024-10-31T12:44:21.181" v="241" actId="47"/>
        <pc:sldMkLst>
          <pc:docMk/>
          <pc:sldMk cId="2362658527" sldId="786"/>
        </pc:sldMkLst>
      </pc:sldChg>
      <pc:sldChg chg="del">
        <pc:chgData name="ِAwatef B" userId="4c3a533462edbdd8" providerId="LiveId" clId="{F2F93E38-54C2-4B18-89B7-8901134CEF5B}" dt="2024-10-31T12:44:21.181" v="241" actId="47"/>
        <pc:sldMkLst>
          <pc:docMk/>
          <pc:sldMk cId="1161312913" sldId="787"/>
        </pc:sldMkLst>
      </pc:sldChg>
      <pc:sldChg chg="del">
        <pc:chgData name="ِAwatef B" userId="4c3a533462edbdd8" providerId="LiveId" clId="{F2F93E38-54C2-4B18-89B7-8901134CEF5B}" dt="2024-10-31T12:44:21.181" v="241" actId="47"/>
        <pc:sldMkLst>
          <pc:docMk/>
          <pc:sldMk cId="2607228538" sldId="788"/>
        </pc:sldMkLst>
      </pc:sldChg>
      <pc:sldChg chg="del">
        <pc:chgData name="ِAwatef B" userId="4c3a533462edbdd8" providerId="LiveId" clId="{F2F93E38-54C2-4B18-89B7-8901134CEF5B}" dt="2024-10-31T12:44:21.181" v="241" actId="47"/>
        <pc:sldMkLst>
          <pc:docMk/>
          <pc:sldMk cId="1409997956" sldId="789"/>
        </pc:sldMkLst>
      </pc:sldChg>
      <pc:sldChg chg="del">
        <pc:chgData name="ِAwatef B" userId="4c3a533462edbdd8" providerId="LiveId" clId="{F2F93E38-54C2-4B18-89B7-8901134CEF5B}" dt="2024-10-31T12:44:21.181" v="241" actId="47"/>
        <pc:sldMkLst>
          <pc:docMk/>
          <pc:sldMk cId="3536515703" sldId="790"/>
        </pc:sldMkLst>
      </pc:sldChg>
      <pc:sldChg chg="del">
        <pc:chgData name="ِAwatef B" userId="4c3a533462edbdd8" providerId="LiveId" clId="{F2F93E38-54C2-4B18-89B7-8901134CEF5B}" dt="2024-10-31T12:44:21.181" v="241" actId="47"/>
        <pc:sldMkLst>
          <pc:docMk/>
          <pc:sldMk cId="428217762" sldId="791"/>
        </pc:sldMkLst>
      </pc:sldChg>
      <pc:sldChg chg="del">
        <pc:chgData name="ِAwatef B" userId="4c3a533462edbdd8" providerId="LiveId" clId="{F2F93E38-54C2-4B18-89B7-8901134CEF5B}" dt="2024-10-31T12:44:21.181" v="241" actId="47"/>
        <pc:sldMkLst>
          <pc:docMk/>
          <pc:sldMk cId="4208237925" sldId="792"/>
        </pc:sldMkLst>
      </pc:sldChg>
      <pc:sldChg chg="del">
        <pc:chgData name="ِAwatef B" userId="4c3a533462edbdd8" providerId="LiveId" clId="{F2F93E38-54C2-4B18-89B7-8901134CEF5B}" dt="2024-10-31T12:44:21.181" v="241" actId="47"/>
        <pc:sldMkLst>
          <pc:docMk/>
          <pc:sldMk cId="2574729441" sldId="793"/>
        </pc:sldMkLst>
      </pc:sldChg>
      <pc:sldChg chg="del">
        <pc:chgData name="ِAwatef B" userId="4c3a533462edbdd8" providerId="LiveId" clId="{F2F93E38-54C2-4B18-89B7-8901134CEF5B}" dt="2024-10-31T12:44:21.181" v="241" actId="47"/>
        <pc:sldMkLst>
          <pc:docMk/>
          <pc:sldMk cId="4065016808" sldId="794"/>
        </pc:sldMkLst>
      </pc:sldChg>
      <pc:sldChg chg="del">
        <pc:chgData name="ِAwatef B" userId="4c3a533462edbdd8" providerId="LiveId" clId="{F2F93E38-54C2-4B18-89B7-8901134CEF5B}" dt="2024-10-31T12:44:21.181" v="241" actId="47"/>
        <pc:sldMkLst>
          <pc:docMk/>
          <pc:sldMk cId="1439142726" sldId="796"/>
        </pc:sldMkLst>
      </pc:sldChg>
      <pc:sldChg chg="del">
        <pc:chgData name="ِAwatef B" userId="4c3a533462edbdd8" providerId="LiveId" clId="{F2F93E38-54C2-4B18-89B7-8901134CEF5B}" dt="2024-10-31T12:44:21.181" v="241" actId="47"/>
        <pc:sldMkLst>
          <pc:docMk/>
          <pc:sldMk cId="3775649986" sldId="797"/>
        </pc:sldMkLst>
      </pc:sldChg>
      <pc:sldChg chg="modSp mod modTransition modAnim">
        <pc:chgData name="ِAwatef B" userId="4c3a533462edbdd8" providerId="LiveId" clId="{F2F93E38-54C2-4B18-89B7-8901134CEF5B}" dt="2024-11-06T22:43:57.724" v="2246"/>
        <pc:sldMkLst>
          <pc:docMk/>
          <pc:sldMk cId="2171021660" sldId="798"/>
        </pc:sldMkLst>
        <pc:spChg chg="mod">
          <ac:chgData name="ِAwatef B" userId="4c3a533462edbdd8" providerId="LiveId" clId="{F2F93E38-54C2-4B18-89B7-8901134CEF5B}" dt="2024-11-06T09:00:26.251" v="2015" actId="20577"/>
          <ac:spMkLst>
            <pc:docMk/>
            <pc:sldMk cId="2171021660" sldId="798"/>
            <ac:spMk id="3" creationId="{8E920FEA-2D76-62CD-F8E4-C2E2171FF4AB}"/>
          </ac:spMkLst>
        </pc:spChg>
        <pc:spChg chg="mod">
          <ac:chgData name="ِAwatef B" userId="4c3a533462edbdd8" providerId="LiveId" clId="{F2F93E38-54C2-4B18-89B7-8901134CEF5B}" dt="2024-11-06T09:00:39.995" v="2017" actId="14100"/>
          <ac:spMkLst>
            <pc:docMk/>
            <pc:sldMk cId="2171021660" sldId="798"/>
            <ac:spMk id="7" creationId="{912F43E9-FE66-6150-6316-184ED895AC55}"/>
          </ac:spMkLst>
        </pc:spChg>
        <pc:spChg chg="mod">
          <ac:chgData name="ِAwatef B" userId="4c3a533462edbdd8" providerId="LiveId" clId="{F2F93E38-54C2-4B18-89B7-8901134CEF5B}" dt="2024-11-06T09:00:44.043" v="2018" actId="14100"/>
          <ac:spMkLst>
            <pc:docMk/>
            <pc:sldMk cId="2171021660" sldId="798"/>
            <ac:spMk id="8" creationId="{6B47B381-3B3B-C72F-FA3B-D6E86C5FDFF0}"/>
          </ac:spMkLst>
        </pc:spChg>
      </pc:sldChg>
      <pc:sldChg chg="addSp delSp modSp mod modTransition delAnim modAnim modNotesTx">
        <pc:chgData name="ِAwatef B" userId="4c3a533462edbdd8" providerId="LiveId" clId="{F2F93E38-54C2-4B18-89B7-8901134CEF5B}" dt="2024-11-06T22:43:57.724" v="2246"/>
        <pc:sldMkLst>
          <pc:docMk/>
          <pc:sldMk cId="1628360170" sldId="799"/>
        </pc:sldMkLst>
        <pc:spChg chg="del mod">
          <ac:chgData name="ِAwatef B" userId="4c3a533462edbdd8" providerId="LiveId" clId="{F2F93E38-54C2-4B18-89B7-8901134CEF5B}" dt="2024-10-30T19:19:31.360" v="71"/>
          <ac:spMkLst>
            <pc:docMk/>
            <pc:sldMk cId="1628360170" sldId="799"/>
            <ac:spMk id="3" creationId="{3502CC09-6263-0353-C292-6EA8A5F09F99}"/>
          </ac:spMkLst>
        </pc:spChg>
        <pc:spChg chg="del mod">
          <ac:chgData name="ِAwatef B" userId="4c3a533462edbdd8" providerId="LiveId" clId="{F2F93E38-54C2-4B18-89B7-8901134CEF5B}" dt="2024-10-30T19:18:59.055" v="65" actId="478"/>
          <ac:spMkLst>
            <pc:docMk/>
            <pc:sldMk cId="1628360170" sldId="799"/>
            <ac:spMk id="5" creationId="{7AE190EF-2F92-D49C-DCE3-03AC35E11929}"/>
          </ac:spMkLst>
        </pc:spChg>
        <pc:spChg chg="mod">
          <ac:chgData name="ِAwatef B" userId="4c3a533462edbdd8" providerId="LiveId" clId="{F2F93E38-54C2-4B18-89B7-8901134CEF5B}" dt="2024-11-06T08:14:39.236" v="2002" actId="1076"/>
          <ac:spMkLst>
            <pc:docMk/>
            <pc:sldMk cId="1628360170" sldId="799"/>
            <ac:spMk id="25" creationId="{9CE0DB92-C4BF-CE79-3F1D-BF0AB6422424}"/>
          </ac:spMkLst>
        </pc:spChg>
        <pc:graphicFrameChg chg="add del mod">
          <ac:chgData name="ِAwatef B" userId="4c3a533462edbdd8" providerId="LiveId" clId="{F2F93E38-54C2-4B18-89B7-8901134CEF5B}" dt="2024-10-30T19:19:37.211" v="74" actId="478"/>
          <ac:graphicFrameMkLst>
            <pc:docMk/>
            <pc:sldMk cId="1628360170" sldId="799"/>
            <ac:graphicFrameMk id="2" creationId="{C71E10B3-8F8B-A3F0-7109-FC2469623308}"/>
          </ac:graphicFrameMkLst>
        </pc:graphicFrameChg>
        <pc:graphicFrameChg chg="add del mod">
          <ac:chgData name="ِAwatef B" userId="4c3a533462edbdd8" providerId="LiveId" clId="{F2F93E38-54C2-4B18-89B7-8901134CEF5B}" dt="2024-10-30T19:19:31.358" v="69" actId="478"/>
          <ac:graphicFrameMkLst>
            <pc:docMk/>
            <pc:sldMk cId="1628360170" sldId="799"/>
            <ac:graphicFrameMk id="8" creationId="{BFE29C5C-8541-3C7F-7125-9433ED0203F1}"/>
          </ac:graphicFrameMkLst>
        </pc:graphicFrameChg>
        <pc:picChg chg="del">
          <ac:chgData name="ِAwatef B" userId="4c3a533462edbdd8" providerId="LiveId" clId="{F2F93E38-54C2-4B18-89B7-8901134CEF5B}" dt="2024-10-30T19:19:33.050" v="72" actId="478"/>
          <ac:picMkLst>
            <pc:docMk/>
            <pc:sldMk cId="1628360170" sldId="799"/>
            <ac:picMk id="4" creationId="{2AFE91BF-7552-ABA3-ECF9-36C5CE04FE9F}"/>
          </ac:picMkLst>
        </pc:picChg>
        <pc:picChg chg="mod">
          <ac:chgData name="ِAwatef B" userId="4c3a533462edbdd8" providerId="LiveId" clId="{F2F93E38-54C2-4B18-89B7-8901134CEF5B}" dt="2024-11-06T08:14:30.881" v="2001" actId="1076"/>
          <ac:picMkLst>
            <pc:docMk/>
            <pc:sldMk cId="1628360170" sldId="799"/>
            <ac:picMk id="9" creationId="{009FFC58-1C78-FF68-3033-898F2DDB8803}"/>
          </ac:picMkLst>
        </pc:picChg>
      </pc:sldChg>
      <pc:sldChg chg="delSp modSp del mod">
        <pc:chgData name="ِAwatef B" userId="4c3a533462edbdd8" providerId="LiveId" clId="{F2F93E38-54C2-4B18-89B7-8901134CEF5B}" dt="2024-10-31T12:44:21.181" v="241" actId="47"/>
        <pc:sldMkLst>
          <pc:docMk/>
          <pc:sldMk cId="4104857232" sldId="800"/>
        </pc:sldMkLst>
        <pc:spChg chg="mod">
          <ac:chgData name="ِAwatef B" userId="4c3a533462edbdd8" providerId="LiveId" clId="{F2F93E38-54C2-4B18-89B7-8901134CEF5B}" dt="2024-10-30T19:23:01.516" v="79" actId="368"/>
          <ac:spMkLst>
            <pc:docMk/>
            <pc:sldMk cId="4104857232" sldId="800"/>
            <ac:spMk id="3" creationId="{24865C92-B8B8-B423-A881-5E8E66EAD95F}"/>
          </ac:spMkLst>
        </pc:spChg>
        <pc:spChg chg="del">
          <ac:chgData name="ِAwatef B" userId="4c3a533462edbdd8" providerId="LiveId" clId="{F2F93E38-54C2-4B18-89B7-8901134CEF5B}" dt="2024-10-30T19:18:46.771" v="62" actId="478"/>
          <ac:spMkLst>
            <pc:docMk/>
            <pc:sldMk cId="4104857232" sldId="800"/>
            <ac:spMk id="5" creationId="{4B542D4E-9E2C-59ED-003E-8F8C68F24BDF}"/>
          </ac:spMkLst>
        </pc:spChg>
      </pc:sldChg>
      <pc:sldChg chg="delSp modSp del mod">
        <pc:chgData name="ِAwatef B" userId="4c3a533462edbdd8" providerId="LiveId" clId="{F2F93E38-54C2-4B18-89B7-8901134CEF5B}" dt="2024-10-31T12:44:21.181" v="241" actId="47"/>
        <pc:sldMkLst>
          <pc:docMk/>
          <pc:sldMk cId="3840760382" sldId="802"/>
        </pc:sldMkLst>
        <pc:spChg chg="mod">
          <ac:chgData name="ِAwatef B" userId="4c3a533462edbdd8" providerId="LiveId" clId="{F2F93E38-54C2-4B18-89B7-8901134CEF5B}" dt="2024-10-30T19:24:51.881" v="81" actId="368"/>
          <ac:spMkLst>
            <pc:docMk/>
            <pc:sldMk cId="3840760382" sldId="802"/>
            <ac:spMk id="3" creationId="{0873A7B4-3891-13F6-73F9-40B0B3E789DE}"/>
          </ac:spMkLst>
        </pc:spChg>
        <pc:spChg chg="del">
          <ac:chgData name="ِAwatef B" userId="4c3a533462edbdd8" providerId="LiveId" clId="{F2F93E38-54C2-4B18-89B7-8901134CEF5B}" dt="2024-10-30T19:18:50.313" v="63" actId="478"/>
          <ac:spMkLst>
            <pc:docMk/>
            <pc:sldMk cId="3840760382" sldId="802"/>
            <ac:spMk id="5" creationId="{9D7E627B-44FF-7143-4C99-37F822ADB7C4}"/>
          </ac:spMkLst>
        </pc:spChg>
      </pc:sldChg>
      <pc:sldChg chg="delSp modSp del mod">
        <pc:chgData name="ِAwatef B" userId="4c3a533462edbdd8" providerId="LiveId" clId="{F2F93E38-54C2-4B18-89B7-8901134CEF5B}" dt="2024-10-31T12:44:21.181" v="241" actId="47"/>
        <pc:sldMkLst>
          <pc:docMk/>
          <pc:sldMk cId="4288057082" sldId="803"/>
        </pc:sldMkLst>
        <pc:spChg chg="mod">
          <ac:chgData name="ِAwatef B" userId="4c3a533462edbdd8" providerId="LiveId" clId="{F2F93E38-54C2-4B18-89B7-8901134CEF5B}" dt="2024-10-30T19:26:51.638" v="85" actId="368"/>
          <ac:spMkLst>
            <pc:docMk/>
            <pc:sldMk cId="4288057082" sldId="803"/>
            <ac:spMk id="3" creationId="{6AE89802-B994-DB12-68A9-49FDB185C6C3}"/>
          </ac:spMkLst>
        </pc:spChg>
        <pc:spChg chg="del">
          <ac:chgData name="ِAwatef B" userId="4c3a533462edbdd8" providerId="LiveId" clId="{F2F93E38-54C2-4B18-89B7-8901134CEF5B}" dt="2024-10-30T19:18:54.569" v="64" actId="478"/>
          <ac:spMkLst>
            <pc:docMk/>
            <pc:sldMk cId="4288057082" sldId="803"/>
            <ac:spMk id="5" creationId="{E7720445-A654-F8BB-7D5E-198AC398EFE9}"/>
          </ac:spMkLst>
        </pc:spChg>
      </pc:sldChg>
      <pc:sldChg chg="addSp delSp modSp add del mod">
        <pc:chgData name="ِAwatef B" userId="4c3a533462edbdd8" providerId="LiveId" clId="{F2F93E38-54C2-4B18-89B7-8901134CEF5B}" dt="2024-10-31T12:44:21.181" v="241" actId="47"/>
        <pc:sldMkLst>
          <pc:docMk/>
          <pc:sldMk cId="2644412436" sldId="804"/>
        </pc:sldMkLst>
        <pc:spChg chg="mod">
          <ac:chgData name="ِAwatef B" userId="4c3a533462edbdd8" providerId="LiveId" clId="{F2F93E38-54C2-4B18-89B7-8901134CEF5B}" dt="2024-10-30T19:29:13.582" v="89"/>
          <ac:spMkLst>
            <pc:docMk/>
            <pc:sldMk cId="2644412436" sldId="804"/>
            <ac:spMk id="3" creationId="{9DEC9918-7C1D-5E95-2A61-65BC04E99502}"/>
          </ac:spMkLst>
        </pc:spChg>
        <pc:picChg chg="add del">
          <ac:chgData name="ِAwatef B" userId="4c3a533462edbdd8" providerId="LiveId" clId="{F2F93E38-54C2-4B18-89B7-8901134CEF5B}" dt="2024-10-30T19:27:48.476" v="88" actId="22"/>
          <ac:picMkLst>
            <pc:docMk/>
            <pc:sldMk cId="2644412436" sldId="804"/>
            <ac:picMk id="4" creationId="{02C0B62E-3190-D94A-C03B-CBA284885711}"/>
          </ac:picMkLst>
        </pc:picChg>
      </pc:sldChg>
      <pc:sldChg chg="addSp delSp modSp add del mod">
        <pc:chgData name="ِAwatef B" userId="4c3a533462edbdd8" providerId="LiveId" clId="{F2F93E38-54C2-4B18-89B7-8901134CEF5B}" dt="2024-10-31T12:44:21.181" v="241" actId="47"/>
        <pc:sldMkLst>
          <pc:docMk/>
          <pc:sldMk cId="2196115624" sldId="805"/>
        </pc:sldMkLst>
        <pc:spChg chg="del">
          <ac:chgData name="ِAwatef B" userId="4c3a533462edbdd8" providerId="LiveId" clId="{F2F93E38-54C2-4B18-89B7-8901134CEF5B}" dt="2024-10-30T19:29:41.890" v="91" actId="478"/>
          <ac:spMkLst>
            <pc:docMk/>
            <pc:sldMk cId="2196115624" sldId="805"/>
            <ac:spMk id="3" creationId="{0BF6E0F7-C213-4B4C-A7DE-5E786C282C23}"/>
          </ac:spMkLst>
        </pc:spChg>
        <pc:picChg chg="add mod modCrop">
          <ac:chgData name="ِAwatef B" userId="4c3a533462edbdd8" providerId="LiveId" clId="{F2F93E38-54C2-4B18-89B7-8901134CEF5B}" dt="2024-10-30T19:30:05.775" v="96" actId="14100"/>
          <ac:picMkLst>
            <pc:docMk/>
            <pc:sldMk cId="2196115624" sldId="805"/>
            <ac:picMk id="4" creationId="{C2E92A55-D979-73B0-E0A5-C723D0F3B62E}"/>
          </ac:picMkLst>
        </pc:picChg>
      </pc:sldChg>
      <pc:sldChg chg="addSp delSp modSp add del mod">
        <pc:chgData name="ِAwatef B" userId="4c3a533462edbdd8" providerId="LiveId" clId="{F2F93E38-54C2-4B18-89B7-8901134CEF5B}" dt="2024-10-31T12:44:21.181" v="241" actId="47"/>
        <pc:sldMkLst>
          <pc:docMk/>
          <pc:sldMk cId="2131111764" sldId="806"/>
        </pc:sldMkLst>
        <pc:picChg chg="add mod modCrop">
          <ac:chgData name="ِAwatef B" userId="4c3a533462edbdd8" providerId="LiveId" clId="{F2F93E38-54C2-4B18-89B7-8901134CEF5B}" dt="2024-10-30T19:30:40.662" v="101" actId="732"/>
          <ac:picMkLst>
            <pc:docMk/>
            <pc:sldMk cId="2131111764" sldId="806"/>
            <ac:picMk id="3" creationId="{2551924D-BA72-2605-5DB1-748B83A91E30}"/>
          </ac:picMkLst>
        </pc:picChg>
        <pc:picChg chg="del">
          <ac:chgData name="ِAwatef B" userId="4c3a533462edbdd8" providerId="LiveId" clId="{F2F93E38-54C2-4B18-89B7-8901134CEF5B}" dt="2024-10-30T19:30:28.056" v="98" actId="478"/>
          <ac:picMkLst>
            <pc:docMk/>
            <pc:sldMk cId="2131111764" sldId="806"/>
            <ac:picMk id="4" creationId="{0B3576AF-0EEE-A9AE-8837-98B8C521BD2D}"/>
          </ac:picMkLst>
        </pc:picChg>
      </pc:sldChg>
      <pc:sldChg chg="modSp add mod modTransition modAnim">
        <pc:chgData name="ِAwatef B" userId="4c3a533462edbdd8" providerId="LiveId" clId="{F2F93E38-54C2-4B18-89B7-8901134CEF5B}" dt="2024-11-06T22:43:57.724" v="2246"/>
        <pc:sldMkLst>
          <pc:docMk/>
          <pc:sldMk cId="1531436029" sldId="807"/>
        </pc:sldMkLst>
        <pc:spChg chg="mod">
          <ac:chgData name="ِAwatef B" userId="4c3a533462edbdd8" providerId="LiveId" clId="{F2F93E38-54C2-4B18-89B7-8901134CEF5B}" dt="2024-10-31T12:40:36.276" v="219" actId="1076"/>
          <ac:spMkLst>
            <pc:docMk/>
            <pc:sldMk cId="1531436029" sldId="807"/>
            <ac:spMk id="6" creationId="{7379B476-844B-C2A9-A2AB-E7808FDE1542}"/>
          </ac:spMkLst>
        </pc:spChg>
        <pc:spChg chg="mod">
          <ac:chgData name="ِAwatef B" userId="4c3a533462edbdd8" providerId="LiveId" clId="{F2F93E38-54C2-4B18-89B7-8901134CEF5B}" dt="2024-10-31T12:40:36.276" v="219" actId="1076"/>
          <ac:spMkLst>
            <pc:docMk/>
            <pc:sldMk cId="1531436029" sldId="807"/>
            <ac:spMk id="7" creationId="{5AD440D2-0FBA-2D7B-4F0E-563A633B9FAA}"/>
          </ac:spMkLst>
        </pc:spChg>
        <pc:spChg chg="mod">
          <ac:chgData name="ِAwatef B" userId="4c3a533462edbdd8" providerId="LiveId" clId="{F2F93E38-54C2-4B18-89B7-8901134CEF5B}" dt="2024-10-31T12:41:57.546" v="224" actId="21"/>
          <ac:spMkLst>
            <pc:docMk/>
            <pc:sldMk cId="1531436029" sldId="807"/>
            <ac:spMk id="25" creationId="{7C531DD8-8E8F-0D1B-4AEF-5C9284C03A81}"/>
          </ac:spMkLst>
        </pc:spChg>
        <pc:picChg chg="mod">
          <ac:chgData name="ِAwatef B" userId="4c3a533462edbdd8" providerId="LiveId" clId="{F2F93E38-54C2-4B18-89B7-8901134CEF5B}" dt="2024-11-06T08:17:00.596" v="2005" actId="1076"/>
          <ac:picMkLst>
            <pc:docMk/>
            <pc:sldMk cId="1531436029" sldId="807"/>
            <ac:picMk id="9" creationId="{5F7C98A5-30BB-BE37-B4C8-B0E5E604CD78}"/>
          </ac:picMkLst>
        </pc:picChg>
      </pc:sldChg>
      <pc:sldChg chg="delSp modSp add del mod ord">
        <pc:chgData name="ِAwatef B" userId="4c3a533462edbdd8" providerId="LiveId" clId="{F2F93E38-54C2-4B18-89B7-8901134CEF5B}" dt="2024-11-02T11:57:18.860" v="1852" actId="47"/>
        <pc:sldMkLst>
          <pc:docMk/>
          <pc:sldMk cId="11161155" sldId="808"/>
        </pc:sldMkLst>
        <pc:spChg chg="mod">
          <ac:chgData name="ِAwatef B" userId="4c3a533462edbdd8" providerId="LiveId" clId="{F2F93E38-54C2-4B18-89B7-8901134CEF5B}" dt="2024-10-31T12:39:18.709" v="183" actId="1076"/>
          <ac:spMkLst>
            <pc:docMk/>
            <pc:sldMk cId="11161155" sldId="808"/>
            <ac:spMk id="9" creationId="{6299B529-A611-E0FF-0C11-0AECC0AF065C}"/>
          </ac:spMkLst>
        </pc:spChg>
        <pc:spChg chg="del">
          <ac:chgData name="ِAwatef B" userId="4c3a533462edbdd8" providerId="LiveId" clId="{F2F93E38-54C2-4B18-89B7-8901134CEF5B}" dt="2024-10-31T12:39:14.850" v="182" actId="478"/>
          <ac:spMkLst>
            <pc:docMk/>
            <pc:sldMk cId="11161155" sldId="808"/>
            <ac:spMk id="10" creationId="{E3D6A7C8-74D3-0D06-51DF-B06DDF6ECAC3}"/>
          </ac:spMkLst>
        </pc:spChg>
      </pc:sldChg>
      <pc:sldChg chg="modSp add mod modTransition modAnim">
        <pc:chgData name="ِAwatef B" userId="4c3a533462edbdd8" providerId="LiveId" clId="{F2F93E38-54C2-4B18-89B7-8901134CEF5B}" dt="2024-11-06T22:43:57.724" v="2246"/>
        <pc:sldMkLst>
          <pc:docMk/>
          <pc:sldMk cId="3068544396" sldId="809"/>
        </pc:sldMkLst>
        <pc:spChg chg="mod">
          <ac:chgData name="ِAwatef B" userId="4c3a533462edbdd8" providerId="LiveId" clId="{F2F93E38-54C2-4B18-89B7-8901134CEF5B}" dt="2024-10-31T12:43:22.118" v="237" actId="1076"/>
          <ac:spMkLst>
            <pc:docMk/>
            <pc:sldMk cId="3068544396" sldId="809"/>
            <ac:spMk id="6" creationId="{89B53111-078D-16BD-305E-835584468866}"/>
          </ac:spMkLst>
        </pc:spChg>
        <pc:spChg chg="mod">
          <ac:chgData name="ِAwatef B" userId="4c3a533462edbdd8" providerId="LiveId" clId="{F2F93E38-54C2-4B18-89B7-8901134CEF5B}" dt="2024-10-31T12:43:22.118" v="237" actId="1076"/>
          <ac:spMkLst>
            <pc:docMk/>
            <pc:sldMk cId="3068544396" sldId="809"/>
            <ac:spMk id="7" creationId="{9D9C0A1B-A9D9-7317-7495-C7ED5F3D6384}"/>
          </ac:spMkLst>
        </pc:spChg>
        <pc:spChg chg="mod">
          <ac:chgData name="ِAwatef B" userId="4c3a533462edbdd8" providerId="LiveId" clId="{F2F93E38-54C2-4B18-89B7-8901134CEF5B}" dt="2024-11-06T08:20:19.791" v="2007" actId="255"/>
          <ac:spMkLst>
            <pc:docMk/>
            <pc:sldMk cId="3068544396" sldId="809"/>
            <ac:spMk id="25" creationId="{334375BC-77E4-EBC1-D1C8-94D5BCBB30E7}"/>
          </ac:spMkLst>
        </pc:spChg>
      </pc:sldChg>
      <pc:sldChg chg="modSp add mod ord modTransition modAnim">
        <pc:chgData name="ِAwatef B" userId="4c3a533462edbdd8" providerId="LiveId" clId="{F2F93E38-54C2-4B18-89B7-8901134CEF5B}" dt="2024-11-06T22:43:57.724" v="2246"/>
        <pc:sldMkLst>
          <pc:docMk/>
          <pc:sldMk cId="3251902608" sldId="810"/>
        </pc:sldMkLst>
        <pc:spChg chg="mod">
          <ac:chgData name="ِAwatef B" userId="4c3a533462edbdd8" providerId="LiveId" clId="{F2F93E38-54C2-4B18-89B7-8901134CEF5B}" dt="2024-11-02T12:09:44.105" v="1959" actId="20577"/>
          <ac:spMkLst>
            <pc:docMk/>
            <pc:sldMk cId="3251902608" sldId="810"/>
            <ac:spMk id="25" creationId="{D09CDB0E-FE42-064A-0483-233C72A47C7E}"/>
          </ac:spMkLst>
        </pc:spChg>
        <pc:picChg chg="mod">
          <ac:chgData name="ِAwatef B" userId="4c3a533462edbdd8" providerId="LiveId" clId="{F2F93E38-54C2-4B18-89B7-8901134CEF5B}" dt="2024-10-31T12:44:47.424" v="261" actId="1037"/>
          <ac:picMkLst>
            <pc:docMk/>
            <pc:sldMk cId="3251902608" sldId="810"/>
            <ac:picMk id="9" creationId="{9C4B3372-286D-7CAD-FC96-2C742968E24C}"/>
          </ac:picMkLst>
        </pc:picChg>
      </pc:sldChg>
      <pc:sldChg chg="modSp add mod modTransition modAnim modNotesTx">
        <pc:chgData name="ِAwatef B" userId="4c3a533462edbdd8" providerId="LiveId" clId="{F2F93E38-54C2-4B18-89B7-8901134CEF5B}" dt="2024-11-06T22:43:57.724" v="2246"/>
        <pc:sldMkLst>
          <pc:docMk/>
          <pc:sldMk cId="3064047632" sldId="811"/>
        </pc:sldMkLst>
        <pc:spChg chg="mod">
          <ac:chgData name="ِAwatef B" userId="4c3a533462edbdd8" providerId="LiveId" clId="{F2F93E38-54C2-4B18-89B7-8901134CEF5B}" dt="2024-11-02T11:57:28.648" v="1876" actId="1036"/>
          <ac:spMkLst>
            <pc:docMk/>
            <pc:sldMk cId="3064047632" sldId="811"/>
            <ac:spMk id="2" creationId="{0023D311-499D-BC61-652D-F489CF0FF2DE}"/>
          </ac:spMkLst>
        </pc:spChg>
        <pc:spChg chg="mod">
          <ac:chgData name="ِAwatef B" userId="4c3a533462edbdd8" providerId="LiveId" clId="{F2F93E38-54C2-4B18-89B7-8901134CEF5B}" dt="2024-11-02T11:57:28.648" v="1876" actId="1036"/>
          <ac:spMkLst>
            <pc:docMk/>
            <pc:sldMk cId="3064047632" sldId="811"/>
            <ac:spMk id="3" creationId="{0C152EAC-3FFC-7863-F67A-8CB34BBF3D83}"/>
          </ac:spMkLst>
        </pc:spChg>
        <pc:picChg chg="mod">
          <ac:chgData name="ِAwatef B" userId="4c3a533462edbdd8" providerId="LiveId" clId="{F2F93E38-54C2-4B18-89B7-8901134CEF5B}" dt="2024-11-06T08:16:42.194" v="2004" actId="1076"/>
          <ac:picMkLst>
            <pc:docMk/>
            <pc:sldMk cId="3064047632" sldId="811"/>
            <ac:picMk id="4" creationId="{E061FE95-2948-A613-C6BE-63DFDF42DD17}"/>
          </ac:picMkLst>
        </pc:picChg>
      </pc:sldChg>
      <pc:sldChg chg="modSp add mod modTransition modAnim">
        <pc:chgData name="ِAwatef B" userId="4c3a533462edbdd8" providerId="LiveId" clId="{F2F93E38-54C2-4B18-89B7-8901134CEF5B}" dt="2024-11-06T22:43:57.724" v="2246"/>
        <pc:sldMkLst>
          <pc:docMk/>
          <pc:sldMk cId="4064918566" sldId="812"/>
        </pc:sldMkLst>
        <pc:spChg chg="mod">
          <ac:chgData name="ِAwatef B" userId="4c3a533462edbdd8" providerId="LiveId" clId="{F2F93E38-54C2-4B18-89B7-8901134CEF5B}" dt="2024-10-31T12:51:40.270" v="346" actId="14100"/>
          <ac:spMkLst>
            <pc:docMk/>
            <pc:sldMk cId="4064918566" sldId="812"/>
            <ac:spMk id="2" creationId="{021B5353-A6C2-C1B1-E69C-5A1D5AA4C81F}"/>
          </ac:spMkLst>
        </pc:spChg>
        <pc:spChg chg="mod">
          <ac:chgData name="ِAwatef B" userId="4c3a533462edbdd8" providerId="LiveId" clId="{F2F93E38-54C2-4B18-89B7-8901134CEF5B}" dt="2024-11-06T09:05:37.919" v="2019" actId="20577"/>
          <ac:spMkLst>
            <pc:docMk/>
            <pc:sldMk cId="4064918566" sldId="812"/>
            <ac:spMk id="3" creationId="{5D56D600-CEBD-0A8A-ACBA-F04B8691EDC9}"/>
          </ac:spMkLst>
        </pc:spChg>
        <pc:spChg chg="mod">
          <ac:chgData name="ِAwatef B" userId="4c3a533462edbdd8" providerId="LiveId" clId="{F2F93E38-54C2-4B18-89B7-8901134CEF5B}" dt="2024-10-31T12:50:46.708" v="336" actId="14100"/>
          <ac:spMkLst>
            <pc:docMk/>
            <pc:sldMk cId="4064918566" sldId="812"/>
            <ac:spMk id="7" creationId="{992DFBC7-4D1D-79FF-B482-03F32AD3D171}"/>
          </ac:spMkLst>
        </pc:spChg>
        <pc:spChg chg="mod">
          <ac:chgData name="ِAwatef B" userId="4c3a533462edbdd8" providerId="LiveId" clId="{F2F93E38-54C2-4B18-89B7-8901134CEF5B}" dt="2024-10-31T12:50:41.434" v="335" actId="14100"/>
          <ac:spMkLst>
            <pc:docMk/>
            <pc:sldMk cId="4064918566" sldId="812"/>
            <ac:spMk id="8" creationId="{DA8B842D-3B3A-0478-0242-07ACE5575F15}"/>
          </ac:spMkLst>
        </pc:spChg>
      </pc:sldChg>
      <pc:sldChg chg="modSp add mod modTransition modAnim">
        <pc:chgData name="ِAwatef B" userId="4c3a533462edbdd8" providerId="LiveId" clId="{F2F93E38-54C2-4B18-89B7-8901134CEF5B}" dt="2024-11-06T22:43:57.724" v="2246"/>
        <pc:sldMkLst>
          <pc:docMk/>
          <pc:sldMk cId="1404815497" sldId="813"/>
        </pc:sldMkLst>
        <pc:spChg chg="mod">
          <ac:chgData name="ِAwatef B" userId="4c3a533462edbdd8" providerId="LiveId" clId="{F2F93E38-54C2-4B18-89B7-8901134CEF5B}" dt="2024-11-06T09:05:55.477" v="2036" actId="1035"/>
          <ac:spMkLst>
            <pc:docMk/>
            <pc:sldMk cId="1404815497" sldId="813"/>
            <ac:spMk id="3" creationId="{FBD45563-A433-DC90-0791-A3EB19A8AEE4}"/>
          </ac:spMkLst>
        </pc:spChg>
        <pc:spChg chg="mod">
          <ac:chgData name="ِAwatef B" userId="4c3a533462edbdd8" providerId="LiveId" clId="{F2F93E38-54C2-4B18-89B7-8901134CEF5B}" dt="2024-11-06T09:06:09.354" v="2040" actId="1076"/>
          <ac:spMkLst>
            <pc:docMk/>
            <pc:sldMk cId="1404815497" sldId="813"/>
            <ac:spMk id="7" creationId="{99F96AEF-2165-D62A-580D-54A619D65223}"/>
          </ac:spMkLst>
        </pc:spChg>
        <pc:spChg chg="mod">
          <ac:chgData name="ِAwatef B" userId="4c3a533462edbdd8" providerId="LiveId" clId="{F2F93E38-54C2-4B18-89B7-8901134CEF5B}" dt="2024-11-06T09:06:02.268" v="2038" actId="14100"/>
          <ac:spMkLst>
            <pc:docMk/>
            <pc:sldMk cId="1404815497" sldId="813"/>
            <ac:spMk id="8" creationId="{CF52684C-DE5F-4877-01FC-0B655C844EF0}"/>
          </ac:spMkLst>
        </pc:spChg>
      </pc:sldChg>
      <pc:sldChg chg="delSp modSp add mod modTransition delAnim modAnim">
        <pc:chgData name="ِAwatef B" userId="4c3a533462edbdd8" providerId="LiveId" clId="{F2F93E38-54C2-4B18-89B7-8901134CEF5B}" dt="2024-11-06T22:43:57.724" v="2246"/>
        <pc:sldMkLst>
          <pc:docMk/>
          <pc:sldMk cId="3996498813" sldId="814"/>
        </pc:sldMkLst>
        <pc:spChg chg="mod">
          <ac:chgData name="ِAwatef B" userId="4c3a533462edbdd8" providerId="LiveId" clId="{F2F93E38-54C2-4B18-89B7-8901134CEF5B}" dt="2024-10-31T12:58:00.401" v="377" actId="207"/>
          <ac:spMkLst>
            <pc:docMk/>
            <pc:sldMk cId="3996498813" sldId="814"/>
            <ac:spMk id="3" creationId="{B18120F8-4F8D-58A1-4323-A10BDAD62B74}"/>
          </ac:spMkLst>
        </pc:spChg>
        <pc:picChg chg="del">
          <ac:chgData name="ِAwatef B" userId="4c3a533462edbdd8" providerId="LiveId" clId="{F2F93E38-54C2-4B18-89B7-8901134CEF5B}" dt="2024-11-06T21:26:46.853" v="2057" actId="478"/>
          <ac:picMkLst>
            <pc:docMk/>
            <pc:sldMk cId="3996498813" sldId="814"/>
            <ac:picMk id="4" creationId="{01DF9C15-2FEF-0895-BA07-73B10EB72A46}"/>
          </ac:picMkLst>
        </pc:picChg>
      </pc:sldChg>
      <pc:sldChg chg="modSp add mod modTransition modAnim">
        <pc:chgData name="ِAwatef B" userId="4c3a533462edbdd8" providerId="LiveId" clId="{F2F93E38-54C2-4B18-89B7-8901134CEF5B}" dt="2024-11-06T22:43:57.724" v="2246"/>
        <pc:sldMkLst>
          <pc:docMk/>
          <pc:sldMk cId="2406628233" sldId="815"/>
        </pc:sldMkLst>
        <pc:spChg chg="mod">
          <ac:chgData name="ِAwatef B" userId="4c3a533462edbdd8" providerId="LiveId" clId="{F2F93E38-54C2-4B18-89B7-8901134CEF5B}" dt="2024-11-06T21:31:00.012" v="2058" actId="14100"/>
          <ac:spMkLst>
            <pc:docMk/>
            <pc:sldMk cId="2406628233" sldId="815"/>
            <ac:spMk id="2" creationId="{29401FB8-5620-C5B8-B9D5-17008FB723F9}"/>
          </ac:spMkLst>
        </pc:spChg>
        <pc:spChg chg="mod">
          <ac:chgData name="ِAwatef B" userId="4c3a533462edbdd8" providerId="LiveId" clId="{F2F93E38-54C2-4B18-89B7-8901134CEF5B}" dt="2024-10-31T13:02:04.572" v="400" actId="207"/>
          <ac:spMkLst>
            <pc:docMk/>
            <pc:sldMk cId="2406628233" sldId="815"/>
            <ac:spMk id="3" creationId="{E8B91010-41C4-6B23-00C5-CBC386B85303}"/>
          </ac:spMkLst>
        </pc:spChg>
        <pc:spChg chg="mod">
          <ac:chgData name="ِAwatef B" userId="4c3a533462edbdd8" providerId="LiveId" clId="{F2F93E38-54C2-4B18-89B7-8901134CEF5B}" dt="2024-11-06T21:31:05.694" v="2059" actId="1076"/>
          <ac:spMkLst>
            <pc:docMk/>
            <pc:sldMk cId="2406628233" sldId="815"/>
            <ac:spMk id="7" creationId="{EE7858B5-FF95-D892-27F2-6638F664EC41}"/>
          </ac:spMkLst>
        </pc:spChg>
        <pc:spChg chg="mod">
          <ac:chgData name="ِAwatef B" userId="4c3a533462edbdd8" providerId="LiveId" clId="{F2F93E38-54C2-4B18-89B7-8901134CEF5B}" dt="2024-11-06T21:31:05.694" v="2059" actId="1076"/>
          <ac:spMkLst>
            <pc:docMk/>
            <pc:sldMk cId="2406628233" sldId="815"/>
            <ac:spMk id="8" creationId="{E4253A65-0B26-C6EB-D296-CACFCB1755E4}"/>
          </ac:spMkLst>
        </pc:spChg>
      </pc:sldChg>
      <pc:sldChg chg="modSp add mod modTransition modAnim">
        <pc:chgData name="ِAwatef B" userId="4c3a533462edbdd8" providerId="LiveId" clId="{F2F93E38-54C2-4B18-89B7-8901134CEF5B}" dt="2024-11-06T22:43:57.724" v="2246"/>
        <pc:sldMkLst>
          <pc:docMk/>
          <pc:sldMk cId="1958017527" sldId="816"/>
        </pc:sldMkLst>
        <pc:spChg chg="mod">
          <ac:chgData name="ِAwatef B" userId="4c3a533462edbdd8" providerId="LiveId" clId="{F2F93E38-54C2-4B18-89B7-8901134CEF5B}" dt="2024-10-31T13:04:48.421" v="414" actId="1076"/>
          <ac:spMkLst>
            <pc:docMk/>
            <pc:sldMk cId="1958017527" sldId="816"/>
            <ac:spMk id="2" creationId="{3C94163A-5EC7-32DF-4D5D-5D8A2E60B39F}"/>
          </ac:spMkLst>
        </pc:spChg>
        <pc:spChg chg="mod">
          <ac:chgData name="ِAwatef B" userId="4c3a533462edbdd8" providerId="LiveId" clId="{F2F93E38-54C2-4B18-89B7-8901134CEF5B}" dt="2024-10-31T13:04:45.346" v="413" actId="1076"/>
          <ac:spMkLst>
            <pc:docMk/>
            <pc:sldMk cId="1958017527" sldId="816"/>
            <ac:spMk id="3" creationId="{18DC8D9A-349B-823C-CEDE-99C2E192A0FC}"/>
          </ac:spMkLst>
        </pc:spChg>
      </pc:sldChg>
      <pc:sldChg chg="modSp add mod modTransition modAnim">
        <pc:chgData name="ِAwatef B" userId="4c3a533462edbdd8" providerId="LiveId" clId="{F2F93E38-54C2-4B18-89B7-8901134CEF5B}" dt="2024-11-06T22:43:57.724" v="2246"/>
        <pc:sldMkLst>
          <pc:docMk/>
          <pc:sldMk cId="4198150081" sldId="817"/>
        </pc:sldMkLst>
        <pc:spChg chg="mod">
          <ac:chgData name="ِAwatef B" userId="4c3a533462edbdd8" providerId="LiveId" clId="{F2F93E38-54C2-4B18-89B7-8901134CEF5B}" dt="2024-10-31T14:10:19.034" v="443" actId="14100"/>
          <ac:spMkLst>
            <pc:docMk/>
            <pc:sldMk cId="4198150081" sldId="817"/>
            <ac:spMk id="2" creationId="{99EF3CFC-EA52-6CB3-B113-C8035758E396}"/>
          </ac:spMkLst>
        </pc:spChg>
        <pc:spChg chg="mod">
          <ac:chgData name="ِAwatef B" userId="4c3a533462edbdd8" providerId="LiveId" clId="{F2F93E38-54C2-4B18-89B7-8901134CEF5B}" dt="2024-11-06T21:35:12.262" v="2068" actId="20577"/>
          <ac:spMkLst>
            <pc:docMk/>
            <pc:sldMk cId="4198150081" sldId="817"/>
            <ac:spMk id="3" creationId="{8CDF7ACF-BB19-484D-4718-EAA3BDEDE2F7}"/>
          </ac:spMkLst>
        </pc:spChg>
      </pc:sldChg>
      <pc:sldChg chg="addSp delSp modSp add mod modTransition modAnim">
        <pc:chgData name="ِAwatef B" userId="4c3a533462edbdd8" providerId="LiveId" clId="{F2F93E38-54C2-4B18-89B7-8901134CEF5B}" dt="2024-11-06T22:43:57.724" v="2246"/>
        <pc:sldMkLst>
          <pc:docMk/>
          <pc:sldMk cId="2857178608" sldId="818"/>
        </pc:sldMkLst>
        <pc:spChg chg="mod">
          <ac:chgData name="ِAwatef B" userId="4c3a533462edbdd8" providerId="LiveId" clId="{F2F93E38-54C2-4B18-89B7-8901134CEF5B}" dt="2024-10-31T14:17:05.706" v="482" actId="14100"/>
          <ac:spMkLst>
            <pc:docMk/>
            <pc:sldMk cId="2857178608" sldId="818"/>
            <ac:spMk id="2" creationId="{D3DD6D2F-204B-9E6A-46D0-0F120460D929}"/>
          </ac:spMkLst>
        </pc:spChg>
        <pc:spChg chg="mod">
          <ac:chgData name="ِAwatef B" userId="4c3a533462edbdd8" providerId="LiveId" clId="{F2F93E38-54C2-4B18-89B7-8901134CEF5B}" dt="2024-10-31T14:19:19.116" v="558" actId="20577"/>
          <ac:spMkLst>
            <pc:docMk/>
            <pc:sldMk cId="2857178608" sldId="818"/>
            <ac:spMk id="3" creationId="{A3269A58-CA91-D7DE-B4CC-CC476510CBBD}"/>
          </ac:spMkLst>
        </pc:spChg>
        <pc:spChg chg="add">
          <ac:chgData name="ِAwatef B" userId="4c3a533462edbdd8" providerId="LiveId" clId="{F2F93E38-54C2-4B18-89B7-8901134CEF5B}" dt="2024-10-31T14:14:39.877" v="469"/>
          <ac:spMkLst>
            <pc:docMk/>
            <pc:sldMk cId="2857178608" sldId="818"/>
            <ac:spMk id="4" creationId="{0B235965-C595-D125-5822-0F7BCC29238B}"/>
          </ac:spMkLst>
        </pc:spChg>
        <pc:spChg chg="add del">
          <ac:chgData name="ِAwatef B" userId="4c3a533462edbdd8" providerId="LiveId" clId="{F2F93E38-54C2-4B18-89B7-8901134CEF5B}" dt="2024-10-31T14:15:21.357" v="471" actId="478"/>
          <ac:spMkLst>
            <pc:docMk/>
            <pc:sldMk cId="2857178608" sldId="818"/>
            <ac:spMk id="127" creationId="{820EF040-8FD1-CC19-E959-9D4F03E25E7F}"/>
          </ac:spMkLst>
        </pc:spChg>
        <pc:spChg chg="add">
          <ac:chgData name="ِAwatef B" userId="4c3a533462edbdd8" providerId="LiveId" clId="{F2F93E38-54C2-4B18-89B7-8901134CEF5B}" dt="2024-10-31T14:15:50.381" v="473"/>
          <ac:spMkLst>
            <pc:docMk/>
            <pc:sldMk cId="2857178608" sldId="818"/>
            <ac:spMk id="128" creationId="{A0051B36-308A-C0BC-A245-5F339E65163C}"/>
          </ac:spMkLst>
        </pc:spChg>
        <pc:spChg chg="add del mod">
          <ac:chgData name="ِAwatef B" userId="4c3a533462edbdd8" providerId="LiveId" clId="{F2F93E38-54C2-4B18-89B7-8901134CEF5B}" dt="2024-10-31T14:16:36.403" v="476" actId="478"/>
          <ac:spMkLst>
            <pc:docMk/>
            <pc:sldMk cId="2857178608" sldId="818"/>
            <ac:spMk id="249" creationId="{18953D28-5EA6-953B-11E5-E480956514D2}"/>
          </ac:spMkLst>
        </pc:spChg>
        <pc:grpChg chg="add del">
          <ac:chgData name="ِAwatef B" userId="4c3a533462edbdd8" providerId="LiveId" clId="{F2F93E38-54C2-4B18-89B7-8901134CEF5B}" dt="2024-10-31T14:15:16.257" v="470" actId="478"/>
          <ac:grpSpMkLst>
            <pc:docMk/>
            <pc:sldMk cId="2857178608" sldId="818"/>
            <ac:grpSpMk id="5" creationId="{9B633A3A-D989-1170-1D1B-4F205F025353}"/>
          </ac:grpSpMkLst>
        </pc:grpChg>
        <pc:grpChg chg="add del">
          <ac:chgData name="ِAwatef B" userId="4c3a533462edbdd8" providerId="LiveId" clId="{F2F93E38-54C2-4B18-89B7-8901134CEF5B}" dt="2024-10-31T14:16:11.813" v="474" actId="478"/>
          <ac:grpSpMkLst>
            <pc:docMk/>
            <pc:sldMk cId="2857178608" sldId="818"/>
            <ac:grpSpMk id="129" creationId="{B0ADE062-A6CA-7B91-7847-85913009B886}"/>
          </ac:grpSpMkLst>
        </pc:grpChg>
      </pc:sldChg>
      <pc:sldChg chg="addSp delSp modSp add mod modTransition modAnim">
        <pc:chgData name="ِAwatef B" userId="4c3a533462edbdd8" providerId="LiveId" clId="{F2F93E38-54C2-4B18-89B7-8901134CEF5B}" dt="2024-11-06T22:43:57.724" v="2246"/>
        <pc:sldMkLst>
          <pc:docMk/>
          <pc:sldMk cId="1355490693" sldId="819"/>
        </pc:sldMkLst>
        <pc:spChg chg="add del">
          <ac:chgData name="ِAwatef B" userId="4c3a533462edbdd8" providerId="LiveId" clId="{F2F93E38-54C2-4B18-89B7-8901134CEF5B}" dt="2024-10-31T14:19:58.087" v="562" actId="478"/>
          <ac:spMkLst>
            <pc:docMk/>
            <pc:sldMk cId="1355490693" sldId="819"/>
            <ac:spMk id="2" creationId="{960FAE0B-5664-8228-1183-EFA731E0DDED}"/>
          </ac:spMkLst>
        </pc:spChg>
        <pc:spChg chg="del">
          <ac:chgData name="ِAwatef B" userId="4c3a533462edbdd8" providerId="LiveId" clId="{F2F93E38-54C2-4B18-89B7-8901134CEF5B}" dt="2024-10-31T14:19:53.111" v="560" actId="478"/>
          <ac:spMkLst>
            <pc:docMk/>
            <pc:sldMk cId="1355490693" sldId="819"/>
            <ac:spMk id="3" creationId="{A5D8B6A5-1C63-3650-D791-40059AECE8E4}"/>
          </ac:spMkLst>
        </pc:spChg>
        <pc:spChg chg="add del mod">
          <ac:chgData name="ِAwatef B" userId="4c3a533462edbdd8" providerId="LiveId" clId="{F2F93E38-54C2-4B18-89B7-8901134CEF5B}" dt="2024-10-31T14:20:01.826" v="563" actId="478"/>
          <ac:spMkLst>
            <pc:docMk/>
            <pc:sldMk cId="1355490693" sldId="819"/>
            <ac:spMk id="6" creationId="{CCF1E1E5-92FC-224B-CC10-63FDC46B3484}"/>
          </ac:spMkLst>
        </pc:spChg>
        <pc:graphicFrameChg chg="add mod modGraphic">
          <ac:chgData name="ِAwatef B" userId="4c3a533462edbdd8" providerId="LiveId" clId="{F2F93E38-54C2-4B18-89B7-8901134CEF5B}" dt="2024-11-04T22:14:18.286" v="1972" actId="20577"/>
          <ac:graphicFrameMkLst>
            <pc:docMk/>
            <pc:sldMk cId="1355490693" sldId="819"/>
            <ac:graphicFrameMk id="9" creationId="{B6B36CFB-9B89-FF0A-4F95-B82185E85E21}"/>
          </ac:graphicFrameMkLst>
        </pc:graphicFrameChg>
      </pc:sldChg>
      <pc:sldChg chg="addSp delSp modSp add mod modTransition modAnim">
        <pc:chgData name="ِAwatef B" userId="4c3a533462edbdd8" providerId="LiveId" clId="{F2F93E38-54C2-4B18-89B7-8901134CEF5B}" dt="2024-11-06T22:43:57.724" v="2246"/>
        <pc:sldMkLst>
          <pc:docMk/>
          <pc:sldMk cId="2034491507" sldId="820"/>
        </pc:sldMkLst>
        <pc:spChg chg="mod">
          <ac:chgData name="ِAwatef B" userId="4c3a533462edbdd8" providerId="LiveId" clId="{F2F93E38-54C2-4B18-89B7-8901134CEF5B}" dt="2024-10-31T14:26:45.745" v="610"/>
          <ac:spMkLst>
            <pc:docMk/>
            <pc:sldMk cId="2034491507" sldId="820"/>
            <ac:spMk id="6" creationId="{24FFCDB6-AAAE-A829-F17C-B8801AE3266F}"/>
          </ac:spMkLst>
        </pc:spChg>
        <pc:spChg chg="mod">
          <ac:chgData name="ِAwatef B" userId="4c3a533462edbdd8" providerId="LiveId" clId="{F2F93E38-54C2-4B18-89B7-8901134CEF5B}" dt="2024-10-31T14:26:45.745" v="610"/>
          <ac:spMkLst>
            <pc:docMk/>
            <pc:sldMk cId="2034491507" sldId="820"/>
            <ac:spMk id="11" creationId="{3B2D8ECD-014E-1CE2-E930-E464C721EE1F}"/>
          </ac:spMkLst>
        </pc:spChg>
        <pc:spChg chg="mod">
          <ac:chgData name="ِAwatef B" userId="4c3a533462edbdd8" providerId="LiveId" clId="{F2F93E38-54C2-4B18-89B7-8901134CEF5B}" dt="2024-10-31T14:26:45.745" v="610"/>
          <ac:spMkLst>
            <pc:docMk/>
            <pc:sldMk cId="2034491507" sldId="820"/>
            <ac:spMk id="12" creationId="{2128EE54-8BE9-DE67-8D8A-F83530EA9066}"/>
          </ac:spMkLst>
        </pc:spChg>
        <pc:spChg chg="mod">
          <ac:chgData name="ِAwatef B" userId="4c3a533462edbdd8" providerId="LiveId" clId="{F2F93E38-54C2-4B18-89B7-8901134CEF5B}" dt="2024-10-31T14:26:45.745" v="610"/>
          <ac:spMkLst>
            <pc:docMk/>
            <pc:sldMk cId="2034491507" sldId="820"/>
            <ac:spMk id="13" creationId="{5239A9FE-CA9E-EC66-EC9D-D958AA5C503D}"/>
          </ac:spMkLst>
        </pc:spChg>
        <pc:spChg chg="mod">
          <ac:chgData name="ِAwatef B" userId="4c3a533462edbdd8" providerId="LiveId" clId="{F2F93E38-54C2-4B18-89B7-8901134CEF5B}" dt="2024-10-31T14:26:45.745" v="610"/>
          <ac:spMkLst>
            <pc:docMk/>
            <pc:sldMk cId="2034491507" sldId="820"/>
            <ac:spMk id="14" creationId="{740C4699-AD17-61E4-2DA1-B1DC27076C27}"/>
          </ac:spMkLst>
        </pc:spChg>
        <pc:spChg chg="mod">
          <ac:chgData name="ِAwatef B" userId="4c3a533462edbdd8" providerId="LiveId" clId="{F2F93E38-54C2-4B18-89B7-8901134CEF5B}" dt="2024-10-31T14:26:45.745" v="610"/>
          <ac:spMkLst>
            <pc:docMk/>
            <pc:sldMk cId="2034491507" sldId="820"/>
            <ac:spMk id="15" creationId="{03FC8C19-B2F3-C50B-A466-222AD7BC8C83}"/>
          </ac:spMkLst>
        </pc:spChg>
        <pc:spChg chg="mod">
          <ac:chgData name="ِAwatef B" userId="4c3a533462edbdd8" providerId="LiveId" clId="{F2F93E38-54C2-4B18-89B7-8901134CEF5B}" dt="2024-10-31T14:26:45.745" v="610"/>
          <ac:spMkLst>
            <pc:docMk/>
            <pc:sldMk cId="2034491507" sldId="820"/>
            <ac:spMk id="16" creationId="{2AA0E824-67A5-F9CE-43B8-269CF37CD885}"/>
          </ac:spMkLst>
        </pc:spChg>
        <pc:spChg chg="mod">
          <ac:chgData name="ِAwatef B" userId="4c3a533462edbdd8" providerId="LiveId" clId="{F2F93E38-54C2-4B18-89B7-8901134CEF5B}" dt="2024-10-31T14:26:45.745" v="610"/>
          <ac:spMkLst>
            <pc:docMk/>
            <pc:sldMk cId="2034491507" sldId="820"/>
            <ac:spMk id="17" creationId="{ADDF0493-A4F0-9FF9-9718-538D0566210B}"/>
          </ac:spMkLst>
        </pc:spChg>
        <pc:spChg chg="mod">
          <ac:chgData name="ِAwatef B" userId="4c3a533462edbdd8" providerId="LiveId" clId="{F2F93E38-54C2-4B18-89B7-8901134CEF5B}" dt="2024-10-31T14:26:45.745" v="610"/>
          <ac:spMkLst>
            <pc:docMk/>
            <pc:sldMk cId="2034491507" sldId="820"/>
            <ac:spMk id="18" creationId="{073BBDAA-C430-24F2-B176-4D66D51E550A}"/>
          </ac:spMkLst>
        </pc:spChg>
        <pc:spChg chg="mod">
          <ac:chgData name="ِAwatef B" userId="4c3a533462edbdd8" providerId="LiveId" clId="{F2F93E38-54C2-4B18-89B7-8901134CEF5B}" dt="2024-10-31T14:26:45.745" v="610"/>
          <ac:spMkLst>
            <pc:docMk/>
            <pc:sldMk cId="2034491507" sldId="820"/>
            <ac:spMk id="19" creationId="{38A5AE42-7E35-2C73-5F0F-23725EEFDED3}"/>
          </ac:spMkLst>
        </pc:spChg>
        <pc:spChg chg="mod">
          <ac:chgData name="ِAwatef B" userId="4c3a533462edbdd8" providerId="LiveId" clId="{F2F93E38-54C2-4B18-89B7-8901134CEF5B}" dt="2024-10-31T14:26:45.745" v="610"/>
          <ac:spMkLst>
            <pc:docMk/>
            <pc:sldMk cId="2034491507" sldId="820"/>
            <ac:spMk id="21" creationId="{CD2825CE-BF56-9A91-1634-BAB088F2D9F5}"/>
          </ac:spMkLst>
        </pc:spChg>
        <pc:spChg chg="mod">
          <ac:chgData name="ِAwatef B" userId="4c3a533462edbdd8" providerId="LiveId" clId="{F2F93E38-54C2-4B18-89B7-8901134CEF5B}" dt="2024-10-31T14:26:45.745" v="610"/>
          <ac:spMkLst>
            <pc:docMk/>
            <pc:sldMk cId="2034491507" sldId="820"/>
            <ac:spMk id="22" creationId="{E704B097-27A1-639A-5E19-4E25607711BD}"/>
          </ac:spMkLst>
        </pc:spChg>
        <pc:spChg chg="mod">
          <ac:chgData name="ِAwatef B" userId="4c3a533462edbdd8" providerId="LiveId" clId="{F2F93E38-54C2-4B18-89B7-8901134CEF5B}" dt="2024-10-31T14:26:45.745" v="610"/>
          <ac:spMkLst>
            <pc:docMk/>
            <pc:sldMk cId="2034491507" sldId="820"/>
            <ac:spMk id="23" creationId="{D714C5CA-116F-4EFA-8E72-B9488C18343E}"/>
          </ac:spMkLst>
        </pc:spChg>
        <pc:grpChg chg="add del mod">
          <ac:chgData name="ِAwatef B" userId="4c3a533462edbdd8" providerId="LiveId" clId="{F2F93E38-54C2-4B18-89B7-8901134CEF5B}" dt="2024-10-31T14:27:03.913" v="611" actId="478"/>
          <ac:grpSpMkLst>
            <pc:docMk/>
            <pc:sldMk cId="2034491507" sldId="820"/>
            <ac:grpSpMk id="5" creationId="{F3429BD0-D2F4-405F-8F4A-EF419E7DD4B7}"/>
          </ac:grpSpMkLst>
        </pc:grpChg>
        <pc:grpChg chg="add del mod">
          <ac:chgData name="ِAwatef B" userId="4c3a533462edbdd8" providerId="LiveId" clId="{F2F93E38-54C2-4B18-89B7-8901134CEF5B}" dt="2024-10-31T14:27:08.493" v="612" actId="478"/>
          <ac:grpSpMkLst>
            <pc:docMk/>
            <pc:sldMk cId="2034491507" sldId="820"/>
            <ac:grpSpMk id="10" creationId="{02956C6C-DB42-5E84-9500-4C07486AB558}"/>
          </ac:grpSpMkLst>
        </pc:grpChg>
        <pc:grpChg chg="add del mod">
          <ac:chgData name="ِAwatef B" userId="4c3a533462edbdd8" providerId="LiveId" clId="{F2F93E38-54C2-4B18-89B7-8901134CEF5B}" dt="2024-10-31T14:27:12.742" v="613" actId="478"/>
          <ac:grpSpMkLst>
            <pc:docMk/>
            <pc:sldMk cId="2034491507" sldId="820"/>
            <ac:grpSpMk id="20" creationId="{103CD9B1-AC51-8849-0E0B-1DE1E0E4E533}"/>
          </ac:grpSpMkLst>
        </pc:grpChg>
        <pc:graphicFrameChg chg="add mod modGraphic">
          <ac:chgData name="ِAwatef B" userId="4c3a533462edbdd8" providerId="LiveId" clId="{F2F93E38-54C2-4B18-89B7-8901134CEF5B}" dt="2024-10-31T14:42:25.087" v="671" actId="1076"/>
          <ac:graphicFrameMkLst>
            <pc:docMk/>
            <pc:sldMk cId="2034491507" sldId="820"/>
            <ac:graphicFrameMk id="3" creationId="{D58774BB-FDF5-0561-303C-475FBB90B68C}"/>
          </ac:graphicFrameMkLst>
        </pc:graphicFrameChg>
        <pc:graphicFrameChg chg="del">
          <ac:chgData name="ِAwatef B" userId="4c3a533462edbdd8" providerId="LiveId" clId="{F2F93E38-54C2-4B18-89B7-8901134CEF5B}" dt="2024-10-31T14:26:39.418" v="609" actId="478"/>
          <ac:graphicFrameMkLst>
            <pc:docMk/>
            <pc:sldMk cId="2034491507" sldId="820"/>
            <ac:graphicFrameMk id="9" creationId="{FE1F6EF6-0C47-9D30-7536-16FFC9ADF239}"/>
          </ac:graphicFrameMkLst>
        </pc:graphicFrameChg>
      </pc:sldChg>
      <pc:sldChg chg="addSp delSp modSp add mod modTransition delAnim modAnim">
        <pc:chgData name="ِAwatef B" userId="4c3a533462edbdd8" providerId="LiveId" clId="{F2F93E38-54C2-4B18-89B7-8901134CEF5B}" dt="2024-11-06T22:43:57.724" v="2246"/>
        <pc:sldMkLst>
          <pc:docMk/>
          <pc:sldMk cId="2776422381" sldId="821"/>
        </pc:sldMkLst>
        <pc:spChg chg="mod">
          <ac:chgData name="ِAwatef B" userId="4c3a533462edbdd8" providerId="LiveId" clId="{F2F93E38-54C2-4B18-89B7-8901134CEF5B}" dt="2024-11-06T22:19:54.130" v="2106" actId="14100"/>
          <ac:spMkLst>
            <pc:docMk/>
            <pc:sldMk cId="2776422381" sldId="821"/>
            <ac:spMk id="2" creationId="{72A46006-C936-83C2-CCAE-6DC79BC908E3}"/>
          </ac:spMkLst>
        </pc:spChg>
        <pc:spChg chg="add mod">
          <ac:chgData name="ِAwatef B" userId="4c3a533462edbdd8" providerId="LiveId" clId="{F2F93E38-54C2-4B18-89B7-8901134CEF5B}" dt="2024-11-06T22:20:13.336" v="2127" actId="20577"/>
          <ac:spMkLst>
            <pc:docMk/>
            <pc:sldMk cId="2776422381" sldId="821"/>
            <ac:spMk id="6" creationId="{20B93A98-765C-F1D3-CB81-2F01F262A2B8}"/>
          </ac:spMkLst>
        </pc:spChg>
        <pc:spChg chg="mod">
          <ac:chgData name="ِAwatef B" userId="4c3a533462edbdd8" providerId="LiveId" clId="{F2F93E38-54C2-4B18-89B7-8901134CEF5B}" dt="2024-10-31T14:46:46.652" v="707" actId="14100"/>
          <ac:spMkLst>
            <pc:docMk/>
            <pc:sldMk cId="2776422381" sldId="821"/>
            <ac:spMk id="7" creationId="{9B61C55E-262F-61B9-D37E-B7794B022846}"/>
          </ac:spMkLst>
        </pc:spChg>
        <pc:spChg chg="mod">
          <ac:chgData name="ِAwatef B" userId="4c3a533462edbdd8" providerId="LiveId" clId="{F2F93E38-54C2-4B18-89B7-8901134CEF5B}" dt="2024-10-31T14:46:39.534" v="706" actId="14100"/>
          <ac:spMkLst>
            <pc:docMk/>
            <pc:sldMk cId="2776422381" sldId="821"/>
            <ac:spMk id="8" creationId="{D2E34CEF-14F7-6DD2-6C31-5BB1F9A7C796}"/>
          </ac:spMkLst>
        </pc:spChg>
        <pc:spChg chg="add del mod">
          <ac:chgData name="ِAwatef B" userId="4c3a533462edbdd8" providerId="LiveId" clId="{F2F93E38-54C2-4B18-89B7-8901134CEF5B}" dt="2024-10-31T15:03:56.446" v="755" actId="478"/>
          <ac:spMkLst>
            <pc:docMk/>
            <pc:sldMk cId="2776422381" sldId="821"/>
            <ac:spMk id="9" creationId="{C817A4D3-461A-EBB4-72D3-A73E8CE2962E}"/>
          </ac:spMkLst>
        </pc:spChg>
        <pc:spChg chg="add del mod">
          <ac:chgData name="ِAwatef B" userId="4c3a533462edbdd8" providerId="LiveId" clId="{F2F93E38-54C2-4B18-89B7-8901134CEF5B}" dt="2024-10-31T15:04:35.636" v="761" actId="478"/>
          <ac:spMkLst>
            <pc:docMk/>
            <pc:sldMk cId="2776422381" sldId="821"/>
            <ac:spMk id="10" creationId="{7B8D1A1F-B45A-7094-3AA6-558E421A7D82}"/>
          </ac:spMkLst>
        </pc:spChg>
        <pc:graphicFrameChg chg="del">
          <ac:chgData name="ِAwatef B" userId="4c3a533462edbdd8" providerId="LiveId" clId="{F2F93E38-54C2-4B18-89B7-8901134CEF5B}" dt="2024-10-31T14:43:48.750" v="673" actId="478"/>
          <ac:graphicFrameMkLst>
            <pc:docMk/>
            <pc:sldMk cId="2776422381" sldId="821"/>
            <ac:graphicFrameMk id="3" creationId="{1A73C7BE-8F9B-AD2A-4735-D8211EA6327C}"/>
          </ac:graphicFrameMkLst>
        </pc:graphicFrameChg>
        <pc:picChg chg="del">
          <ac:chgData name="ِAwatef B" userId="4c3a533462edbdd8" providerId="LiveId" clId="{F2F93E38-54C2-4B18-89B7-8901134CEF5B}" dt="2024-11-06T22:25:32.916" v="2128" actId="478"/>
          <ac:picMkLst>
            <pc:docMk/>
            <pc:sldMk cId="2776422381" sldId="821"/>
            <ac:picMk id="3" creationId="{54F062ED-3632-0DE6-F590-BD9FFCD401D2}"/>
          </ac:picMkLst>
        </pc:picChg>
        <pc:picChg chg="add del">
          <ac:chgData name="ِAwatef B" userId="4c3a533462edbdd8" providerId="LiveId" clId="{F2F93E38-54C2-4B18-89B7-8901134CEF5B}" dt="2024-10-31T15:02:19.889" v="741" actId="478"/>
          <ac:picMkLst>
            <pc:docMk/>
            <pc:sldMk cId="2776422381" sldId="821"/>
            <ac:picMk id="5121" creationId="{7D39DC29-E8E7-08EE-9F5E-C665AD08CA97}"/>
          </ac:picMkLst>
        </pc:picChg>
      </pc:sldChg>
      <pc:sldChg chg="addSp modSp add mod modTransition modAnim">
        <pc:chgData name="ِAwatef B" userId="4c3a533462edbdd8" providerId="LiveId" clId="{F2F93E38-54C2-4B18-89B7-8901134CEF5B}" dt="2024-11-06T22:43:57.724" v="2246"/>
        <pc:sldMkLst>
          <pc:docMk/>
          <pc:sldMk cId="1134626345" sldId="822"/>
        </pc:sldMkLst>
        <pc:spChg chg="mod">
          <ac:chgData name="ِAwatef B" userId="4c3a533462edbdd8" providerId="LiveId" clId="{F2F93E38-54C2-4B18-89B7-8901134CEF5B}" dt="2024-10-31T15:07:34.468" v="785" actId="207"/>
          <ac:spMkLst>
            <pc:docMk/>
            <pc:sldMk cId="1134626345" sldId="822"/>
            <ac:spMk id="6" creationId="{48F5FAA1-ABE0-A9C1-6B09-574FD2559689}"/>
          </ac:spMkLst>
        </pc:spChg>
        <pc:picChg chg="add mod modCrop">
          <ac:chgData name="ِAwatef B" userId="4c3a533462edbdd8" providerId="LiveId" clId="{F2F93E38-54C2-4B18-89B7-8901134CEF5B}" dt="2024-10-31T15:09:47.259" v="804" actId="1076"/>
          <ac:picMkLst>
            <pc:docMk/>
            <pc:sldMk cId="1134626345" sldId="822"/>
            <ac:picMk id="3" creationId="{FDDA19CC-F6DB-5C49-672B-5DE0EEFA54FF}"/>
          </ac:picMkLst>
        </pc:picChg>
        <pc:picChg chg="add mod modCrop">
          <ac:chgData name="ِAwatef B" userId="4c3a533462edbdd8" providerId="LiveId" clId="{F2F93E38-54C2-4B18-89B7-8901134CEF5B}" dt="2024-10-31T15:09:37.056" v="802" actId="14100"/>
          <ac:picMkLst>
            <pc:docMk/>
            <pc:sldMk cId="1134626345" sldId="822"/>
            <ac:picMk id="5" creationId="{E6F06293-52C4-D359-FF8F-B57E562E1EEE}"/>
          </ac:picMkLst>
        </pc:picChg>
      </pc:sldChg>
      <pc:sldChg chg="addSp delSp modSp add mod modTransition">
        <pc:chgData name="ِAwatef B" userId="4c3a533462edbdd8" providerId="LiveId" clId="{F2F93E38-54C2-4B18-89B7-8901134CEF5B}" dt="2024-11-06T22:43:57.724" v="2246"/>
        <pc:sldMkLst>
          <pc:docMk/>
          <pc:sldMk cId="2091564327" sldId="823"/>
        </pc:sldMkLst>
        <pc:spChg chg="mod">
          <ac:chgData name="ِAwatef B" userId="4c3a533462edbdd8" providerId="LiveId" clId="{F2F93E38-54C2-4B18-89B7-8901134CEF5B}" dt="2024-10-31T15:15:54.626" v="1037" actId="14100"/>
          <ac:spMkLst>
            <pc:docMk/>
            <pc:sldMk cId="2091564327" sldId="823"/>
            <ac:spMk id="2" creationId="{8A19A3E5-70C9-DF46-4778-C2C68BBB3A9E}"/>
          </ac:spMkLst>
        </pc:spChg>
        <pc:spChg chg="mod">
          <ac:chgData name="ِAwatef B" userId="4c3a533462edbdd8" providerId="LiveId" clId="{F2F93E38-54C2-4B18-89B7-8901134CEF5B}" dt="2024-11-02T11:59:55.250" v="1904" actId="1076"/>
          <ac:spMkLst>
            <pc:docMk/>
            <pc:sldMk cId="2091564327" sldId="823"/>
            <ac:spMk id="6" creationId="{8ABE1E17-39E5-681A-F570-8A718BD71BBA}"/>
          </ac:spMkLst>
        </pc:spChg>
        <pc:spChg chg="add mod">
          <ac:chgData name="ِAwatef B" userId="4c3a533462edbdd8" providerId="LiveId" clId="{F2F93E38-54C2-4B18-89B7-8901134CEF5B}" dt="2024-10-31T18:09:08.681" v="1425" actId="1038"/>
          <ac:spMkLst>
            <pc:docMk/>
            <pc:sldMk cId="2091564327" sldId="823"/>
            <ac:spMk id="10" creationId="{ADC4C1CD-DAC6-817E-FEEB-38044E3F26E5}"/>
          </ac:spMkLst>
        </pc:spChg>
        <pc:picChg chg="mod">
          <ac:chgData name="ِAwatef B" userId="4c3a533462edbdd8" providerId="LiveId" clId="{F2F93E38-54C2-4B18-89B7-8901134CEF5B}" dt="2024-11-06T22:03:58.198" v="2090" actId="1076"/>
          <ac:picMkLst>
            <pc:docMk/>
            <pc:sldMk cId="2091564327" sldId="823"/>
            <ac:picMk id="3" creationId="{9490A0DC-679B-CE21-EE83-99E6F5001211}"/>
          </ac:picMkLst>
        </pc:picChg>
        <pc:picChg chg="del">
          <ac:chgData name="ِAwatef B" userId="4c3a533462edbdd8" providerId="LiveId" clId="{F2F93E38-54C2-4B18-89B7-8901134CEF5B}" dt="2024-10-31T15:10:59.162" v="806" actId="478"/>
          <ac:picMkLst>
            <pc:docMk/>
            <pc:sldMk cId="2091564327" sldId="823"/>
            <ac:picMk id="3" creationId="{CA7202BC-6210-02CD-3D8B-173BC2587A27}"/>
          </ac:picMkLst>
        </pc:picChg>
        <pc:picChg chg="del">
          <ac:chgData name="ِAwatef B" userId="4c3a533462edbdd8" providerId="LiveId" clId="{F2F93E38-54C2-4B18-89B7-8901134CEF5B}" dt="2024-10-31T15:11:03.397" v="807" actId="478"/>
          <ac:picMkLst>
            <pc:docMk/>
            <pc:sldMk cId="2091564327" sldId="823"/>
            <ac:picMk id="5" creationId="{FDD1DFE6-2677-957F-4FD6-0882E81904AE}"/>
          </ac:picMkLst>
        </pc:picChg>
        <pc:picChg chg="add del mod modCrop">
          <ac:chgData name="ِAwatef B" userId="4c3a533462edbdd8" providerId="LiveId" clId="{F2F93E38-54C2-4B18-89B7-8901134CEF5B}" dt="2024-10-31T15:14:15.045" v="1020" actId="478"/>
          <ac:picMkLst>
            <pc:docMk/>
            <pc:sldMk cId="2091564327" sldId="823"/>
            <ac:picMk id="9" creationId="{353097B0-0D30-AFA9-D8DD-CE0D4801A6FB}"/>
          </ac:picMkLst>
        </pc:picChg>
      </pc:sldChg>
      <pc:sldChg chg="modSp add mod modTransition modAnim">
        <pc:chgData name="ِAwatef B" userId="4c3a533462edbdd8" providerId="LiveId" clId="{F2F93E38-54C2-4B18-89B7-8901134CEF5B}" dt="2024-11-06T22:43:57.724" v="2246"/>
        <pc:sldMkLst>
          <pc:docMk/>
          <pc:sldMk cId="1705776700" sldId="824"/>
        </pc:sldMkLst>
        <pc:spChg chg="mod">
          <ac:chgData name="ِAwatef B" userId="4c3a533462edbdd8" providerId="LiveId" clId="{F2F93E38-54C2-4B18-89B7-8901134CEF5B}" dt="2024-10-31T18:10:31.575" v="1431" actId="14100"/>
          <ac:spMkLst>
            <pc:docMk/>
            <pc:sldMk cId="1705776700" sldId="824"/>
            <ac:spMk id="2" creationId="{3D48A1F5-3ACD-BCD7-FE4C-A127C0A08BD2}"/>
          </ac:spMkLst>
        </pc:spChg>
        <pc:spChg chg="mod">
          <ac:chgData name="ِAwatef B" userId="4c3a533462edbdd8" providerId="LiveId" clId="{F2F93E38-54C2-4B18-89B7-8901134CEF5B}" dt="2024-10-31T18:10:59.641" v="1439" actId="1076"/>
          <ac:spMkLst>
            <pc:docMk/>
            <pc:sldMk cId="1705776700" sldId="824"/>
            <ac:spMk id="6" creationId="{ACFFF78B-8287-CEF6-CC1A-A8AE5D248332}"/>
          </ac:spMkLst>
        </pc:spChg>
        <pc:spChg chg="mod">
          <ac:chgData name="ِAwatef B" userId="4c3a533462edbdd8" providerId="LiveId" clId="{F2F93E38-54C2-4B18-89B7-8901134CEF5B}" dt="2024-10-31T18:10:37.520" v="1432" actId="14100"/>
          <ac:spMkLst>
            <pc:docMk/>
            <pc:sldMk cId="1705776700" sldId="824"/>
            <ac:spMk id="7" creationId="{32035CD6-0D01-DA69-E671-755623676A91}"/>
          </ac:spMkLst>
        </pc:spChg>
        <pc:spChg chg="mod">
          <ac:chgData name="ِAwatef B" userId="4c3a533462edbdd8" providerId="LiveId" clId="{F2F93E38-54C2-4B18-89B7-8901134CEF5B}" dt="2024-10-31T18:10:43.434" v="1433" actId="14100"/>
          <ac:spMkLst>
            <pc:docMk/>
            <pc:sldMk cId="1705776700" sldId="824"/>
            <ac:spMk id="8" creationId="{BB61D4E6-D876-1F5F-8F8C-33E4490D17E3}"/>
          </ac:spMkLst>
        </pc:spChg>
        <pc:spChg chg="mod">
          <ac:chgData name="ِAwatef B" userId="4c3a533462edbdd8" providerId="LiveId" clId="{F2F93E38-54C2-4B18-89B7-8901134CEF5B}" dt="2024-10-31T18:10:27.814" v="1430" actId="255"/>
          <ac:spMkLst>
            <pc:docMk/>
            <pc:sldMk cId="1705776700" sldId="824"/>
            <ac:spMk id="10" creationId="{AA4099A9-77C7-8398-0C96-35B1CC3C74F7}"/>
          </ac:spMkLst>
        </pc:spChg>
      </pc:sldChg>
      <pc:sldChg chg="modSp add mod modTransition modAnim">
        <pc:chgData name="ِAwatef B" userId="4c3a533462edbdd8" providerId="LiveId" clId="{F2F93E38-54C2-4B18-89B7-8901134CEF5B}" dt="2024-11-06T22:43:57.724" v="2246"/>
        <pc:sldMkLst>
          <pc:docMk/>
          <pc:sldMk cId="2442759244" sldId="825"/>
        </pc:sldMkLst>
        <pc:spChg chg="mod">
          <ac:chgData name="ِAwatef B" userId="4c3a533462edbdd8" providerId="LiveId" clId="{F2F93E38-54C2-4B18-89B7-8901134CEF5B}" dt="2024-10-31T17:34:05.059" v="1249" actId="14100"/>
          <ac:spMkLst>
            <pc:docMk/>
            <pc:sldMk cId="2442759244" sldId="825"/>
            <ac:spMk id="2" creationId="{7929681D-5FEE-BC42-9120-C1B2EADC9E76}"/>
          </ac:spMkLst>
        </pc:spChg>
        <pc:spChg chg="mod">
          <ac:chgData name="ِAwatef B" userId="4c3a533462edbdd8" providerId="LiveId" clId="{F2F93E38-54C2-4B18-89B7-8901134CEF5B}" dt="2024-10-31T17:34:10.177" v="1256" actId="1035"/>
          <ac:spMkLst>
            <pc:docMk/>
            <pc:sldMk cId="2442759244" sldId="825"/>
            <ac:spMk id="6" creationId="{1111DFE6-1C6A-4818-491B-6B155FA31022}"/>
          </ac:spMkLst>
        </pc:spChg>
        <pc:spChg chg="mod">
          <ac:chgData name="ِAwatef B" userId="4c3a533462edbdd8" providerId="LiveId" clId="{F2F93E38-54C2-4B18-89B7-8901134CEF5B}" dt="2024-10-31T17:34:17.401" v="1257" actId="14100"/>
          <ac:spMkLst>
            <pc:docMk/>
            <pc:sldMk cId="2442759244" sldId="825"/>
            <ac:spMk id="7" creationId="{E9F9D820-EBBA-0C53-C098-B8FC2619B1B0}"/>
          </ac:spMkLst>
        </pc:spChg>
        <pc:spChg chg="mod">
          <ac:chgData name="ِAwatef B" userId="4c3a533462edbdd8" providerId="LiveId" clId="{F2F93E38-54C2-4B18-89B7-8901134CEF5B}" dt="2024-10-31T17:34:23.994" v="1258" actId="14100"/>
          <ac:spMkLst>
            <pc:docMk/>
            <pc:sldMk cId="2442759244" sldId="825"/>
            <ac:spMk id="8" creationId="{BD8D8EA6-6B0B-FBF1-21AA-57C469CDBF41}"/>
          </ac:spMkLst>
        </pc:spChg>
        <pc:spChg chg="mod">
          <ac:chgData name="ِAwatef B" userId="4c3a533462edbdd8" providerId="LiveId" clId="{F2F93E38-54C2-4B18-89B7-8901134CEF5B}" dt="2024-10-31T17:34:01.583" v="1248" actId="1076"/>
          <ac:spMkLst>
            <pc:docMk/>
            <pc:sldMk cId="2442759244" sldId="825"/>
            <ac:spMk id="10" creationId="{011FAFE9-310E-0CF1-B1E0-88E621E70DC9}"/>
          </ac:spMkLst>
        </pc:spChg>
      </pc:sldChg>
      <pc:sldChg chg="modSp add mod modTransition modAnim modNotesTx">
        <pc:chgData name="ِAwatef B" userId="4c3a533462edbdd8" providerId="LiveId" clId="{F2F93E38-54C2-4B18-89B7-8901134CEF5B}" dt="2024-11-06T22:43:57.724" v="2246"/>
        <pc:sldMkLst>
          <pc:docMk/>
          <pc:sldMk cId="260726257" sldId="826"/>
        </pc:sldMkLst>
        <pc:spChg chg="mod">
          <ac:chgData name="ِAwatef B" userId="4c3a533462edbdd8" providerId="LiveId" clId="{F2F93E38-54C2-4B18-89B7-8901134CEF5B}" dt="2024-10-31T17:34:52.954" v="1272" actId="1038"/>
          <ac:spMkLst>
            <pc:docMk/>
            <pc:sldMk cId="260726257" sldId="826"/>
            <ac:spMk id="6" creationId="{051D9F7F-2957-873B-D9F4-0E962ED6E15B}"/>
          </ac:spMkLst>
        </pc:spChg>
        <pc:spChg chg="mod">
          <ac:chgData name="ِAwatef B" userId="4c3a533462edbdd8" providerId="LiveId" clId="{F2F93E38-54C2-4B18-89B7-8901134CEF5B}" dt="2024-10-31T17:34:45.795" v="1263" actId="1076"/>
          <ac:spMkLst>
            <pc:docMk/>
            <pc:sldMk cId="260726257" sldId="826"/>
            <ac:spMk id="10" creationId="{7C617EDD-8602-AF89-8CDD-3B993F58DB48}"/>
          </ac:spMkLst>
        </pc:spChg>
        <pc:picChg chg="mod">
          <ac:chgData name="ِAwatef B" userId="4c3a533462edbdd8" providerId="LiveId" clId="{F2F93E38-54C2-4B18-89B7-8901134CEF5B}" dt="2024-11-06T22:13:31.551" v="2093" actId="1076"/>
          <ac:picMkLst>
            <pc:docMk/>
            <pc:sldMk cId="260726257" sldId="826"/>
            <ac:picMk id="5" creationId="{B38F93E6-40E5-86D2-92B7-CB4EE39BC58B}"/>
          </ac:picMkLst>
        </pc:picChg>
      </pc:sldChg>
      <pc:sldChg chg="modSp add mod ord modTransition modAnim">
        <pc:chgData name="ِAwatef B" userId="4c3a533462edbdd8" providerId="LiveId" clId="{F2F93E38-54C2-4B18-89B7-8901134CEF5B}" dt="2024-11-06T22:43:57.724" v="2246"/>
        <pc:sldMkLst>
          <pc:docMk/>
          <pc:sldMk cId="856035299" sldId="827"/>
        </pc:sldMkLst>
        <pc:spChg chg="mod">
          <ac:chgData name="ِAwatef B" userId="4c3a533462edbdd8" providerId="LiveId" clId="{F2F93E38-54C2-4B18-89B7-8901134CEF5B}" dt="2024-10-31T15:32:14.030" v="1188" actId="1035"/>
          <ac:spMkLst>
            <pc:docMk/>
            <pc:sldMk cId="856035299" sldId="827"/>
            <ac:spMk id="2" creationId="{40F12B94-CFF9-8883-5F2E-62CBFB7E5073}"/>
          </ac:spMkLst>
        </pc:spChg>
        <pc:spChg chg="mod">
          <ac:chgData name="ِAwatef B" userId="4c3a533462edbdd8" providerId="LiveId" clId="{F2F93E38-54C2-4B18-89B7-8901134CEF5B}" dt="2024-11-06T21:45:24.780" v="2069" actId="1076"/>
          <ac:spMkLst>
            <pc:docMk/>
            <pc:sldMk cId="856035299" sldId="827"/>
            <ac:spMk id="6" creationId="{49A65B4B-6BE2-BDCD-2362-4ED259FC7B33}"/>
          </ac:spMkLst>
        </pc:spChg>
        <pc:spChg chg="mod">
          <ac:chgData name="ِAwatef B" userId="4c3a533462edbdd8" providerId="LiveId" clId="{F2F93E38-54C2-4B18-89B7-8901134CEF5B}" dt="2024-10-31T15:31:51.212" v="1182" actId="1076"/>
          <ac:spMkLst>
            <pc:docMk/>
            <pc:sldMk cId="856035299" sldId="827"/>
            <ac:spMk id="7" creationId="{B15D69CF-343C-D8F8-2361-8D8565479C9B}"/>
          </ac:spMkLst>
        </pc:spChg>
        <pc:spChg chg="mod">
          <ac:chgData name="ِAwatef B" userId="4c3a533462edbdd8" providerId="LiveId" clId="{F2F93E38-54C2-4B18-89B7-8901134CEF5B}" dt="2024-10-31T15:32:09.395" v="1185" actId="1076"/>
          <ac:spMkLst>
            <pc:docMk/>
            <pc:sldMk cId="856035299" sldId="827"/>
            <ac:spMk id="8" creationId="{3E3600E0-2E2F-8C23-B625-21AEF11D2E64}"/>
          </ac:spMkLst>
        </pc:spChg>
      </pc:sldChg>
      <pc:sldChg chg="modSp add mod ord modTransition modAnim">
        <pc:chgData name="ِAwatef B" userId="4c3a533462edbdd8" providerId="LiveId" clId="{F2F93E38-54C2-4B18-89B7-8901134CEF5B}" dt="2024-11-06T22:43:57.724" v="2246"/>
        <pc:sldMkLst>
          <pc:docMk/>
          <pc:sldMk cId="1658735925" sldId="828"/>
        </pc:sldMkLst>
        <pc:spChg chg="mod">
          <ac:chgData name="ِAwatef B" userId="4c3a533462edbdd8" providerId="LiveId" clId="{F2F93E38-54C2-4B18-89B7-8901134CEF5B}" dt="2024-10-31T15:31:20.241" v="1175" actId="14100"/>
          <ac:spMkLst>
            <pc:docMk/>
            <pc:sldMk cId="1658735925" sldId="828"/>
            <ac:spMk id="2" creationId="{4D1445A6-8111-4A67-A25B-2631A9A7B72B}"/>
          </ac:spMkLst>
        </pc:spChg>
        <pc:spChg chg="mod">
          <ac:chgData name="ِAwatef B" userId="4c3a533462edbdd8" providerId="LiveId" clId="{F2F93E38-54C2-4B18-89B7-8901134CEF5B}" dt="2024-10-31T15:31:15.977" v="1174" actId="2710"/>
          <ac:spMkLst>
            <pc:docMk/>
            <pc:sldMk cId="1658735925" sldId="828"/>
            <ac:spMk id="6" creationId="{4A4715E4-A4E8-01AE-D88C-53EB6A7E0BA8}"/>
          </ac:spMkLst>
        </pc:spChg>
      </pc:sldChg>
      <pc:sldChg chg="modSp add mod ord modTransition modAnim">
        <pc:chgData name="ِAwatef B" userId="4c3a533462edbdd8" providerId="LiveId" clId="{F2F93E38-54C2-4B18-89B7-8901134CEF5B}" dt="2024-11-06T22:43:57.724" v="2246"/>
        <pc:sldMkLst>
          <pc:docMk/>
          <pc:sldMk cId="80293051" sldId="829"/>
        </pc:sldMkLst>
        <pc:spChg chg="mod">
          <ac:chgData name="ِAwatef B" userId="4c3a533462edbdd8" providerId="LiveId" clId="{F2F93E38-54C2-4B18-89B7-8901134CEF5B}" dt="2024-10-31T15:33:52.227" v="1217" actId="207"/>
          <ac:spMkLst>
            <pc:docMk/>
            <pc:sldMk cId="80293051" sldId="829"/>
            <ac:spMk id="6" creationId="{D07471E0-6E33-198C-EE33-7E6AEFD0F0D5}"/>
          </ac:spMkLst>
        </pc:spChg>
      </pc:sldChg>
      <pc:sldChg chg="modSp add mod modTransition modAnim">
        <pc:chgData name="ِAwatef B" userId="4c3a533462edbdd8" providerId="LiveId" clId="{F2F93E38-54C2-4B18-89B7-8901134CEF5B}" dt="2024-11-06T22:43:57.724" v="2246"/>
        <pc:sldMkLst>
          <pc:docMk/>
          <pc:sldMk cId="1853094324" sldId="830"/>
        </pc:sldMkLst>
        <pc:spChg chg="mod">
          <ac:chgData name="ِAwatef B" userId="4c3a533462edbdd8" providerId="LiveId" clId="{F2F93E38-54C2-4B18-89B7-8901134CEF5B}" dt="2024-10-31T17:32:30.646" v="1240" actId="1076"/>
          <ac:spMkLst>
            <pc:docMk/>
            <pc:sldMk cId="1853094324" sldId="830"/>
            <ac:spMk id="2" creationId="{3003B61B-B6AD-BAB8-B920-E4C37F8CDABB}"/>
          </ac:spMkLst>
        </pc:spChg>
        <pc:spChg chg="mod">
          <ac:chgData name="ِAwatef B" userId="4c3a533462edbdd8" providerId="LiveId" clId="{F2F93E38-54C2-4B18-89B7-8901134CEF5B}" dt="2024-11-04T22:26:57.022" v="1980" actId="20577"/>
          <ac:spMkLst>
            <pc:docMk/>
            <pc:sldMk cId="1853094324" sldId="830"/>
            <ac:spMk id="6" creationId="{45C0F376-F7EE-3153-F1FE-2A0DF393552B}"/>
          </ac:spMkLst>
        </pc:spChg>
        <pc:spChg chg="mod">
          <ac:chgData name="ِAwatef B" userId="4c3a533462edbdd8" providerId="LiveId" clId="{F2F93E38-54C2-4B18-89B7-8901134CEF5B}" dt="2024-10-31T17:32:23.246" v="1238" actId="14100"/>
          <ac:spMkLst>
            <pc:docMk/>
            <pc:sldMk cId="1853094324" sldId="830"/>
            <ac:spMk id="7" creationId="{05BD90AB-C1A0-CA4F-1D60-CF505B14AD43}"/>
          </ac:spMkLst>
        </pc:spChg>
        <pc:spChg chg="mod">
          <ac:chgData name="ِAwatef B" userId="4c3a533462edbdd8" providerId="LiveId" clId="{F2F93E38-54C2-4B18-89B7-8901134CEF5B}" dt="2024-10-31T17:32:28.086" v="1239" actId="14100"/>
          <ac:spMkLst>
            <pc:docMk/>
            <pc:sldMk cId="1853094324" sldId="830"/>
            <ac:spMk id="8" creationId="{C5545436-0D24-4B57-8A63-44A114084AC5}"/>
          </ac:spMkLst>
        </pc:spChg>
      </pc:sldChg>
      <pc:sldChg chg="modSp add mod modTransition modAnim">
        <pc:chgData name="ِAwatef B" userId="4c3a533462edbdd8" providerId="LiveId" clId="{F2F93E38-54C2-4B18-89B7-8901134CEF5B}" dt="2024-11-06T22:43:57.724" v="2246"/>
        <pc:sldMkLst>
          <pc:docMk/>
          <pc:sldMk cId="4232456128" sldId="831"/>
        </pc:sldMkLst>
        <pc:spChg chg="mod">
          <ac:chgData name="ِAwatef B" userId="4c3a533462edbdd8" providerId="LiveId" clId="{F2F93E38-54C2-4B18-89B7-8901134CEF5B}" dt="2024-10-31T17:58:18.503" v="1330" actId="1076"/>
          <ac:spMkLst>
            <pc:docMk/>
            <pc:sldMk cId="4232456128" sldId="831"/>
            <ac:spMk id="2" creationId="{E60E071D-2C64-D23B-2723-67AAE9DB275F}"/>
          </ac:spMkLst>
        </pc:spChg>
        <pc:spChg chg="mod">
          <ac:chgData name="ِAwatef B" userId="4c3a533462edbdd8" providerId="LiveId" clId="{F2F93E38-54C2-4B18-89B7-8901134CEF5B}" dt="2024-10-31T17:58:08.463" v="1328" actId="1076"/>
          <ac:spMkLst>
            <pc:docMk/>
            <pc:sldMk cId="4232456128" sldId="831"/>
            <ac:spMk id="6" creationId="{9251410E-D914-B1F3-E7C8-B79F5732C0ED}"/>
          </ac:spMkLst>
        </pc:spChg>
        <pc:spChg chg="mod">
          <ac:chgData name="ِAwatef B" userId="4c3a533462edbdd8" providerId="LiveId" clId="{F2F93E38-54C2-4B18-89B7-8901134CEF5B}" dt="2024-10-31T17:57:54.564" v="1325" actId="14100"/>
          <ac:spMkLst>
            <pc:docMk/>
            <pc:sldMk cId="4232456128" sldId="831"/>
            <ac:spMk id="7" creationId="{004A2C78-9390-1EF0-7954-7BC10ADB3669}"/>
          </ac:spMkLst>
        </pc:spChg>
        <pc:spChg chg="mod">
          <ac:chgData name="ِAwatef B" userId="4c3a533462edbdd8" providerId="LiveId" clId="{F2F93E38-54C2-4B18-89B7-8901134CEF5B}" dt="2024-10-31T17:58:04.114" v="1327" actId="14100"/>
          <ac:spMkLst>
            <pc:docMk/>
            <pc:sldMk cId="4232456128" sldId="831"/>
            <ac:spMk id="8" creationId="{65C58B9B-F609-7BE9-9AB8-23A15A93CEFD}"/>
          </ac:spMkLst>
        </pc:spChg>
      </pc:sldChg>
      <pc:sldChg chg="modSp add mod modTransition modAnim">
        <pc:chgData name="ِAwatef B" userId="4c3a533462edbdd8" providerId="LiveId" clId="{F2F93E38-54C2-4B18-89B7-8901134CEF5B}" dt="2024-11-06T22:43:57.724" v="2246"/>
        <pc:sldMkLst>
          <pc:docMk/>
          <pc:sldMk cId="2901141175" sldId="832"/>
        </pc:sldMkLst>
        <pc:spChg chg="mod">
          <ac:chgData name="ِAwatef B" userId="4c3a533462edbdd8" providerId="LiveId" clId="{F2F93E38-54C2-4B18-89B7-8901134CEF5B}" dt="2024-10-31T17:59:26.089" v="1340" actId="1076"/>
          <ac:spMkLst>
            <pc:docMk/>
            <pc:sldMk cId="2901141175" sldId="832"/>
            <ac:spMk id="2" creationId="{7B884C8D-42D5-8917-73BE-F443CB75661D}"/>
          </ac:spMkLst>
        </pc:spChg>
        <pc:spChg chg="mod">
          <ac:chgData name="ِAwatef B" userId="4c3a533462edbdd8" providerId="LiveId" clId="{F2F93E38-54C2-4B18-89B7-8901134CEF5B}" dt="2024-11-06T21:53:08.904" v="2075" actId="20577"/>
          <ac:spMkLst>
            <pc:docMk/>
            <pc:sldMk cId="2901141175" sldId="832"/>
            <ac:spMk id="6" creationId="{05B1773D-44B9-5619-7D77-702B1387DCC6}"/>
          </ac:spMkLst>
        </pc:spChg>
        <pc:spChg chg="mod">
          <ac:chgData name="ِAwatef B" userId="4c3a533462edbdd8" providerId="LiveId" clId="{F2F93E38-54C2-4B18-89B7-8901134CEF5B}" dt="2024-10-31T17:59:10.859" v="1336" actId="14100"/>
          <ac:spMkLst>
            <pc:docMk/>
            <pc:sldMk cId="2901141175" sldId="832"/>
            <ac:spMk id="7" creationId="{A4902D3F-0997-2553-9AC4-21CB239A6E7D}"/>
          </ac:spMkLst>
        </pc:spChg>
        <pc:spChg chg="mod">
          <ac:chgData name="ِAwatef B" userId="4c3a533462edbdd8" providerId="LiveId" clId="{F2F93E38-54C2-4B18-89B7-8901134CEF5B}" dt="2024-10-31T17:59:17.994" v="1338" actId="14100"/>
          <ac:spMkLst>
            <pc:docMk/>
            <pc:sldMk cId="2901141175" sldId="832"/>
            <ac:spMk id="8" creationId="{2F70C46B-62AD-8189-DF8E-B20DAC87C075}"/>
          </ac:spMkLst>
        </pc:spChg>
      </pc:sldChg>
      <pc:sldChg chg="addSp delSp modSp add mod modTransition modAnim">
        <pc:chgData name="ِAwatef B" userId="4c3a533462edbdd8" providerId="LiveId" clId="{F2F93E38-54C2-4B18-89B7-8901134CEF5B}" dt="2024-11-06T22:43:57.724" v="2246"/>
        <pc:sldMkLst>
          <pc:docMk/>
          <pc:sldMk cId="964317117" sldId="833"/>
        </pc:sldMkLst>
        <pc:spChg chg="add mod">
          <ac:chgData name="ِAwatef B" userId="4c3a533462edbdd8" providerId="LiveId" clId="{F2F93E38-54C2-4B18-89B7-8901134CEF5B}" dt="2024-10-31T18:03:31.817" v="1350"/>
          <ac:spMkLst>
            <pc:docMk/>
            <pc:sldMk cId="964317117" sldId="833"/>
            <ac:spMk id="5" creationId="{6850E031-7FCB-564B-1EFA-7A5DAC91A929}"/>
          </ac:spMkLst>
        </pc:spChg>
        <pc:spChg chg="del">
          <ac:chgData name="ِAwatef B" userId="4c3a533462edbdd8" providerId="LiveId" clId="{F2F93E38-54C2-4B18-89B7-8901134CEF5B}" dt="2024-10-31T18:01:20.368" v="1349" actId="478"/>
          <ac:spMkLst>
            <pc:docMk/>
            <pc:sldMk cId="964317117" sldId="833"/>
            <ac:spMk id="6" creationId="{FD0ABC43-35F4-0B13-9E28-A3DE3959455E}"/>
          </ac:spMkLst>
        </pc:spChg>
        <pc:spChg chg="ord">
          <ac:chgData name="ِAwatef B" userId="4c3a533462edbdd8" providerId="LiveId" clId="{F2F93E38-54C2-4B18-89B7-8901134CEF5B}" dt="2024-10-31T18:08:12.586" v="1381" actId="166"/>
          <ac:spMkLst>
            <pc:docMk/>
            <pc:sldMk cId="964317117" sldId="833"/>
            <ac:spMk id="7" creationId="{2C3D3ED7-B143-BAD8-E9EE-342E654A75D3}"/>
          </ac:spMkLst>
        </pc:spChg>
        <pc:spChg chg="ord">
          <ac:chgData name="ِAwatef B" userId="4c3a533462edbdd8" providerId="LiveId" clId="{F2F93E38-54C2-4B18-89B7-8901134CEF5B}" dt="2024-10-31T18:05:08.788" v="1363" actId="166"/>
          <ac:spMkLst>
            <pc:docMk/>
            <pc:sldMk cId="964317117" sldId="833"/>
            <ac:spMk id="8" creationId="{E2A82F8E-B692-6E81-167D-D0DF19348C66}"/>
          </ac:spMkLst>
        </pc:spChg>
        <pc:spChg chg="add mod">
          <ac:chgData name="ِAwatef B" userId="4c3a533462edbdd8" providerId="LiveId" clId="{F2F93E38-54C2-4B18-89B7-8901134CEF5B}" dt="2024-10-31T18:03:31.817" v="1350"/>
          <ac:spMkLst>
            <pc:docMk/>
            <pc:sldMk cId="964317117" sldId="833"/>
            <ac:spMk id="9" creationId="{C9943582-6D08-9E0D-5AD2-090196FC1651}"/>
          </ac:spMkLst>
        </pc:spChg>
        <pc:spChg chg="add mod">
          <ac:chgData name="ِAwatef B" userId="4c3a533462edbdd8" providerId="LiveId" clId="{F2F93E38-54C2-4B18-89B7-8901134CEF5B}" dt="2024-10-31T18:03:31.817" v="1350"/>
          <ac:spMkLst>
            <pc:docMk/>
            <pc:sldMk cId="964317117" sldId="833"/>
            <ac:spMk id="10" creationId="{F005F9F0-4476-414A-2F56-19C5F2F4E7C1}"/>
          </ac:spMkLst>
        </pc:spChg>
        <pc:spChg chg="add mod">
          <ac:chgData name="ِAwatef B" userId="4c3a533462edbdd8" providerId="LiveId" clId="{F2F93E38-54C2-4B18-89B7-8901134CEF5B}" dt="2024-10-31T18:03:31.817" v="1350"/>
          <ac:spMkLst>
            <pc:docMk/>
            <pc:sldMk cId="964317117" sldId="833"/>
            <ac:spMk id="11" creationId="{BFD31624-86A3-E38A-B204-C04B94BE91C4}"/>
          </ac:spMkLst>
        </pc:spChg>
        <pc:spChg chg="add mod">
          <ac:chgData name="ِAwatef B" userId="4c3a533462edbdd8" providerId="LiveId" clId="{F2F93E38-54C2-4B18-89B7-8901134CEF5B}" dt="2024-10-31T18:03:31.817" v="1350"/>
          <ac:spMkLst>
            <pc:docMk/>
            <pc:sldMk cId="964317117" sldId="833"/>
            <ac:spMk id="12" creationId="{E28D90BA-A513-4A31-DE3F-C9D1A545A0C5}"/>
          </ac:spMkLst>
        </pc:spChg>
        <pc:spChg chg="add mod">
          <ac:chgData name="ِAwatef B" userId="4c3a533462edbdd8" providerId="LiveId" clId="{F2F93E38-54C2-4B18-89B7-8901134CEF5B}" dt="2024-10-31T18:03:31.817" v="1350"/>
          <ac:spMkLst>
            <pc:docMk/>
            <pc:sldMk cId="964317117" sldId="833"/>
            <ac:spMk id="13" creationId="{2499E748-789D-BC21-20F1-981E20E03889}"/>
          </ac:spMkLst>
        </pc:spChg>
        <pc:spChg chg="add mod">
          <ac:chgData name="ِAwatef B" userId="4c3a533462edbdd8" providerId="LiveId" clId="{F2F93E38-54C2-4B18-89B7-8901134CEF5B}" dt="2024-10-31T18:03:31.817" v="1350"/>
          <ac:spMkLst>
            <pc:docMk/>
            <pc:sldMk cId="964317117" sldId="833"/>
            <ac:spMk id="14" creationId="{95D3E3C7-759B-505C-3297-4C9CC1814DC7}"/>
          </ac:spMkLst>
        </pc:spChg>
        <pc:spChg chg="add mod">
          <ac:chgData name="ِAwatef B" userId="4c3a533462edbdd8" providerId="LiveId" clId="{F2F93E38-54C2-4B18-89B7-8901134CEF5B}" dt="2024-10-31T18:03:31.817" v="1350"/>
          <ac:spMkLst>
            <pc:docMk/>
            <pc:sldMk cId="964317117" sldId="833"/>
            <ac:spMk id="15" creationId="{08D9624F-2B94-50B9-03AA-F8023BDF5FEB}"/>
          </ac:spMkLst>
        </pc:spChg>
        <pc:spChg chg="add mod">
          <ac:chgData name="ِAwatef B" userId="4c3a533462edbdd8" providerId="LiveId" clId="{F2F93E38-54C2-4B18-89B7-8901134CEF5B}" dt="2024-10-31T18:03:31.817" v="1350"/>
          <ac:spMkLst>
            <pc:docMk/>
            <pc:sldMk cId="964317117" sldId="833"/>
            <ac:spMk id="16" creationId="{D8064074-863C-CBC9-D2C9-B82F5E46FE86}"/>
          </ac:spMkLst>
        </pc:spChg>
        <pc:spChg chg="add mod">
          <ac:chgData name="ِAwatef B" userId="4c3a533462edbdd8" providerId="LiveId" clId="{F2F93E38-54C2-4B18-89B7-8901134CEF5B}" dt="2024-10-31T18:03:31.817" v="1350"/>
          <ac:spMkLst>
            <pc:docMk/>
            <pc:sldMk cId="964317117" sldId="833"/>
            <ac:spMk id="17" creationId="{1B46059D-7E6E-2E47-63CA-0CB46FA822F7}"/>
          </ac:spMkLst>
        </pc:spChg>
        <pc:spChg chg="add mod">
          <ac:chgData name="ِAwatef B" userId="4c3a533462edbdd8" providerId="LiveId" clId="{F2F93E38-54C2-4B18-89B7-8901134CEF5B}" dt="2024-10-31T18:03:31.817" v="1350"/>
          <ac:spMkLst>
            <pc:docMk/>
            <pc:sldMk cId="964317117" sldId="833"/>
            <ac:spMk id="18" creationId="{8862D2E1-DEFD-EFB3-E7A5-06D5766519E8}"/>
          </ac:spMkLst>
        </pc:spChg>
        <pc:spChg chg="add mod">
          <ac:chgData name="ِAwatef B" userId="4c3a533462edbdd8" providerId="LiveId" clId="{F2F93E38-54C2-4B18-89B7-8901134CEF5B}" dt="2024-10-31T18:03:31.817" v="1350"/>
          <ac:spMkLst>
            <pc:docMk/>
            <pc:sldMk cId="964317117" sldId="833"/>
            <ac:spMk id="19" creationId="{1F8796C3-345B-D560-E024-8490B7C29628}"/>
          </ac:spMkLst>
        </pc:spChg>
        <pc:spChg chg="add mod">
          <ac:chgData name="ِAwatef B" userId="4c3a533462edbdd8" providerId="LiveId" clId="{F2F93E38-54C2-4B18-89B7-8901134CEF5B}" dt="2024-10-31T18:03:31.817" v="1350"/>
          <ac:spMkLst>
            <pc:docMk/>
            <pc:sldMk cId="964317117" sldId="833"/>
            <ac:spMk id="20" creationId="{40922065-D30C-6648-9199-4B34D20C7852}"/>
          </ac:spMkLst>
        </pc:spChg>
        <pc:spChg chg="add mod">
          <ac:chgData name="ِAwatef B" userId="4c3a533462edbdd8" providerId="LiveId" clId="{F2F93E38-54C2-4B18-89B7-8901134CEF5B}" dt="2024-10-31T18:03:31.817" v="1350"/>
          <ac:spMkLst>
            <pc:docMk/>
            <pc:sldMk cId="964317117" sldId="833"/>
            <ac:spMk id="21" creationId="{94128474-212C-4918-DFE4-19ABF2EDE703}"/>
          </ac:spMkLst>
        </pc:spChg>
        <pc:spChg chg="add mod">
          <ac:chgData name="ِAwatef B" userId="4c3a533462edbdd8" providerId="LiveId" clId="{F2F93E38-54C2-4B18-89B7-8901134CEF5B}" dt="2024-10-31T18:03:31.817" v="1350"/>
          <ac:spMkLst>
            <pc:docMk/>
            <pc:sldMk cId="964317117" sldId="833"/>
            <ac:spMk id="22" creationId="{81F19C58-A08D-D95A-B881-18A7C8E95273}"/>
          </ac:spMkLst>
        </pc:spChg>
        <pc:spChg chg="add mod">
          <ac:chgData name="ِAwatef B" userId="4c3a533462edbdd8" providerId="LiveId" clId="{F2F93E38-54C2-4B18-89B7-8901134CEF5B}" dt="2024-10-31T18:03:31.817" v="1350"/>
          <ac:spMkLst>
            <pc:docMk/>
            <pc:sldMk cId="964317117" sldId="833"/>
            <ac:spMk id="23" creationId="{50D04EA4-15B3-ACB0-3B21-F7822CB79B2D}"/>
          </ac:spMkLst>
        </pc:spChg>
        <pc:spChg chg="add mod">
          <ac:chgData name="ِAwatef B" userId="4c3a533462edbdd8" providerId="LiveId" clId="{F2F93E38-54C2-4B18-89B7-8901134CEF5B}" dt="2024-10-31T18:03:31.817" v="1350"/>
          <ac:spMkLst>
            <pc:docMk/>
            <pc:sldMk cId="964317117" sldId="833"/>
            <ac:spMk id="24" creationId="{6F395396-EA65-5279-B3C9-358CA19ABB69}"/>
          </ac:spMkLst>
        </pc:spChg>
        <pc:spChg chg="add mod">
          <ac:chgData name="ِAwatef B" userId="4c3a533462edbdd8" providerId="LiveId" clId="{F2F93E38-54C2-4B18-89B7-8901134CEF5B}" dt="2024-10-31T18:03:31.817" v="1350"/>
          <ac:spMkLst>
            <pc:docMk/>
            <pc:sldMk cId="964317117" sldId="833"/>
            <ac:spMk id="25" creationId="{1EBE68AF-F56F-0BBB-BA8B-301BC57EDB46}"/>
          </ac:spMkLst>
        </pc:spChg>
        <pc:spChg chg="add mod">
          <ac:chgData name="ِAwatef B" userId="4c3a533462edbdd8" providerId="LiveId" clId="{F2F93E38-54C2-4B18-89B7-8901134CEF5B}" dt="2024-10-31T18:03:31.817" v="1350"/>
          <ac:spMkLst>
            <pc:docMk/>
            <pc:sldMk cId="964317117" sldId="833"/>
            <ac:spMk id="26" creationId="{62A7BA39-E16E-15A7-8B60-5085211F3D69}"/>
          </ac:spMkLst>
        </pc:spChg>
        <pc:spChg chg="add mod">
          <ac:chgData name="ِAwatef B" userId="4c3a533462edbdd8" providerId="LiveId" clId="{F2F93E38-54C2-4B18-89B7-8901134CEF5B}" dt="2024-10-31T18:03:31.817" v="1350"/>
          <ac:spMkLst>
            <pc:docMk/>
            <pc:sldMk cId="964317117" sldId="833"/>
            <ac:spMk id="27" creationId="{74EF5789-5EEA-9418-7DA0-9FEC35EE99AB}"/>
          </ac:spMkLst>
        </pc:spChg>
        <pc:spChg chg="add mod">
          <ac:chgData name="ِAwatef B" userId="4c3a533462edbdd8" providerId="LiveId" clId="{F2F93E38-54C2-4B18-89B7-8901134CEF5B}" dt="2024-10-31T18:03:31.817" v="1350"/>
          <ac:spMkLst>
            <pc:docMk/>
            <pc:sldMk cId="964317117" sldId="833"/>
            <ac:spMk id="28" creationId="{D03F369E-8E35-671B-BEA3-AB811FED5F75}"/>
          </ac:spMkLst>
        </pc:spChg>
        <pc:spChg chg="add mod">
          <ac:chgData name="ِAwatef B" userId="4c3a533462edbdd8" providerId="LiveId" clId="{F2F93E38-54C2-4B18-89B7-8901134CEF5B}" dt="2024-10-31T18:03:31.817" v="1350"/>
          <ac:spMkLst>
            <pc:docMk/>
            <pc:sldMk cId="964317117" sldId="833"/>
            <ac:spMk id="29" creationId="{9A9847BC-D687-65AE-6E64-8035C2C557EC}"/>
          </ac:spMkLst>
        </pc:spChg>
        <pc:spChg chg="add mod">
          <ac:chgData name="ِAwatef B" userId="4c3a533462edbdd8" providerId="LiveId" clId="{F2F93E38-54C2-4B18-89B7-8901134CEF5B}" dt="2024-10-31T18:03:31.817" v="1350"/>
          <ac:spMkLst>
            <pc:docMk/>
            <pc:sldMk cId="964317117" sldId="833"/>
            <ac:spMk id="30" creationId="{0041FE78-8BED-E7E8-A0A2-55C1232B9E9A}"/>
          </ac:spMkLst>
        </pc:spChg>
        <pc:spChg chg="add mod">
          <ac:chgData name="ِAwatef B" userId="4c3a533462edbdd8" providerId="LiveId" clId="{F2F93E38-54C2-4B18-89B7-8901134CEF5B}" dt="2024-10-31T18:03:31.817" v="1350"/>
          <ac:spMkLst>
            <pc:docMk/>
            <pc:sldMk cId="964317117" sldId="833"/>
            <ac:spMk id="31" creationId="{456DB3FD-C546-4992-7502-CE61C06AC24D}"/>
          </ac:spMkLst>
        </pc:spChg>
        <pc:spChg chg="add mod">
          <ac:chgData name="ِAwatef B" userId="4c3a533462edbdd8" providerId="LiveId" clId="{F2F93E38-54C2-4B18-89B7-8901134CEF5B}" dt="2024-10-31T18:03:31.817" v="1350"/>
          <ac:spMkLst>
            <pc:docMk/>
            <pc:sldMk cId="964317117" sldId="833"/>
            <ac:spMk id="32" creationId="{B10CC361-7281-2168-9BD1-1F73A5243B67}"/>
          </ac:spMkLst>
        </pc:spChg>
        <pc:spChg chg="add mod">
          <ac:chgData name="ِAwatef B" userId="4c3a533462edbdd8" providerId="LiveId" clId="{F2F93E38-54C2-4B18-89B7-8901134CEF5B}" dt="2024-10-31T18:03:31.817" v="1350"/>
          <ac:spMkLst>
            <pc:docMk/>
            <pc:sldMk cId="964317117" sldId="833"/>
            <ac:spMk id="33" creationId="{AEEC3A2C-CA4D-DCEB-5458-DAEFACFC283B}"/>
          </ac:spMkLst>
        </pc:spChg>
        <pc:spChg chg="add mod">
          <ac:chgData name="ِAwatef B" userId="4c3a533462edbdd8" providerId="LiveId" clId="{F2F93E38-54C2-4B18-89B7-8901134CEF5B}" dt="2024-10-31T18:03:31.817" v="1350"/>
          <ac:spMkLst>
            <pc:docMk/>
            <pc:sldMk cId="964317117" sldId="833"/>
            <ac:spMk id="34" creationId="{4DC616D1-9EBF-AFB8-D7C0-CFB01239CF87}"/>
          </ac:spMkLst>
        </pc:spChg>
        <pc:spChg chg="add mod">
          <ac:chgData name="ِAwatef B" userId="4c3a533462edbdd8" providerId="LiveId" clId="{F2F93E38-54C2-4B18-89B7-8901134CEF5B}" dt="2024-10-31T18:03:31.817" v="1350"/>
          <ac:spMkLst>
            <pc:docMk/>
            <pc:sldMk cId="964317117" sldId="833"/>
            <ac:spMk id="35" creationId="{7362056C-088C-6E72-5DDE-A9A073388712}"/>
          </ac:spMkLst>
        </pc:spChg>
        <pc:spChg chg="add mod">
          <ac:chgData name="ِAwatef B" userId="4c3a533462edbdd8" providerId="LiveId" clId="{F2F93E38-54C2-4B18-89B7-8901134CEF5B}" dt="2024-10-31T18:03:31.817" v="1350"/>
          <ac:spMkLst>
            <pc:docMk/>
            <pc:sldMk cId="964317117" sldId="833"/>
            <ac:spMk id="36" creationId="{8D305122-6AEE-AD73-367D-FC2B23F00854}"/>
          </ac:spMkLst>
        </pc:spChg>
        <pc:spChg chg="add mod">
          <ac:chgData name="ِAwatef B" userId="4c3a533462edbdd8" providerId="LiveId" clId="{F2F93E38-54C2-4B18-89B7-8901134CEF5B}" dt="2024-10-31T18:03:31.817" v="1350"/>
          <ac:spMkLst>
            <pc:docMk/>
            <pc:sldMk cId="964317117" sldId="833"/>
            <ac:spMk id="37" creationId="{1EBA25C2-BD28-1B53-CE92-9EAD57145846}"/>
          </ac:spMkLst>
        </pc:spChg>
        <pc:spChg chg="add mod">
          <ac:chgData name="ِAwatef B" userId="4c3a533462edbdd8" providerId="LiveId" clId="{F2F93E38-54C2-4B18-89B7-8901134CEF5B}" dt="2024-10-31T18:03:31.817" v="1350"/>
          <ac:spMkLst>
            <pc:docMk/>
            <pc:sldMk cId="964317117" sldId="833"/>
            <ac:spMk id="38" creationId="{026CA465-D6E9-7E56-E6AF-830D370AEA53}"/>
          </ac:spMkLst>
        </pc:spChg>
        <pc:spChg chg="add mod">
          <ac:chgData name="ِAwatef B" userId="4c3a533462edbdd8" providerId="LiveId" clId="{F2F93E38-54C2-4B18-89B7-8901134CEF5B}" dt="2024-10-31T18:03:31.817" v="1350"/>
          <ac:spMkLst>
            <pc:docMk/>
            <pc:sldMk cId="964317117" sldId="833"/>
            <ac:spMk id="39" creationId="{3CBD9E7E-2720-4473-8B08-E20F16C02C20}"/>
          </ac:spMkLst>
        </pc:spChg>
        <pc:spChg chg="add mod">
          <ac:chgData name="ِAwatef B" userId="4c3a533462edbdd8" providerId="LiveId" clId="{F2F93E38-54C2-4B18-89B7-8901134CEF5B}" dt="2024-10-31T18:03:31.817" v="1350"/>
          <ac:spMkLst>
            <pc:docMk/>
            <pc:sldMk cId="964317117" sldId="833"/>
            <ac:spMk id="40" creationId="{840073C5-8F6E-C276-290A-EE40B681ED9C}"/>
          </ac:spMkLst>
        </pc:spChg>
        <pc:spChg chg="add mod">
          <ac:chgData name="ِAwatef B" userId="4c3a533462edbdd8" providerId="LiveId" clId="{F2F93E38-54C2-4B18-89B7-8901134CEF5B}" dt="2024-10-31T18:03:31.817" v="1350"/>
          <ac:spMkLst>
            <pc:docMk/>
            <pc:sldMk cId="964317117" sldId="833"/>
            <ac:spMk id="41" creationId="{3AE6FD06-1B66-CB8B-6B1C-1ADF72DDF41C}"/>
          </ac:spMkLst>
        </pc:spChg>
        <pc:spChg chg="add mod">
          <ac:chgData name="ِAwatef B" userId="4c3a533462edbdd8" providerId="LiveId" clId="{F2F93E38-54C2-4B18-89B7-8901134CEF5B}" dt="2024-10-31T18:03:31.817" v="1350"/>
          <ac:spMkLst>
            <pc:docMk/>
            <pc:sldMk cId="964317117" sldId="833"/>
            <ac:spMk id="42" creationId="{EC7D0221-C05D-C8D5-F048-2E7793F66B5A}"/>
          </ac:spMkLst>
        </pc:spChg>
        <pc:spChg chg="add mod">
          <ac:chgData name="ِAwatef B" userId="4c3a533462edbdd8" providerId="LiveId" clId="{F2F93E38-54C2-4B18-89B7-8901134CEF5B}" dt="2024-10-31T18:03:31.817" v="1350"/>
          <ac:spMkLst>
            <pc:docMk/>
            <pc:sldMk cId="964317117" sldId="833"/>
            <ac:spMk id="43" creationId="{A72C4C2B-59FB-7FF4-6617-C42037E6A242}"/>
          </ac:spMkLst>
        </pc:spChg>
        <pc:spChg chg="add mod">
          <ac:chgData name="ِAwatef B" userId="4c3a533462edbdd8" providerId="LiveId" clId="{F2F93E38-54C2-4B18-89B7-8901134CEF5B}" dt="2024-10-31T18:03:31.817" v="1350"/>
          <ac:spMkLst>
            <pc:docMk/>
            <pc:sldMk cId="964317117" sldId="833"/>
            <ac:spMk id="44" creationId="{F05FB6F1-9887-6333-4FD5-AD66A5DC5231}"/>
          </ac:spMkLst>
        </pc:spChg>
        <pc:spChg chg="add mod">
          <ac:chgData name="ِAwatef B" userId="4c3a533462edbdd8" providerId="LiveId" clId="{F2F93E38-54C2-4B18-89B7-8901134CEF5B}" dt="2024-10-31T18:03:31.817" v="1350"/>
          <ac:spMkLst>
            <pc:docMk/>
            <pc:sldMk cId="964317117" sldId="833"/>
            <ac:spMk id="45" creationId="{19F330BA-ECFB-4BDE-5AF9-34383FE548A8}"/>
          </ac:spMkLst>
        </pc:spChg>
        <pc:spChg chg="add mod">
          <ac:chgData name="ِAwatef B" userId="4c3a533462edbdd8" providerId="LiveId" clId="{F2F93E38-54C2-4B18-89B7-8901134CEF5B}" dt="2024-10-31T18:03:31.817" v="1350"/>
          <ac:spMkLst>
            <pc:docMk/>
            <pc:sldMk cId="964317117" sldId="833"/>
            <ac:spMk id="46" creationId="{9F2CF84B-E4C0-C09C-71B0-22D6757681DC}"/>
          </ac:spMkLst>
        </pc:spChg>
        <pc:spChg chg="add mod">
          <ac:chgData name="ِAwatef B" userId="4c3a533462edbdd8" providerId="LiveId" clId="{F2F93E38-54C2-4B18-89B7-8901134CEF5B}" dt="2024-10-31T18:03:31.817" v="1350"/>
          <ac:spMkLst>
            <pc:docMk/>
            <pc:sldMk cId="964317117" sldId="833"/>
            <ac:spMk id="47" creationId="{E2D378ED-6EBC-CE36-67C0-4DE09B0FC43C}"/>
          </ac:spMkLst>
        </pc:spChg>
        <pc:spChg chg="add mod">
          <ac:chgData name="ِAwatef B" userId="4c3a533462edbdd8" providerId="LiveId" clId="{F2F93E38-54C2-4B18-89B7-8901134CEF5B}" dt="2024-10-31T18:03:31.817" v="1350"/>
          <ac:spMkLst>
            <pc:docMk/>
            <pc:sldMk cId="964317117" sldId="833"/>
            <ac:spMk id="48" creationId="{36804977-CAB7-D6AE-B3A6-59D61F097898}"/>
          </ac:spMkLst>
        </pc:spChg>
        <pc:spChg chg="add mod">
          <ac:chgData name="ِAwatef B" userId="4c3a533462edbdd8" providerId="LiveId" clId="{F2F93E38-54C2-4B18-89B7-8901134CEF5B}" dt="2024-10-31T18:03:31.817" v="1350"/>
          <ac:spMkLst>
            <pc:docMk/>
            <pc:sldMk cId="964317117" sldId="833"/>
            <ac:spMk id="49" creationId="{F3E190B9-C41F-31D9-A91B-3FAC331D5AA1}"/>
          </ac:spMkLst>
        </pc:spChg>
        <pc:spChg chg="add mod">
          <ac:chgData name="ِAwatef B" userId="4c3a533462edbdd8" providerId="LiveId" clId="{F2F93E38-54C2-4B18-89B7-8901134CEF5B}" dt="2024-10-31T18:03:31.817" v="1350"/>
          <ac:spMkLst>
            <pc:docMk/>
            <pc:sldMk cId="964317117" sldId="833"/>
            <ac:spMk id="50" creationId="{F6B95E3E-4EE1-FA48-CADD-FAF362182E78}"/>
          </ac:spMkLst>
        </pc:spChg>
        <pc:spChg chg="add mod">
          <ac:chgData name="ِAwatef B" userId="4c3a533462edbdd8" providerId="LiveId" clId="{F2F93E38-54C2-4B18-89B7-8901134CEF5B}" dt="2024-10-31T18:03:31.817" v="1350"/>
          <ac:spMkLst>
            <pc:docMk/>
            <pc:sldMk cId="964317117" sldId="833"/>
            <ac:spMk id="51" creationId="{E1765D9F-E35B-8570-6350-759E385BB204}"/>
          </ac:spMkLst>
        </pc:spChg>
        <pc:spChg chg="add mod">
          <ac:chgData name="ِAwatef B" userId="4c3a533462edbdd8" providerId="LiveId" clId="{F2F93E38-54C2-4B18-89B7-8901134CEF5B}" dt="2024-10-31T18:03:31.817" v="1350"/>
          <ac:spMkLst>
            <pc:docMk/>
            <pc:sldMk cId="964317117" sldId="833"/>
            <ac:spMk id="52" creationId="{A09C55E0-95F6-28C9-35A5-50809DA20510}"/>
          </ac:spMkLst>
        </pc:spChg>
        <pc:spChg chg="add mod">
          <ac:chgData name="ِAwatef B" userId="4c3a533462edbdd8" providerId="LiveId" clId="{F2F93E38-54C2-4B18-89B7-8901134CEF5B}" dt="2024-10-31T18:03:31.817" v="1350"/>
          <ac:spMkLst>
            <pc:docMk/>
            <pc:sldMk cId="964317117" sldId="833"/>
            <ac:spMk id="53" creationId="{82D63103-5BF8-CB5B-746D-7A5876E8110B}"/>
          </ac:spMkLst>
        </pc:spChg>
        <pc:spChg chg="add mod">
          <ac:chgData name="ِAwatef B" userId="4c3a533462edbdd8" providerId="LiveId" clId="{F2F93E38-54C2-4B18-89B7-8901134CEF5B}" dt="2024-10-31T18:03:31.817" v="1350"/>
          <ac:spMkLst>
            <pc:docMk/>
            <pc:sldMk cId="964317117" sldId="833"/>
            <ac:spMk id="54" creationId="{D1A7823E-588C-CBA8-D23F-C9A20E17E068}"/>
          </ac:spMkLst>
        </pc:spChg>
        <pc:spChg chg="add mod">
          <ac:chgData name="ِAwatef B" userId="4c3a533462edbdd8" providerId="LiveId" clId="{F2F93E38-54C2-4B18-89B7-8901134CEF5B}" dt="2024-10-31T18:03:31.817" v="1350"/>
          <ac:spMkLst>
            <pc:docMk/>
            <pc:sldMk cId="964317117" sldId="833"/>
            <ac:spMk id="55" creationId="{FBEC7B3D-DE4A-6D86-B0EF-470821957BCB}"/>
          </ac:spMkLst>
        </pc:spChg>
        <pc:spChg chg="add mod">
          <ac:chgData name="ِAwatef B" userId="4c3a533462edbdd8" providerId="LiveId" clId="{F2F93E38-54C2-4B18-89B7-8901134CEF5B}" dt="2024-10-31T18:03:31.817" v="1350"/>
          <ac:spMkLst>
            <pc:docMk/>
            <pc:sldMk cId="964317117" sldId="833"/>
            <ac:spMk id="56" creationId="{ED40A560-4215-7EFB-198C-FA57C5430AB0}"/>
          </ac:spMkLst>
        </pc:spChg>
        <pc:spChg chg="add mod">
          <ac:chgData name="ِAwatef B" userId="4c3a533462edbdd8" providerId="LiveId" clId="{F2F93E38-54C2-4B18-89B7-8901134CEF5B}" dt="2024-10-31T18:03:31.817" v="1350"/>
          <ac:spMkLst>
            <pc:docMk/>
            <pc:sldMk cId="964317117" sldId="833"/>
            <ac:spMk id="57" creationId="{6BBA5DB1-2238-853D-F251-8653062AE343}"/>
          </ac:spMkLst>
        </pc:spChg>
        <pc:spChg chg="add mod">
          <ac:chgData name="ِAwatef B" userId="4c3a533462edbdd8" providerId="LiveId" clId="{F2F93E38-54C2-4B18-89B7-8901134CEF5B}" dt="2024-10-31T18:03:31.817" v="1350"/>
          <ac:spMkLst>
            <pc:docMk/>
            <pc:sldMk cId="964317117" sldId="833"/>
            <ac:spMk id="58" creationId="{48697AE4-8633-C07A-2A42-C59F27131DAF}"/>
          </ac:spMkLst>
        </pc:spChg>
        <pc:spChg chg="add mod">
          <ac:chgData name="ِAwatef B" userId="4c3a533462edbdd8" providerId="LiveId" clId="{F2F93E38-54C2-4B18-89B7-8901134CEF5B}" dt="2024-10-31T18:03:31.817" v="1350"/>
          <ac:spMkLst>
            <pc:docMk/>
            <pc:sldMk cId="964317117" sldId="833"/>
            <ac:spMk id="59" creationId="{54B1CA43-8BFD-7666-C4C8-BABFC2E69454}"/>
          </ac:spMkLst>
        </pc:spChg>
        <pc:spChg chg="add mod">
          <ac:chgData name="ِAwatef B" userId="4c3a533462edbdd8" providerId="LiveId" clId="{F2F93E38-54C2-4B18-89B7-8901134CEF5B}" dt="2024-10-31T18:03:31.817" v="1350"/>
          <ac:spMkLst>
            <pc:docMk/>
            <pc:sldMk cId="964317117" sldId="833"/>
            <ac:spMk id="60" creationId="{777952B0-ACF4-60F0-EF57-C8547D4DDF04}"/>
          </ac:spMkLst>
        </pc:spChg>
        <pc:spChg chg="add mod">
          <ac:chgData name="ِAwatef B" userId="4c3a533462edbdd8" providerId="LiveId" clId="{F2F93E38-54C2-4B18-89B7-8901134CEF5B}" dt="2024-10-31T18:03:31.817" v="1350"/>
          <ac:spMkLst>
            <pc:docMk/>
            <pc:sldMk cId="964317117" sldId="833"/>
            <ac:spMk id="61" creationId="{DB569012-C128-DF97-7502-64B58BCE31E2}"/>
          </ac:spMkLst>
        </pc:spChg>
        <pc:spChg chg="add mod">
          <ac:chgData name="ِAwatef B" userId="4c3a533462edbdd8" providerId="LiveId" clId="{F2F93E38-54C2-4B18-89B7-8901134CEF5B}" dt="2024-10-31T18:03:31.817" v="1350"/>
          <ac:spMkLst>
            <pc:docMk/>
            <pc:sldMk cId="964317117" sldId="833"/>
            <ac:spMk id="62" creationId="{B9685DBD-B180-328C-DF72-4AC084F02B3E}"/>
          </ac:spMkLst>
        </pc:spChg>
        <pc:spChg chg="add mod">
          <ac:chgData name="ِAwatef B" userId="4c3a533462edbdd8" providerId="LiveId" clId="{F2F93E38-54C2-4B18-89B7-8901134CEF5B}" dt="2024-10-31T18:03:31.817" v="1350"/>
          <ac:spMkLst>
            <pc:docMk/>
            <pc:sldMk cId="964317117" sldId="833"/>
            <ac:spMk id="63" creationId="{C73E9C6F-A7EF-F287-6FF7-F3235283CF5A}"/>
          </ac:spMkLst>
        </pc:spChg>
        <pc:spChg chg="add mod">
          <ac:chgData name="ِAwatef B" userId="4c3a533462edbdd8" providerId="LiveId" clId="{F2F93E38-54C2-4B18-89B7-8901134CEF5B}" dt="2024-10-31T18:03:31.817" v="1350"/>
          <ac:spMkLst>
            <pc:docMk/>
            <pc:sldMk cId="964317117" sldId="833"/>
            <ac:spMk id="129" creationId="{6899828E-969D-F5FB-4894-FC7297F0FD0E}"/>
          </ac:spMkLst>
        </pc:spChg>
        <pc:spChg chg="add mod">
          <ac:chgData name="ِAwatef B" userId="4c3a533462edbdd8" providerId="LiveId" clId="{F2F93E38-54C2-4B18-89B7-8901134CEF5B}" dt="2024-10-31T18:03:31.817" v="1350"/>
          <ac:spMkLst>
            <pc:docMk/>
            <pc:sldMk cId="964317117" sldId="833"/>
            <ac:spMk id="130" creationId="{98FBCE41-4617-3E60-9224-71E63247E646}"/>
          </ac:spMkLst>
        </pc:spChg>
        <pc:spChg chg="add mod">
          <ac:chgData name="ِAwatef B" userId="4c3a533462edbdd8" providerId="LiveId" clId="{F2F93E38-54C2-4B18-89B7-8901134CEF5B}" dt="2024-10-31T18:03:31.817" v="1350"/>
          <ac:spMkLst>
            <pc:docMk/>
            <pc:sldMk cId="964317117" sldId="833"/>
            <ac:spMk id="131" creationId="{308BBCCF-D7C7-CFAA-BC68-CF23191B928D}"/>
          </ac:spMkLst>
        </pc:spChg>
        <pc:spChg chg="add mod">
          <ac:chgData name="ِAwatef B" userId="4c3a533462edbdd8" providerId="LiveId" clId="{F2F93E38-54C2-4B18-89B7-8901134CEF5B}" dt="2024-10-31T18:03:31.817" v="1350"/>
          <ac:spMkLst>
            <pc:docMk/>
            <pc:sldMk cId="964317117" sldId="833"/>
            <ac:spMk id="132" creationId="{D21DE556-96FE-F0AC-DA60-F4E6277C4822}"/>
          </ac:spMkLst>
        </pc:spChg>
        <pc:spChg chg="add mod">
          <ac:chgData name="ِAwatef B" userId="4c3a533462edbdd8" providerId="LiveId" clId="{F2F93E38-54C2-4B18-89B7-8901134CEF5B}" dt="2024-10-31T18:03:31.817" v="1350"/>
          <ac:spMkLst>
            <pc:docMk/>
            <pc:sldMk cId="964317117" sldId="833"/>
            <ac:spMk id="133" creationId="{F2D9C97B-5832-395E-1E4E-2C02C1F715C4}"/>
          </ac:spMkLst>
        </pc:spChg>
        <pc:spChg chg="add mod">
          <ac:chgData name="ِAwatef B" userId="4c3a533462edbdd8" providerId="LiveId" clId="{F2F93E38-54C2-4B18-89B7-8901134CEF5B}" dt="2024-10-31T18:03:31.817" v="1350"/>
          <ac:spMkLst>
            <pc:docMk/>
            <pc:sldMk cId="964317117" sldId="833"/>
            <ac:spMk id="134" creationId="{370DB424-8E35-519F-087D-CD5C8A26E4D4}"/>
          </ac:spMkLst>
        </pc:spChg>
        <pc:spChg chg="add mod">
          <ac:chgData name="ِAwatef B" userId="4c3a533462edbdd8" providerId="LiveId" clId="{F2F93E38-54C2-4B18-89B7-8901134CEF5B}" dt="2024-10-31T18:03:31.817" v="1350"/>
          <ac:spMkLst>
            <pc:docMk/>
            <pc:sldMk cId="964317117" sldId="833"/>
            <ac:spMk id="135" creationId="{4E99437E-A1F3-935A-DF62-988944C0D8D0}"/>
          </ac:spMkLst>
        </pc:spChg>
        <pc:spChg chg="add mod">
          <ac:chgData name="ِAwatef B" userId="4c3a533462edbdd8" providerId="LiveId" clId="{F2F93E38-54C2-4B18-89B7-8901134CEF5B}" dt="2024-10-31T18:03:31.817" v="1350"/>
          <ac:spMkLst>
            <pc:docMk/>
            <pc:sldMk cId="964317117" sldId="833"/>
            <ac:spMk id="136" creationId="{2AE3926E-F0DF-015A-B0B2-F0F986BE2823}"/>
          </ac:spMkLst>
        </pc:spChg>
        <pc:spChg chg="add mod">
          <ac:chgData name="ِAwatef B" userId="4c3a533462edbdd8" providerId="LiveId" clId="{F2F93E38-54C2-4B18-89B7-8901134CEF5B}" dt="2024-10-31T18:03:31.817" v="1350"/>
          <ac:spMkLst>
            <pc:docMk/>
            <pc:sldMk cId="964317117" sldId="833"/>
            <ac:spMk id="137" creationId="{762CEF06-32A4-EAD0-D896-742998984035}"/>
          </ac:spMkLst>
        </pc:spChg>
        <pc:spChg chg="add mod">
          <ac:chgData name="ِAwatef B" userId="4c3a533462edbdd8" providerId="LiveId" clId="{F2F93E38-54C2-4B18-89B7-8901134CEF5B}" dt="2024-10-31T18:03:31.817" v="1350"/>
          <ac:spMkLst>
            <pc:docMk/>
            <pc:sldMk cId="964317117" sldId="833"/>
            <ac:spMk id="138" creationId="{D9A5176C-9E2E-E990-A755-56FFB3273DD9}"/>
          </ac:spMkLst>
        </pc:spChg>
        <pc:spChg chg="add mod">
          <ac:chgData name="ِAwatef B" userId="4c3a533462edbdd8" providerId="LiveId" clId="{F2F93E38-54C2-4B18-89B7-8901134CEF5B}" dt="2024-10-31T18:03:31.817" v="1350"/>
          <ac:spMkLst>
            <pc:docMk/>
            <pc:sldMk cId="964317117" sldId="833"/>
            <ac:spMk id="139" creationId="{FD218BF0-B0DD-40CA-6A7B-2E34BC197B9B}"/>
          </ac:spMkLst>
        </pc:spChg>
        <pc:spChg chg="add mod">
          <ac:chgData name="ِAwatef B" userId="4c3a533462edbdd8" providerId="LiveId" clId="{F2F93E38-54C2-4B18-89B7-8901134CEF5B}" dt="2024-10-31T18:03:31.817" v="1350"/>
          <ac:spMkLst>
            <pc:docMk/>
            <pc:sldMk cId="964317117" sldId="833"/>
            <ac:spMk id="140" creationId="{40CD4754-F544-329C-7D87-D611F8F177C8}"/>
          </ac:spMkLst>
        </pc:spChg>
        <pc:spChg chg="add mod">
          <ac:chgData name="ِAwatef B" userId="4c3a533462edbdd8" providerId="LiveId" clId="{F2F93E38-54C2-4B18-89B7-8901134CEF5B}" dt="2024-10-31T18:03:31.817" v="1350"/>
          <ac:spMkLst>
            <pc:docMk/>
            <pc:sldMk cId="964317117" sldId="833"/>
            <ac:spMk id="141" creationId="{55EB3E72-930A-41B3-6DD2-8512951C9E51}"/>
          </ac:spMkLst>
        </pc:spChg>
        <pc:spChg chg="add mod">
          <ac:chgData name="ِAwatef B" userId="4c3a533462edbdd8" providerId="LiveId" clId="{F2F93E38-54C2-4B18-89B7-8901134CEF5B}" dt="2024-10-31T18:03:31.817" v="1350"/>
          <ac:spMkLst>
            <pc:docMk/>
            <pc:sldMk cId="964317117" sldId="833"/>
            <ac:spMk id="142" creationId="{B5B48BC4-6D8D-CBEB-FEEC-854BA76B8D60}"/>
          </ac:spMkLst>
        </pc:spChg>
        <pc:spChg chg="add mod">
          <ac:chgData name="ِAwatef B" userId="4c3a533462edbdd8" providerId="LiveId" clId="{F2F93E38-54C2-4B18-89B7-8901134CEF5B}" dt="2024-10-31T18:03:31.817" v="1350"/>
          <ac:spMkLst>
            <pc:docMk/>
            <pc:sldMk cId="964317117" sldId="833"/>
            <ac:spMk id="143" creationId="{5B841F04-9E3A-AB2A-B7BF-896327AC919F}"/>
          </ac:spMkLst>
        </pc:spChg>
        <pc:spChg chg="add mod">
          <ac:chgData name="ِAwatef B" userId="4c3a533462edbdd8" providerId="LiveId" clId="{F2F93E38-54C2-4B18-89B7-8901134CEF5B}" dt="2024-10-31T18:03:31.817" v="1350"/>
          <ac:spMkLst>
            <pc:docMk/>
            <pc:sldMk cId="964317117" sldId="833"/>
            <ac:spMk id="144" creationId="{2587264E-7808-CE27-1CC1-727CD0E0E300}"/>
          </ac:spMkLst>
        </pc:spChg>
        <pc:spChg chg="add mod">
          <ac:chgData name="ِAwatef B" userId="4c3a533462edbdd8" providerId="LiveId" clId="{F2F93E38-54C2-4B18-89B7-8901134CEF5B}" dt="2024-10-31T18:03:31.817" v="1350"/>
          <ac:spMkLst>
            <pc:docMk/>
            <pc:sldMk cId="964317117" sldId="833"/>
            <ac:spMk id="145" creationId="{26EA7FFC-B221-B92F-7C34-EBCF34DEBCE6}"/>
          </ac:spMkLst>
        </pc:spChg>
        <pc:spChg chg="add mod">
          <ac:chgData name="ِAwatef B" userId="4c3a533462edbdd8" providerId="LiveId" clId="{F2F93E38-54C2-4B18-89B7-8901134CEF5B}" dt="2024-10-31T18:03:31.817" v="1350"/>
          <ac:spMkLst>
            <pc:docMk/>
            <pc:sldMk cId="964317117" sldId="833"/>
            <ac:spMk id="146" creationId="{74684CEA-0C89-5780-94C1-54701D425A15}"/>
          </ac:spMkLst>
        </pc:spChg>
        <pc:spChg chg="add mod">
          <ac:chgData name="ِAwatef B" userId="4c3a533462edbdd8" providerId="LiveId" clId="{F2F93E38-54C2-4B18-89B7-8901134CEF5B}" dt="2024-10-31T18:03:31.817" v="1350"/>
          <ac:spMkLst>
            <pc:docMk/>
            <pc:sldMk cId="964317117" sldId="833"/>
            <ac:spMk id="147" creationId="{2858B8A3-5E32-DD81-7666-70B47389AE83}"/>
          </ac:spMkLst>
        </pc:spChg>
        <pc:spChg chg="add mod">
          <ac:chgData name="ِAwatef B" userId="4c3a533462edbdd8" providerId="LiveId" clId="{F2F93E38-54C2-4B18-89B7-8901134CEF5B}" dt="2024-10-31T18:03:31.817" v="1350"/>
          <ac:spMkLst>
            <pc:docMk/>
            <pc:sldMk cId="964317117" sldId="833"/>
            <ac:spMk id="148" creationId="{F213BF7B-A720-BD74-6652-C094CB129EA2}"/>
          </ac:spMkLst>
        </pc:spChg>
        <pc:spChg chg="add mod">
          <ac:chgData name="ِAwatef B" userId="4c3a533462edbdd8" providerId="LiveId" clId="{F2F93E38-54C2-4B18-89B7-8901134CEF5B}" dt="2024-10-31T18:03:31.817" v="1350"/>
          <ac:spMkLst>
            <pc:docMk/>
            <pc:sldMk cId="964317117" sldId="833"/>
            <ac:spMk id="149" creationId="{1BE7FBB4-FE37-FA5A-4FE6-F20B4C89C401}"/>
          </ac:spMkLst>
        </pc:spChg>
        <pc:spChg chg="add mod">
          <ac:chgData name="ِAwatef B" userId="4c3a533462edbdd8" providerId="LiveId" clId="{F2F93E38-54C2-4B18-89B7-8901134CEF5B}" dt="2024-10-31T18:03:31.817" v="1350"/>
          <ac:spMkLst>
            <pc:docMk/>
            <pc:sldMk cId="964317117" sldId="833"/>
            <ac:spMk id="150" creationId="{F99D9CBD-BF2C-40CC-38D1-F65273ADEB76}"/>
          </ac:spMkLst>
        </pc:spChg>
        <pc:spChg chg="add mod">
          <ac:chgData name="ِAwatef B" userId="4c3a533462edbdd8" providerId="LiveId" clId="{F2F93E38-54C2-4B18-89B7-8901134CEF5B}" dt="2024-10-31T18:03:31.817" v="1350"/>
          <ac:spMkLst>
            <pc:docMk/>
            <pc:sldMk cId="964317117" sldId="833"/>
            <ac:spMk id="151" creationId="{23AA3C5B-2AE8-E254-DFC4-88A1D75702C6}"/>
          </ac:spMkLst>
        </pc:spChg>
        <pc:spChg chg="add mod">
          <ac:chgData name="ِAwatef B" userId="4c3a533462edbdd8" providerId="LiveId" clId="{F2F93E38-54C2-4B18-89B7-8901134CEF5B}" dt="2024-10-31T18:03:31.817" v="1350"/>
          <ac:spMkLst>
            <pc:docMk/>
            <pc:sldMk cId="964317117" sldId="833"/>
            <ac:spMk id="152" creationId="{53AB4561-4D9B-8D78-D423-BA50D7D3AA1A}"/>
          </ac:spMkLst>
        </pc:spChg>
        <pc:spChg chg="add mod">
          <ac:chgData name="ِAwatef B" userId="4c3a533462edbdd8" providerId="LiveId" clId="{F2F93E38-54C2-4B18-89B7-8901134CEF5B}" dt="2024-10-31T18:03:31.817" v="1350"/>
          <ac:spMkLst>
            <pc:docMk/>
            <pc:sldMk cId="964317117" sldId="833"/>
            <ac:spMk id="153" creationId="{7A123E44-FB18-D095-1746-35F05B591809}"/>
          </ac:spMkLst>
        </pc:spChg>
        <pc:spChg chg="add mod">
          <ac:chgData name="ِAwatef B" userId="4c3a533462edbdd8" providerId="LiveId" clId="{F2F93E38-54C2-4B18-89B7-8901134CEF5B}" dt="2024-10-31T18:03:31.817" v="1350"/>
          <ac:spMkLst>
            <pc:docMk/>
            <pc:sldMk cId="964317117" sldId="833"/>
            <ac:spMk id="154" creationId="{8A64C435-1116-92C0-69DD-DB3FA6A61AB3}"/>
          </ac:spMkLst>
        </pc:spChg>
        <pc:spChg chg="add mod">
          <ac:chgData name="ِAwatef B" userId="4c3a533462edbdd8" providerId="LiveId" clId="{F2F93E38-54C2-4B18-89B7-8901134CEF5B}" dt="2024-10-31T18:03:31.817" v="1350"/>
          <ac:spMkLst>
            <pc:docMk/>
            <pc:sldMk cId="964317117" sldId="833"/>
            <ac:spMk id="155" creationId="{E9E84D78-9B0F-EEF9-98CC-C58F622B7214}"/>
          </ac:spMkLst>
        </pc:spChg>
        <pc:spChg chg="add mod">
          <ac:chgData name="ِAwatef B" userId="4c3a533462edbdd8" providerId="LiveId" clId="{F2F93E38-54C2-4B18-89B7-8901134CEF5B}" dt="2024-10-31T18:03:31.817" v="1350"/>
          <ac:spMkLst>
            <pc:docMk/>
            <pc:sldMk cId="964317117" sldId="833"/>
            <ac:spMk id="156" creationId="{38552B28-0B35-C481-22FE-73F56D1F2EE8}"/>
          </ac:spMkLst>
        </pc:spChg>
        <pc:spChg chg="add mod">
          <ac:chgData name="ِAwatef B" userId="4c3a533462edbdd8" providerId="LiveId" clId="{F2F93E38-54C2-4B18-89B7-8901134CEF5B}" dt="2024-10-31T18:03:31.817" v="1350"/>
          <ac:spMkLst>
            <pc:docMk/>
            <pc:sldMk cId="964317117" sldId="833"/>
            <ac:spMk id="157" creationId="{C9A09C16-27C2-9864-78D4-6C25E7CB31F1}"/>
          </ac:spMkLst>
        </pc:spChg>
        <pc:spChg chg="add mod">
          <ac:chgData name="ِAwatef B" userId="4c3a533462edbdd8" providerId="LiveId" clId="{F2F93E38-54C2-4B18-89B7-8901134CEF5B}" dt="2024-10-31T18:03:31.817" v="1350"/>
          <ac:spMkLst>
            <pc:docMk/>
            <pc:sldMk cId="964317117" sldId="833"/>
            <ac:spMk id="158" creationId="{806C569A-44DB-69E7-FF65-862DB48FC209}"/>
          </ac:spMkLst>
        </pc:spChg>
        <pc:spChg chg="add mod">
          <ac:chgData name="ِAwatef B" userId="4c3a533462edbdd8" providerId="LiveId" clId="{F2F93E38-54C2-4B18-89B7-8901134CEF5B}" dt="2024-10-31T18:03:31.817" v="1350"/>
          <ac:spMkLst>
            <pc:docMk/>
            <pc:sldMk cId="964317117" sldId="833"/>
            <ac:spMk id="159" creationId="{55C9028B-BA72-7A58-2C90-347519B0B4D3}"/>
          </ac:spMkLst>
        </pc:spChg>
        <pc:spChg chg="add mod">
          <ac:chgData name="ِAwatef B" userId="4c3a533462edbdd8" providerId="LiveId" clId="{F2F93E38-54C2-4B18-89B7-8901134CEF5B}" dt="2024-10-31T18:03:31.817" v="1350"/>
          <ac:spMkLst>
            <pc:docMk/>
            <pc:sldMk cId="964317117" sldId="833"/>
            <ac:spMk id="160" creationId="{BFB7856B-E32E-A8F8-E1C9-98FC070459C1}"/>
          </ac:spMkLst>
        </pc:spChg>
        <pc:spChg chg="add mod">
          <ac:chgData name="ِAwatef B" userId="4c3a533462edbdd8" providerId="LiveId" clId="{F2F93E38-54C2-4B18-89B7-8901134CEF5B}" dt="2024-10-31T18:03:31.817" v="1350"/>
          <ac:spMkLst>
            <pc:docMk/>
            <pc:sldMk cId="964317117" sldId="833"/>
            <ac:spMk id="161" creationId="{9A09D4B8-A1CC-2AC6-B097-284ADEF7FF58}"/>
          </ac:spMkLst>
        </pc:spChg>
        <pc:spChg chg="add mod">
          <ac:chgData name="ِAwatef B" userId="4c3a533462edbdd8" providerId="LiveId" clId="{F2F93E38-54C2-4B18-89B7-8901134CEF5B}" dt="2024-10-31T18:03:31.817" v="1350"/>
          <ac:spMkLst>
            <pc:docMk/>
            <pc:sldMk cId="964317117" sldId="833"/>
            <ac:spMk id="162" creationId="{F9A296C7-D9DC-8A41-3B5A-BDE2BC0DD92F}"/>
          </ac:spMkLst>
        </pc:spChg>
        <pc:spChg chg="add mod">
          <ac:chgData name="ِAwatef B" userId="4c3a533462edbdd8" providerId="LiveId" clId="{F2F93E38-54C2-4B18-89B7-8901134CEF5B}" dt="2024-10-31T18:03:31.817" v="1350"/>
          <ac:spMkLst>
            <pc:docMk/>
            <pc:sldMk cId="964317117" sldId="833"/>
            <ac:spMk id="163" creationId="{3652576B-1D6E-C479-EA8C-9FD2599093F1}"/>
          </ac:spMkLst>
        </pc:spChg>
        <pc:spChg chg="add mod">
          <ac:chgData name="ِAwatef B" userId="4c3a533462edbdd8" providerId="LiveId" clId="{F2F93E38-54C2-4B18-89B7-8901134CEF5B}" dt="2024-10-31T18:03:31.817" v="1350"/>
          <ac:spMkLst>
            <pc:docMk/>
            <pc:sldMk cId="964317117" sldId="833"/>
            <ac:spMk id="164" creationId="{42E6B60F-1A42-2451-A329-DD17F24B7F71}"/>
          </ac:spMkLst>
        </pc:spChg>
        <pc:spChg chg="add mod">
          <ac:chgData name="ِAwatef B" userId="4c3a533462edbdd8" providerId="LiveId" clId="{F2F93E38-54C2-4B18-89B7-8901134CEF5B}" dt="2024-10-31T18:03:31.817" v="1350"/>
          <ac:spMkLst>
            <pc:docMk/>
            <pc:sldMk cId="964317117" sldId="833"/>
            <ac:spMk id="165" creationId="{EA6747B4-5129-4A99-CBC9-FFD9C989E2E8}"/>
          </ac:spMkLst>
        </pc:spChg>
        <pc:spChg chg="add mod">
          <ac:chgData name="ِAwatef B" userId="4c3a533462edbdd8" providerId="LiveId" clId="{F2F93E38-54C2-4B18-89B7-8901134CEF5B}" dt="2024-10-31T18:03:31.817" v="1350"/>
          <ac:spMkLst>
            <pc:docMk/>
            <pc:sldMk cId="964317117" sldId="833"/>
            <ac:spMk id="166" creationId="{28A6BA3A-6A06-9741-387C-51A3FE90390D}"/>
          </ac:spMkLst>
        </pc:spChg>
        <pc:spChg chg="add mod">
          <ac:chgData name="ِAwatef B" userId="4c3a533462edbdd8" providerId="LiveId" clId="{F2F93E38-54C2-4B18-89B7-8901134CEF5B}" dt="2024-10-31T18:03:31.817" v="1350"/>
          <ac:spMkLst>
            <pc:docMk/>
            <pc:sldMk cId="964317117" sldId="833"/>
            <ac:spMk id="167" creationId="{40DF77E7-9F49-0E28-B628-C954B5F33987}"/>
          </ac:spMkLst>
        </pc:spChg>
        <pc:spChg chg="add mod">
          <ac:chgData name="ِAwatef B" userId="4c3a533462edbdd8" providerId="LiveId" clId="{F2F93E38-54C2-4B18-89B7-8901134CEF5B}" dt="2024-10-31T18:03:31.817" v="1350"/>
          <ac:spMkLst>
            <pc:docMk/>
            <pc:sldMk cId="964317117" sldId="833"/>
            <ac:spMk id="168" creationId="{51FDAA5F-140E-4DCA-BB72-51257EF59F73}"/>
          </ac:spMkLst>
        </pc:spChg>
        <pc:spChg chg="add mod">
          <ac:chgData name="ِAwatef B" userId="4c3a533462edbdd8" providerId="LiveId" clId="{F2F93E38-54C2-4B18-89B7-8901134CEF5B}" dt="2024-10-31T18:03:31.817" v="1350"/>
          <ac:spMkLst>
            <pc:docMk/>
            <pc:sldMk cId="964317117" sldId="833"/>
            <ac:spMk id="169" creationId="{76288471-5968-507B-0F17-E526EC5D5AC4}"/>
          </ac:spMkLst>
        </pc:spChg>
        <pc:spChg chg="add mod">
          <ac:chgData name="ِAwatef B" userId="4c3a533462edbdd8" providerId="LiveId" clId="{F2F93E38-54C2-4B18-89B7-8901134CEF5B}" dt="2024-10-31T18:03:31.817" v="1350"/>
          <ac:spMkLst>
            <pc:docMk/>
            <pc:sldMk cId="964317117" sldId="833"/>
            <ac:spMk id="170" creationId="{B52D5AF3-3CE8-A2A0-7005-66CCE1898790}"/>
          </ac:spMkLst>
        </pc:spChg>
        <pc:spChg chg="add mod">
          <ac:chgData name="ِAwatef B" userId="4c3a533462edbdd8" providerId="LiveId" clId="{F2F93E38-54C2-4B18-89B7-8901134CEF5B}" dt="2024-10-31T18:03:31.817" v="1350"/>
          <ac:spMkLst>
            <pc:docMk/>
            <pc:sldMk cId="964317117" sldId="833"/>
            <ac:spMk id="171" creationId="{9AA02523-2DA5-3D6A-D099-857C8D702339}"/>
          </ac:spMkLst>
        </pc:spChg>
        <pc:spChg chg="add mod">
          <ac:chgData name="ِAwatef B" userId="4c3a533462edbdd8" providerId="LiveId" clId="{F2F93E38-54C2-4B18-89B7-8901134CEF5B}" dt="2024-10-31T18:03:31.817" v="1350"/>
          <ac:spMkLst>
            <pc:docMk/>
            <pc:sldMk cId="964317117" sldId="833"/>
            <ac:spMk id="172" creationId="{9EEC40C3-1FF4-0375-8CB0-199B706A7ED0}"/>
          </ac:spMkLst>
        </pc:spChg>
        <pc:spChg chg="add mod">
          <ac:chgData name="ِAwatef B" userId="4c3a533462edbdd8" providerId="LiveId" clId="{F2F93E38-54C2-4B18-89B7-8901134CEF5B}" dt="2024-10-31T18:03:31.817" v="1350"/>
          <ac:spMkLst>
            <pc:docMk/>
            <pc:sldMk cId="964317117" sldId="833"/>
            <ac:spMk id="173" creationId="{4F26BE18-B7B2-888F-3741-1B114301BEA7}"/>
          </ac:spMkLst>
        </pc:spChg>
        <pc:spChg chg="add mod">
          <ac:chgData name="ِAwatef B" userId="4c3a533462edbdd8" providerId="LiveId" clId="{F2F93E38-54C2-4B18-89B7-8901134CEF5B}" dt="2024-10-31T18:03:31.817" v="1350"/>
          <ac:spMkLst>
            <pc:docMk/>
            <pc:sldMk cId="964317117" sldId="833"/>
            <ac:spMk id="174" creationId="{C30C2F9B-B4EB-8E29-2C53-03087D677248}"/>
          </ac:spMkLst>
        </pc:spChg>
        <pc:spChg chg="add mod">
          <ac:chgData name="ِAwatef B" userId="4c3a533462edbdd8" providerId="LiveId" clId="{F2F93E38-54C2-4B18-89B7-8901134CEF5B}" dt="2024-10-31T18:03:31.817" v="1350"/>
          <ac:spMkLst>
            <pc:docMk/>
            <pc:sldMk cId="964317117" sldId="833"/>
            <ac:spMk id="175" creationId="{221CCFAB-161F-D024-BD3A-7D81A9D2C0AE}"/>
          </ac:spMkLst>
        </pc:spChg>
        <pc:spChg chg="add mod">
          <ac:chgData name="ِAwatef B" userId="4c3a533462edbdd8" providerId="LiveId" clId="{F2F93E38-54C2-4B18-89B7-8901134CEF5B}" dt="2024-10-31T18:03:31.817" v="1350"/>
          <ac:spMkLst>
            <pc:docMk/>
            <pc:sldMk cId="964317117" sldId="833"/>
            <ac:spMk id="176" creationId="{3170CBB2-6790-2AAB-805A-6BE532AC16DE}"/>
          </ac:spMkLst>
        </pc:spChg>
        <pc:spChg chg="add mod">
          <ac:chgData name="ِAwatef B" userId="4c3a533462edbdd8" providerId="LiveId" clId="{F2F93E38-54C2-4B18-89B7-8901134CEF5B}" dt="2024-10-31T18:03:31.817" v="1350"/>
          <ac:spMkLst>
            <pc:docMk/>
            <pc:sldMk cId="964317117" sldId="833"/>
            <ac:spMk id="177" creationId="{9F26DDA1-662B-F2A1-24E2-45BEE6297865}"/>
          </ac:spMkLst>
        </pc:spChg>
        <pc:spChg chg="add mod">
          <ac:chgData name="ِAwatef B" userId="4c3a533462edbdd8" providerId="LiveId" clId="{F2F93E38-54C2-4B18-89B7-8901134CEF5B}" dt="2024-10-31T18:03:31.817" v="1350"/>
          <ac:spMkLst>
            <pc:docMk/>
            <pc:sldMk cId="964317117" sldId="833"/>
            <ac:spMk id="178" creationId="{855FDBB0-0202-AEC7-ECBA-B22C1F99D509}"/>
          </ac:spMkLst>
        </pc:spChg>
        <pc:spChg chg="add mod">
          <ac:chgData name="ِAwatef B" userId="4c3a533462edbdd8" providerId="LiveId" clId="{F2F93E38-54C2-4B18-89B7-8901134CEF5B}" dt="2024-10-31T18:03:31.817" v="1350"/>
          <ac:spMkLst>
            <pc:docMk/>
            <pc:sldMk cId="964317117" sldId="833"/>
            <ac:spMk id="179" creationId="{38A06AAA-1551-3055-18A4-EA17A5809FB2}"/>
          </ac:spMkLst>
        </pc:spChg>
        <pc:spChg chg="add mod">
          <ac:chgData name="ِAwatef B" userId="4c3a533462edbdd8" providerId="LiveId" clId="{F2F93E38-54C2-4B18-89B7-8901134CEF5B}" dt="2024-10-31T18:03:31.817" v="1350"/>
          <ac:spMkLst>
            <pc:docMk/>
            <pc:sldMk cId="964317117" sldId="833"/>
            <ac:spMk id="180" creationId="{D14F5540-AB1E-061B-21D9-0D68E9CE8CC6}"/>
          </ac:spMkLst>
        </pc:spChg>
        <pc:spChg chg="add mod">
          <ac:chgData name="ِAwatef B" userId="4c3a533462edbdd8" providerId="LiveId" clId="{F2F93E38-54C2-4B18-89B7-8901134CEF5B}" dt="2024-10-31T18:03:31.817" v="1350"/>
          <ac:spMkLst>
            <pc:docMk/>
            <pc:sldMk cId="964317117" sldId="833"/>
            <ac:spMk id="181" creationId="{4D7A37C2-F3BF-70BC-72C8-F6F6EB36BAC2}"/>
          </ac:spMkLst>
        </pc:spChg>
        <pc:spChg chg="add mod">
          <ac:chgData name="ِAwatef B" userId="4c3a533462edbdd8" providerId="LiveId" clId="{F2F93E38-54C2-4B18-89B7-8901134CEF5B}" dt="2024-10-31T18:03:31.817" v="1350"/>
          <ac:spMkLst>
            <pc:docMk/>
            <pc:sldMk cId="964317117" sldId="833"/>
            <ac:spMk id="182" creationId="{C1218305-A352-6EAE-17F4-C3D0E5B7F5EC}"/>
          </ac:spMkLst>
        </pc:spChg>
        <pc:spChg chg="add mod">
          <ac:chgData name="ِAwatef B" userId="4c3a533462edbdd8" providerId="LiveId" clId="{F2F93E38-54C2-4B18-89B7-8901134CEF5B}" dt="2024-10-31T18:03:31.817" v="1350"/>
          <ac:spMkLst>
            <pc:docMk/>
            <pc:sldMk cId="964317117" sldId="833"/>
            <ac:spMk id="183" creationId="{67303C30-3FB6-ABE3-D053-BCD80096B67A}"/>
          </ac:spMkLst>
        </pc:spChg>
        <pc:spChg chg="add mod">
          <ac:chgData name="ِAwatef B" userId="4c3a533462edbdd8" providerId="LiveId" clId="{F2F93E38-54C2-4B18-89B7-8901134CEF5B}" dt="2024-10-31T18:03:31.817" v="1350"/>
          <ac:spMkLst>
            <pc:docMk/>
            <pc:sldMk cId="964317117" sldId="833"/>
            <ac:spMk id="184" creationId="{738294E6-B32C-5166-CF1B-D4985CE34E84}"/>
          </ac:spMkLst>
        </pc:spChg>
        <pc:spChg chg="add mod">
          <ac:chgData name="ِAwatef B" userId="4c3a533462edbdd8" providerId="LiveId" clId="{F2F93E38-54C2-4B18-89B7-8901134CEF5B}" dt="2024-10-31T18:03:31.817" v="1350"/>
          <ac:spMkLst>
            <pc:docMk/>
            <pc:sldMk cId="964317117" sldId="833"/>
            <ac:spMk id="185" creationId="{ACFAE4D4-9780-0B7D-3AD9-90399A19C654}"/>
          </ac:spMkLst>
        </pc:spChg>
        <pc:spChg chg="add mod">
          <ac:chgData name="ِAwatef B" userId="4c3a533462edbdd8" providerId="LiveId" clId="{F2F93E38-54C2-4B18-89B7-8901134CEF5B}" dt="2024-10-31T18:03:31.817" v="1350"/>
          <ac:spMkLst>
            <pc:docMk/>
            <pc:sldMk cId="964317117" sldId="833"/>
            <ac:spMk id="186" creationId="{24A71A2C-CF16-3489-5C92-AFBADF8D9C53}"/>
          </ac:spMkLst>
        </pc:spChg>
        <pc:spChg chg="add mod">
          <ac:chgData name="ِAwatef B" userId="4c3a533462edbdd8" providerId="LiveId" clId="{F2F93E38-54C2-4B18-89B7-8901134CEF5B}" dt="2024-10-31T18:03:31.817" v="1350"/>
          <ac:spMkLst>
            <pc:docMk/>
            <pc:sldMk cId="964317117" sldId="833"/>
            <ac:spMk id="187" creationId="{AB141ABF-168B-658A-80D2-3015C3324A3D}"/>
          </ac:spMkLst>
        </pc:spChg>
        <pc:spChg chg="add mod">
          <ac:chgData name="ِAwatef B" userId="4c3a533462edbdd8" providerId="LiveId" clId="{F2F93E38-54C2-4B18-89B7-8901134CEF5B}" dt="2024-10-31T18:03:31.817" v="1350"/>
          <ac:spMkLst>
            <pc:docMk/>
            <pc:sldMk cId="964317117" sldId="833"/>
            <ac:spMk id="188" creationId="{7A7915A4-A35C-2031-1A88-4143F22E289A}"/>
          </ac:spMkLst>
        </pc:spChg>
        <pc:spChg chg="add mod">
          <ac:chgData name="ِAwatef B" userId="4c3a533462edbdd8" providerId="LiveId" clId="{F2F93E38-54C2-4B18-89B7-8901134CEF5B}" dt="2024-10-31T18:03:31.817" v="1350"/>
          <ac:spMkLst>
            <pc:docMk/>
            <pc:sldMk cId="964317117" sldId="833"/>
            <ac:spMk id="189" creationId="{345DF4A5-04E6-EA65-A734-0386B03D8451}"/>
          </ac:spMkLst>
        </pc:spChg>
        <pc:spChg chg="add mod">
          <ac:chgData name="ِAwatef B" userId="4c3a533462edbdd8" providerId="LiveId" clId="{F2F93E38-54C2-4B18-89B7-8901134CEF5B}" dt="2024-10-31T18:03:31.817" v="1350"/>
          <ac:spMkLst>
            <pc:docMk/>
            <pc:sldMk cId="964317117" sldId="833"/>
            <ac:spMk id="190" creationId="{EC414DA4-DA7C-2206-166B-D4EF7C7F8063}"/>
          </ac:spMkLst>
        </pc:spChg>
        <pc:spChg chg="add mod">
          <ac:chgData name="ِAwatef B" userId="4c3a533462edbdd8" providerId="LiveId" clId="{F2F93E38-54C2-4B18-89B7-8901134CEF5B}" dt="2024-10-31T18:03:31.817" v="1350"/>
          <ac:spMkLst>
            <pc:docMk/>
            <pc:sldMk cId="964317117" sldId="833"/>
            <ac:spMk id="191" creationId="{E882A8FF-797F-67BB-C792-F6CE2443FA9C}"/>
          </ac:spMkLst>
        </pc:spChg>
        <pc:spChg chg="add mod">
          <ac:chgData name="ِAwatef B" userId="4c3a533462edbdd8" providerId="LiveId" clId="{F2F93E38-54C2-4B18-89B7-8901134CEF5B}" dt="2024-10-31T18:03:31.817" v="1350"/>
          <ac:spMkLst>
            <pc:docMk/>
            <pc:sldMk cId="964317117" sldId="833"/>
            <ac:spMk id="192" creationId="{AFD3BB45-5F05-D52A-FC1A-F51220370AED}"/>
          </ac:spMkLst>
        </pc:spChg>
        <pc:spChg chg="add mod">
          <ac:chgData name="ِAwatef B" userId="4c3a533462edbdd8" providerId="LiveId" clId="{F2F93E38-54C2-4B18-89B7-8901134CEF5B}" dt="2024-10-31T18:03:31.817" v="1350"/>
          <ac:spMkLst>
            <pc:docMk/>
            <pc:sldMk cId="964317117" sldId="833"/>
            <ac:spMk id="193" creationId="{31AF71AE-99BB-4718-E55E-B378E9F9E0F0}"/>
          </ac:spMkLst>
        </pc:spChg>
        <pc:spChg chg="add mod">
          <ac:chgData name="ِAwatef B" userId="4c3a533462edbdd8" providerId="LiveId" clId="{F2F93E38-54C2-4B18-89B7-8901134CEF5B}" dt="2024-10-31T18:03:31.817" v="1350"/>
          <ac:spMkLst>
            <pc:docMk/>
            <pc:sldMk cId="964317117" sldId="833"/>
            <ac:spMk id="194" creationId="{9A88F06D-7AD2-8D06-9920-5F71100DF58F}"/>
          </ac:spMkLst>
        </pc:spChg>
        <pc:spChg chg="add mod">
          <ac:chgData name="ِAwatef B" userId="4c3a533462edbdd8" providerId="LiveId" clId="{F2F93E38-54C2-4B18-89B7-8901134CEF5B}" dt="2024-10-31T18:03:31.817" v="1350"/>
          <ac:spMkLst>
            <pc:docMk/>
            <pc:sldMk cId="964317117" sldId="833"/>
            <ac:spMk id="195" creationId="{68B5A131-6139-374B-8923-56240091EFA6}"/>
          </ac:spMkLst>
        </pc:spChg>
        <pc:spChg chg="add mod">
          <ac:chgData name="ِAwatef B" userId="4c3a533462edbdd8" providerId="LiveId" clId="{F2F93E38-54C2-4B18-89B7-8901134CEF5B}" dt="2024-10-31T18:03:31.817" v="1350"/>
          <ac:spMkLst>
            <pc:docMk/>
            <pc:sldMk cId="964317117" sldId="833"/>
            <ac:spMk id="196" creationId="{7308BE2D-8623-E3B3-8F29-7AECC175AE5F}"/>
          </ac:spMkLst>
        </pc:spChg>
        <pc:spChg chg="add mod">
          <ac:chgData name="ِAwatef B" userId="4c3a533462edbdd8" providerId="LiveId" clId="{F2F93E38-54C2-4B18-89B7-8901134CEF5B}" dt="2024-10-31T18:03:31.817" v="1350"/>
          <ac:spMkLst>
            <pc:docMk/>
            <pc:sldMk cId="964317117" sldId="833"/>
            <ac:spMk id="197" creationId="{941241DE-0CB2-DD85-32E7-AB48CB11DA3D}"/>
          </ac:spMkLst>
        </pc:spChg>
        <pc:spChg chg="add mod">
          <ac:chgData name="ِAwatef B" userId="4c3a533462edbdd8" providerId="LiveId" clId="{F2F93E38-54C2-4B18-89B7-8901134CEF5B}" dt="2024-10-31T18:03:31.817" v="1350"/>
          <ac:spMkLst>
            <pc:docMk/>
            <pc:sldMk cId="964317117" sldId="833"/>
            <ac:spMk id="198" creationId="{120A23F0-1BF6-F57D-4FB6-C24552777123}"/>
          </ac:spMkLst>
        </pc:spChg>
        <pc:spChg chg="add mod">
          <ac:chgData name="ِAwatef B" userId="4c3a533462edbdd8" providerId="LiveId" clId="{F2F93E38-54C2-4B18-89B7-8901134CEF5B}" dt="2024-10-31T18:03:31.817" v="1350"/>
          <ac:spMkLst>
            <pc:docMk/>
            <pc:sldMk cId="964317117" sldId="833"/>
            <ac:spMk id="199" creationId="{8412BBE8-F56C-04EF-E8EE-47111AD4D311}"/>
          </ac:spMkLst>
        </pc:spChg>
        <pc:spChg chg="add mod">
          <ac:chgData name="ِAwatef B" userId="4c3a533462edbdd8" providerId="LiveId" clId="{F2F93E38-54C2-4B18-89B7-8901134CEF5B}" dt="2024-10-31T18:03:31.817" v="1350"/>
          <ac:spMkLst>
            <pc:docMk/>
            <pc:sldMk cId="964317117" sldId="833"/>
            <ac:spMk id="200" creationId="{D2CCCA62-3EB3-146F-C5AD-CAD44923CDC1}"/>
          </ac:spMkLst>
        </pc:spChg>
        <pc:spChg chg="add mod">
          <ac:chgData name="ِAwatef B" userId="4c3a533462edbdd8" providerId="LiveId" clId="{F2F93E38-54C2-4B18-89B7-8901134CEF5B}" dt="2024-10-31T18:03:31.817" v="1350"/>
          <ac:spMkLst>
            <pc:docMk/>
            <pc:sldMk cId="964317117" sldId="833"/>
            <ac:spMk id="201" creationId="{D5C4338B-B160-2991-4C73-EF048524AAC8}"/>
          </ac:spMkLst>
        </pc:spChg>
        <pc:spChg chg="add mod">
          <ac:chgData name="ِAwatef B" userId="4c3a533462edbdd8" providerId="LiveId" clId="{F2F93E38-54C2-4B18-89B7-8901134CEF5B}" dt="2024-10-31T18:03:31.817" v="1350"/>
          <ac:spMkLst>
            <pc:docMk/>
            <pc:sldMk cId="964317117" sldId="833"/>
            <ac:spMk id="202" creationId="{BF797636-C832-549B-2526-9D71CFD456A4}"/>
          </ac:spMkLst>
        </pc:spChg>
        <pc:spChg chg="add mod">
          <ac:chgData name="ِAwatef B" userId="4c3a533462edbdd8" providerId="LiveId" clId="{F2F93E38-54C2-4B18-89B7-8901134CEF5B}" dt="2024-10-31T18:03:31.817" v="1350"/>
          <ac:spMkLst>
            <pc:docMk/>
            <pc:sldMk cId="964317117" sldId="833"/>
            <ac:spMk id="203" creationId="{DC88A910-345F-ED53-604A-3A8432CA0A30}"/>
          </ac:spMkLst>
        </pc:spChg>
        <pc:spChg chg="add mod">
          <ac:chgData name="ِAwatef B" userId="4c3a533462edbdd8" providerId="LiveId" clId="{F2F93E38-54C2-4B18-89B7-8901134CEF5B}" dt="2024-10-31T18:03:31.817" v="1350"/>
          <ac:spMkLst>
            <pc:docMk/>
            <pc:sldMk cId="964317117" sldId="833"/>
            <ac:spMk id="204" creationId="{969A35FB-6B73-FD39-662D-CA4E1E0138AE}"/>
          </ac:spMkLst>
        </pc:spChg>
        <pc:spChg chg="add mod">
          <ac:chgData name="ِAwatef B" userId="4c3a533462edbdd8" providerId="LiveId" clId="{F2F93E38-54C2-4B18-89B7-8901134CEF5B}" dt="2024-10-31T18:03:31.817" v="1350"/>
          <ac:spMkLst>
            <pc:docMk/>
            <pc:sldMk cId="964317117" sldId="833"/>
            <ac:spMk id="205" creationId="{F1846194-1CEA-C5C5-782A-6176F5E3F12D}"/>
          </ac:spMkLst>
        </pc:spChg>
        <pc:spChg chg="add mod">
          <ac:chgData name="ِAwatef B" userId="4c3a533462edbdd8" providerId="LiveId" clId="{F2F93E38-54C2-4B18-89B7-8901134CEF5B}" dt="2024-10-31T18:03:31.817" v="1350"/>
          <ac:spMkLst>
            <pc:docMk/>
            <pc:sldMk cId="964317117" sldId="833"/>
            <ac:spMk id="206" creationId="{7E23B2C0-A29D-F56E-D377-9C6B875AF49B}"/>
          </ac:spMkLst>
        </pc:spChg>
        <pc:spChg chg="add mod">
          <ac:chgData name="ِAwatef B" userId="4c3a533462edbdd8" providerId="LiveId" clId="{F2F93E38-54C2-4B18-89B7-8901134CEF5B}" dt="2024-10-31T18:03:31.817" v="1350"/>
          <ac:spMkLst>
            <pc:docMk/>
            <pc:sldMk cId="964317117" sldId="833"/>
            <ac:spMk id="207" creationId="{90DEECCC-F499-6695-69B7-F1F7CA2970A8}"/>
          </ac:spMkLst>
        </pc:spChg>
        <pc:spChg chg="add mod">
          <ac:chgData name="ِAwatef B" userId="4c3a533462edbdd8" providerId="LiveId" clId="{F2F93E38-54C2-4B18-89B7-8901134CEF5B}" dt="2024-10-31T18:03:31.817" v="1350"/>
          <ac:spMkLst>
            <pc:docMk/>
            <pc:sldMk cId="964317117" sldId="833"/>
            <ac:spMk id="208" creationId="{18A5C3BC-6B83-B63F-2F26-2A0609EEAB6C}"/>
          </ac:spMkLst>
        </pc:spChg>
        <pc:spChg chg="add mod">
          <ac:chgData name="ِAwatef B" userId="4c3a533462edbdd8" providerId="LiveId" clId="{F2F93E38-54C2-4B18-89B7-8901134CEF5B}" dt="2024-10-31T18:03:31.817" v="1350"/>
          <ac:spMkLst>
            <pc:docMk/>
            <pc:sldMk cId="964317117" sldId="833"/>
            <ac:spMk id="209" creationId="{CC58DAB6-3A0B-13BB-6E74-CF13250BA41F}"/>
          </ac:spMkLst>
        </pc:spChg>
        <pc:spChg chg="add mod">
          <ac:chgData name="ِAwatef B" userId="4c3a533462edbdd8" providerId="LiveId" clId="{F2F93E38-54C2-4B18-89B7-8901134CEF5B}" dt="2024-10-31T18:03:31.817" v="1350"/>
          <ac:spMkLst>
            <pc:docMk/>
            <pc:sldMk cId="964317117" sldId="833"/>
            <ac:spMk id="210" creationId="{89323691-E5BC-1B19-FF08-AD74E8BB9366}"/>
          </ac:spMkLst>
        </pc:spChg>
        <pc:spChg chg="add mod">
          <ac:chgData name="ِAwatef B" userId="4c3a533462edbdd8" providerId="LiveId" clId="{F2F93E38-54C2-4B18-89B7-8901134CEF5B}" dt="2024-10-31T18:03:31.817" v="1350"/>
          <ac:spMkLst>
            <pc:docMk/>
            <pc:sldMk cId="964317117" sldId="833"/>
            <ac:spMk id="211" creationId="{2A65BE77-B763-512B-B20F-0A69EB45EE8C}"/>
          </ac:spMkLst>
        </pc:spChg>
        <pc:spChg chg="add mod">
          <ac:chgData name="ِAwatef B" userId="4c3a533462edbdd8" providerId="LiveId" clId="{F2F93E38-54C2-4B18-89B7-8901134CEF5B}" dt="2024-10-31T18:03:31.817" v="1350"/>
          <ac:spMkLst>
            <pc:docMk/>
            <pc:sldMk cId="964317117" sldId="833"/>
            <ac:spMk id="212" creationId="{88407063-ECB1-4697-235E-A084C4AFBA18}"/>
          </ac:spMkLst>
        </pc:spChg>
        <pc:spChg chg="add mod">
          <ac:chgData name="ِAwatef B" userId="4c3a533462edbdd8" providerId="LiveId" clId="{F2F93E38-54C2-4B18-89B7-8901134CEF5B}" dt="2024-10-31T18:03:31.817" v="1350"/>
          <ac:spMkLst>
            <pc:docMk/>
            <pc:sldMk cId="964317117" sldId="833"/>
            <ac:spMk id="213" creationId="{642B87C6-91FC-6B8E-5F4A-57AFBFFE7CB5}"/>
          </ac:spMkLst>
        </pc:spChg>
        <pc:spChg chg="add mod">
          <ac:chgData name="ِAwatef B" userId="4c3a533462edbdd8" providerId="LiveId" clId="{F2F93E38-54C2-4B18-89B7-8901134CEF5B}" dt="2024-10-31T18:03:31.817" v="1350"/>
          <ac:spMkLst>
            <pc:docMk/>
            <pc:sldMk cId="964317117" sldId="833"/>
            <ac:spMk id="214" creationId="{6E5463B7-51FA-0754-C581-BF3111972FC5}"/>
          </ac:spMkLst>
        </pc:spChg>
        <pc:spChg chg="add mod">
          <ac:chgData name="ِAwatef B" userId="4c3a533462edbdd8" providerId="LiveId" clId="{F2F93E38-54C2-4B18-89B7-8901134CEF5B}" dt="2024-10-31T18:03:31.817" v="1350"/>
          <ac:spMkLst>
            <pc:docMk/>
            <pc:sldMk cId="964317117" sldId="833"/>
            <ac:spMk id="215" creationId="{9A2B89AA-5BE2-8FF5-1FC6-8DE21D6B8989}"/>
          </ac:spMkLst>
        </pc:spChg>
        <pc:spChg chg="add mod">
          <ac:chgData name="ِAwatef B" userId="4c3a533462edbdd8" providerId="LiveId" clId="{F2F93E38-54C2-4B18-89B7-8901134CEF5B}" dt="2024-10-31T18:03:31.817" v="1350"/>
          <ac:spMkLst>
            <pc:docMk/>
            <pc:sldMk cId="964317117" sldId="833"/>
            <ac:spMk id="216" creationId="{3F8A5107-9626-B3C1-7DE3-F1A050BA2F54}"/>
          </ac:spMkLst>
        </pc:spChg>
        <pc:spChg chg="add mod">
          <ac:chgData name="ِAwatef B" userId="4c3a533462edbdd8" providerId="LiveId" clId="{F2F93E38-54C2-4B18-89B7-8901134CEF5B}" dt="2024-10-31T18:03:31.817" v="1350"/>
          <ac:spMkLst>
            <pc:docMk/>
            <pc:sldMk cId="964317117" sldId="833"/>
            <ac:spMk id="217" creationId="{8E2D1724-9577-175E-CBDD-02C39A693FD4}"/>
          </ac:spMkLst>
        </pc:spChg>
        <pc:spChg chg="add mod">
          <ac:chgData name="ِAwatef B" userId="4c3a533462edbdd8" providerId="LiveId" clId="{F2F93E38-54C2-4B18-89B7-8901134CEF5B}" dt="2024-10-31T18:03:31.817" v="1350"/>
          <ac:spMkLst>
            <pc:docMk/>
            <pc:sldMk cId="964317117" sldId="833"/>
            <ac:spMk id="218" creationId="{6EE66026-31BC-74AB-C65A-F1FF740205C1}"/>
          </ac:spMkLst>
        </pc:spChg>
        <pc:spChg chg="add mod">
          <ac:chgData name="ِAwatef B" userId="4c3a533462edbdd8" providerId="LiveId" clId="{F2F93E38-54C2-4B18-89B7-8901134CEF5B}" dt="2024-10-31T18:03:31.817" v="1350"/>
          <ac:spMkLst>
            <pc:docMk/>
            <pc:sldMk cId="964317117" sldId="833"/>
            <ac:spMk id="219" creationId="{D462E0A4-C4C7-4DD1-9EAB-4DE6E7FE5DB4}"/>
          </ac:spMkLst>
        </pc:spChg>
        <pc:spChg chg="add mod">
          <ac:chgData name="ِAwatef B" userId="4c3a533462edbdd8" providerId="LiveId" clId="{F2F93E38-54C2-4B18-89B7-8901134CEF5B}" dt="2024-10-31T18:03:31.817" v="1350"/>
          <ac:spMkLst>
            <pc:docMk/>
            <pc:sldMk cId="964317117" sldId="833"/>
            <ac:spMk id="220" creationId="{B30E8B02-814C-E38B-E01F-1C107D3415D6}"/>
          </ac:spMkLst>
        </pc:spChg>
        <pc:spChg chg="add mod">
          <ac:chgData name="ِAwatef B" userId="4c3a533462edbdd8" providerId="LiveId" clId="{F2F93E38-54C2-4B18-89B7-8901134CEF5B}" dt="2024-10-31T18:03:31.817" v="1350"/>
          <ac:spMkLst>
            <pc:docMk/>
            <pc:sldMk cId="964317117" sldId="833"/>
            <ac:spMk id="221" creationId="{A25624E3-ED83-511F-5093-70767F719C93}"/>
          </ac:spMkLst>
        </pc:spChg>
        <pc:spChg chg="add mod">
          <ac:chgData name="ِAwatef B" userId="4c3a533462edbdd8" providerId="LiveId" clId="{F2F93E38-54C2-4B18-89B7-8901134CEF5B}" dt="2024-10-31T18:03:31.817" v="1350"/>
          <ac:spMkLst>
            <pc:docMk/>
            <pc:sldMk cId="964317117" sldId="833"/>
            <ac:spMk id="222" creationId="{A04FD7F7-C160-36A4-DAC2-0CE5213851F3}"/>
          </ac:spMkLst>
        </pc:spChg>
        <pc:spChg chg="add mod">
          <ac:chgData name="ِAwatef B" userId="4c3a533462edbdd8" providerId="LiveId" clId="{F2F93E38-54C2-4B18-89B7-8901134CEF5B}" dt="2024-10-31T18:03:31.817" v="1350"/>
          <ac:spMkLst>
            <pc:docMk/>
            <pc:sldMk cId="964317117" sldId="833"/>
            <ac:spMk id="223" creationId="{BD13F3E2-A65B-B65B-66E3-E2952585EA93}"/>
          </ac:spMkLst>
        </pc:spChg>
        <pc:spChg chg="add mod">
          <ac:chgData name="ِAwatef B" userId="4c3a533462edbdd8" providerId="LiveId" clId="{F2F93E38-54C2-4B18-89B7-8901134CEF5B}" dt="2024-10-31T18:03:31.817" v="1350"/>
          <ac:spMkLst>
            <pc:docMk/>
            <pc:sldMk cId="964317117" sldId="833"/>
            <ac:spMk id="224" creationId="{F54CE35C-54C4-D19F-8EBA-524D47DE5A51}"/>
          </ac:spMkLst>
        </pc:spChg>
        <pc:spChg chg="add mod">
          <ac:chgData name="ِAwatef B" userId="4c3a533462edbdd8" providerId="LiveId" clId="{F2F93E38-54C2-4B18-89B7-8901134CEF5B}" dt="2024-10-31T18:03:31.817" v="1350"/>
          <ac:spMkLst>
            <pc:docMk/>
            <pc:sldMk cId="964317117" sldId="833"/>
            <ac:spMk id="225" creationId="{930BD1FE-5C13-2763-E9A6-D306855C64BC}"/>
          </ac:spMkLst>
        </pc:spChg>
        <pc:spChg chg="add mod">
          <ac:chgData name="ِAwatef B" userId="4c3a533462edbdd8" providerId="LiveId" clId="{F2F93E38-54C2-4B18-89B7-8901134CEF5B}" dt="2024-10-31T18:03:31.817" v="1350"/>
          <ac:spMkLst>
            <pc:docMk/>
            <pc:sldMk cId="964317117" sldId="833"/>
            <ac:spMk id="226" creationId="{EB26B2CA-691A-49B0-CC71-3C3B782D18C1}"/>
          </ac:spMkLst>
        </pc:spChg>
        <pc:spChg chg="add mod">
          <ac:chgData name="ِAwatef B" userId="4c3a533462edbdd8" providerId="LiveId" clId="{F2F93E38-54C2-4B18-89B7-8901134CEF5B}" dt="2024-10-31T18:03:31.817" v="1350"/>
          <ac:spMkLst>
            <pc:docMk/>
            <pc:sldMk cId="964317117" sldId="833"/>
            <ac:spMk id="227" creationId="{225D7006-44B3-1964-6F12-502BE1233C94}"/>
          </ac:spMkLst>
        </pc:spChg>
        <pc:spChg chg="add mod">
          <ac:chgData name="ِAwatef B" userId="4c3a533462edbdd8" providerId="LiveId" clId="{F2F93E38-54C2-4B18-89B7-8901134CEF5B}" dt="2024-10-31T18:03:31.817" v="1350"/>
          <ac:spMkLst>
            <pc:docMk/>
            <pc:sldMk cId="964317117" sldId="833"/>
            <ac:spMk id="228" creationId="{CDD05BF0-6561-E726-8ABA-67612991BD07}"/>
          </ac:spMkLst>
        </pc:spChg>
        <pc:spChg chg="add mod">
          <ac:chgData name="ِAwatef B" userId="4c3a533462edbdd8" providerId="LiveId" clId="{F2F93E38-54C2-4B18-89B7-8901134CEF5B}" dt="2024-10-31T18:03:31.817" v="1350"/>
          <ac:spMkLst>
            <pc:docMk/>
            <pc:sldMk cId="964317117" sldId="833"/>
            <ac:spMk id="229" creationId="{5FB77761-30DA-72B1-33C3-D58BA2C47C06}"/>
          </ac:spMkLst>
        </pc:spChg>
        <pc:spChg chg="add mod">
          <ac:chgData name="ِAwatef B" userId="4c3a533462edbdd8" providerId="LiveId" clId="{F2F93E38-54C2-4B18-89B7-8901134CEF5B}" dt="2024-10-31T18:03:31.817" v="1350"/>
          <ac:spMkLst>
            <pc:docMk/>
            <pc:sldMk cId="964317117" sldId="833"/>
            <ac:spMk id="230" creationId="{5BCB9F61-1549-E37B-9BB9-EF7CDD035E1D}"/>
          </ac:spMkLst>
        </pc:spChg>
        <pc:spChg chg="add mod">
          <ac:chgData name="ِAwatef B" userId="4c3a533462edbdd8" providerId="LiveId" clId="{F2F93E38-54C2-4B18-89B7-8901134CEF5B}" dt="2024-10-31T18:03:31.817" v="1350"/>
          <ac:spMkLst>
            <pc:docMk/>
            <pc:sldMk cId="964317117" sldId="833"/>
            <ac:spMk id="231" creationId="{BEC5F949-EBF3-F02D-EEAB-A6661EF147CF}"/>
          </ac:spMkLst>
        </pc:spChg>
        <pc:spChg chg="add mod">
          <ac:chgData name="ِAwatef B" userId="4c3a533462edbdd8" providerId="LiveId" clId="{F2F93E38-54C2-4B18-89B7-8901134CEF5B}" dt="2024-10-31T18:03:31.817" v="1350"/>
          <ac:spMkLst>
            <pc:docMk/>
            <pc:sldMk cId="964317117" sldId="833"/>
            <ac:spMk id="232" creationId="{77E89253-EAB2-A789-63E2-BF29E7E1F503}"/>
          </ac:spMkLst>
        </pc:spChg>
        <pc:spChg chg="add mod">
          <ac:chgData name="ِAwatef B" userId="4c3a533462edbdd8" providerId="LiveId" clId="{F2F93E38-54C2-4B18-89B7-8901134CEF5B}" dt="2024-10-31T18:03:31.817" v="1350"/>
          <ac:spMkLst>
            <pc:docMk/>
            <pc:sldMk cId="964317117" sldId="833"/>
            <ac:spMk id="233" creationId="{BE54314F-FD3E-A9B5-383B-3EA73496E631}"/>
          </ac:spMkLst>
        </pc:spChg>
        <pc:spChg chg="add mod">
          <ac:chgData name="ِAwatef B" userId="4c3a533462edbdd8" providerId="LiveId" clId="{F2F93E38-54C2-4B18-89B7-8901134CEF5B}" dt="2024-10-31T18:03:31.817" v="1350"/>
          <ac:spMkLst>
            <pc:docMk/>
            <pc:sldMk cId="964317117" sldId="833"/>
            <ac:spMk id="234" creationId="{6975A7AE-36EE-4A19-78C8-579D9DD48A25}"/>
          </ac:spMkLst>
        </pc:spChg>
        <pc:spChg chg="add mod">
          <ac:chgData name="ِAwatef B" userId="4c3a533462edbdd8" providerId="LiveId" clId="{F2F93E38-54C2-4B18-89B7-8901134CEF5B}" dt="2024-10-31T18:03:31.817" v="1350"/>
          <ac:spMkLst>
            <pc:docMk/>
            <pc:sldMk cId="964317117" sldId="833"/>
            <ac:spMk id="235" creationId="{96F316ED-0F07-E384-5EFF-E6748397804D}"/>
          </ac:spMkLst>
        </pc:spChg>
        <pc:spChg chg="add mod">
          <ac:chgData name="ِAwatef B" userId="4c3a533462edbdd8" providerId="LiveId" clId="{F2F93E38-54C2-4B18-89B7-8901134CEF5B}" dt="2024-10-31T18:03:31.817" v="1350"/>
          <ac:spMkLst>
            <pc:docMk/>
            <pc:sldMk cId="964317117" sldId="833"/>
            <ac:spMk id="236" creationId="{11DD4F4E-ED46-45C4-12E2-9BF483D4AEA6}"/>
          </ac:spMkLst>
        </pc:spChg>
        <pc:spChg chg="add mod">
          <ac:chgData name="ِAwatef B" userId="4c3a533462edbdd8" providerId="LiveId" clId="{F2F93E38-54C2-4B18-89B7-8901134CEF5B}" dt="2024-10-31T18:03:31.817" v="1350"/>
          <ac:spMkLst>
            <pc:docMk/>
            <pc:sldMk cId="964317117" sldId="833"/>
            <ac:spMk id="237" creationId="{DE36BE2F-8EF5-735E-ECB0-FBDA0726C948}"/>
          </ac:spMkLst>
        </pc:spChg>
        <pc:spChg chg="add mod">
          <ac:chgData name="ِAwatef B" userId="4c3a533462edbdd8" providerId="LiveId" clId="{F2F93E38-54C2-4B18-89B7-8901134CEF5B}" dt="2024-10-31T18:03:31.817" v="1350"/>
          <ac:spMkLst>
            <pc:docMk/>
            <pc:sldMk cId="964317117" sldId="833"/>
            <ac:spMk id="238" creationId="{7DDC8E17-4AF6-4F16-034B-C33DC8C4A1AB}"/>
          </ac:spMkLst>
        </pc:spChg>
        <pc:spChg chg="add mod">
          <ac:chgData name="ِAwatef B" userId="4c3a533462edbdd8" providerId="LiveId" clId="{F2F93E38-54C2-4B18-89B7-8901134CEF5B}" dt="2024-10-31T18:03:31.817" v="1350"/>
          <ac:spMkLst>
            <pc:docMk/>
            <pc:sldMk cId="964317117" sldId="833"/>
            <ac:spMk id="239" creationId="{C913109D-E9CE-A51D-0D91-58FB18E2F2D1}"/>
          </ac:spMkLst>
        </pc:spChg>
        <pc:spChg chg="add mod">
          <ac:chgData name="ِAwatef B" userId="4c3a533462edbdd8" providerId="LiveId" clId="{F2F93E38-54C2-4B18-89B7-8901134CEF5B}" dt="2024-10-31T18:03:31.817" v="1350"/>
          <ac:spMkLst>
            <pc:docMk/>
            <pc:sldMk cId="964317117" sldId="833"/>
            <ac:spMk id="240" creationId="{83D67EF7-391F-A54D-D806-F9890819ADEF}"/>
          </ac:spMkLst>
        </pc:spChg>
        <pc:spChg chg="add mod">
          <ac:chgData name="ِAwatef B" userId="4c3a533462edbdd8" providerId="LiveId" clId="{F2F93E38-54C2-4B18-89B7-8901134CEF5B}" dt="2024-10-31T18:03:31.817" v="1350"/>
          <ac:spMkLst>
            <pc:docMk/>
            <pc:sldMk cId="964317117" sldId="833"/>
            <ac:spMk id="241" creationId="{49FECB24-2C98-A582-8162-3840545BDC54}"/>
          </ac:spMkLst>
        </pc:spChg>
        <pc:spChg chg="add mod">
          <ac:chgData name="ِAwatef B" userId="4c3a533462edbdd8" providerId="LiveId" clId="{F2F93E38-54C2-4B18-89B7-8901134CEF5B}" dt="2024-10-31T18:03:31.817" v="1350"/>
          <ac:spMkLst>
            <pc:docMk/>
            <pc:sldMk cId="964317117" sldId="833"/>
            <ac:spMk id="242" creationId="{A4CBACA8-1638-0A4B-F36C-F4B671927E3A}"/>
          </ac:spMkLst>
        </pc:spChg>
        <pc:spChg chg="add mod">
          <ac:chgData name="ِAwatef B" userId="4c3a533462edbdd8" providerId="LiveId" clId="{F2F93E38-54C2-4B18-89B7-8901134CEF5B}" dt="2024-10-31T18:03:31.817" v="1350"/>
          <ac:spMkLst>
            <pc:docMk/>
            <pc:sldMk cId="964317117" sldId="833"/>
            <ac:spMk id="243" creationId="{B378ACAC-7CE4-D7FE-2BBD-D6BE21AEC436}"/>
          </ac:spMkLst>
        </pc:spChg>
        <pc:spChg chg="add mod">
          <ac:chgData name="ِAwatef B" userId="4c3a533462edbdd8" providerId="LiveId" clId="{F2F93E38-54C2-4B18-89B7-8901134CEF5B}" dt="2024-10-31T18:03:31.817" v="1350"/>
          <ac:spMkLst>
            <pc:docMk/>
            <pc:sldMk cId="964317117" sldId="833"/>
            <ac:spMk id="244" creationId="{49BA1644-FF11-CE09-B6AF-605C22E29B47}"/>
          </ac:spMkLst>
        </pc:spChg>
        <pc:spChg chg="add mod">
          <ac:chgData name="ِAwatef B" userId="4c3a533462edbdd8" providerId="LiveId" clId="{F2F93E38-54C2-4B18-89B7-8901134CEF5B}" dt="2024-10-31T18:03:31.817" v="1350"/>
          <ac:spMkLst>
            <pc:docMk/>
            <pc:sldMk cId="964317117" sldId="833"/>
            <ac:spMk id="245" creationId="{0F959DE9-0C22-7086-DD75-67DE457D44C1}"/>
          </ac:spMkLst>
        </pc:spChg>
        <pc:spChg chg="add mod">
          <ac:chgData name="ِAwatef B" userId="4c3a533462edbdd8" providerId="LiveId" clId="{F2F93E38-54C2-4B18-89B7-8901134CEF5B}" dt="2024-10-31T18:03:31.817" v="1350"/>
          <ac:spMkLst>
            <pc:docMk/>
            <pc:sldMk cId="964317117" sldId="833"/>
            <ac:spMk id="246" creationId="{E4111024-0E80-FE4E-B3F6-F36E4F4DDF9E}"/>
          </ac:spMkLst>
        </pc:spChg>
        <pc:spChg chg="add mod">
          <ac:chgData name="ِAwatef B" userId="4c3a533462edbdd8" providerId="LiveId" clId="{F2F93E38-54C2-4B18-89B7-8901134CEF5B}" dt="2024-10-31T18:03:31.817" v="1350"/>
          <ac:spMkLst>
            <pc:docMk/>
            <pc:sldMk cId="964317117" sldId="833"/>
            <ac:spMk id="247" creationId="{2A53257C-99C5-BB55-6235-BAB530EFA8BD}"/>
          </ac:spMkLst>
        </pc:spChg>
        <pc:spChg chg="add mod">
          <ac:chgData name="ِAwatef B" userId="4c3a533462edbdd8" providerId="LiveId" clId="{F2F93E38-54C2-4B18-89B7-8901134CEF5B}" dt="2024-10-31T18:03:31.817" v="1350"/>
          <ac:spMkLst>
            <pc:docMk/>
            <pc:sldMk cId="964317117" sldId="833"/>
            <ac:spMk id="248" creationId="{791783D0-61C8-3230-6149-DD5A7CD586AB}"/>
          </ac:spMkLst>
        </pc:spChg>
        <pc:spChg chg="add mod">
          <ac:chgData name="ِAwatef B" userId="4c3a533462edbdd8" providerId="LiveId" clId="{F2F93E38-54C2-4B18-89B7-8901134CEF5B}" dt="2024-10-31T18:03:31.817" v="1350"/>
          <ac:spMkLst>
            <pc:docMk/>
            <pc:sldMk cId="964317117" sldId="833"/>
            <ac:spMk id="249" creationId="{19C53C9C-60FE-763A-8697-EAF33065A2CD}"/>
          </ac:spMkLst>
        </pc:spChg>
        <pc:spChg chg="add mod">
          <ac:chgData name="ِAwatef B" userId="4c3a533462edbdd8" providerId="LiveId" clId="{F2F93E38-54C2-4B18-89B7-8901134CEF5B}" dt="2024-10-31T18:03:31.817" v="1350"/>
          <ac:spMkLst>
            <pc:docMk/>
            <pc:sldMk cId="964317117" sldId="833"/>
            <ac:spMk id="250" creationId="{BC109CA4-F107-AE4F-7726-824FE1185B63}"/>
          </ac:spMkLst>
        </pc:spChg>
        <pc:spChg chg="add mod">
          <ac:chgData name="ِAwatef B" userId="4c3a533462edbdd8" providerId="LiveId" clId="{F2F93E38-54C2-4B18-89B7-8901134CEF5B}" dt="2024-10-31T18:03:31.817" v="1350"/>
          <ac:spMkLst>
            <pc:docMk/>
            <pc:sldMk cId="964317117" sldId="833"/>
            <ac:spMk id="251" creationId="{8A1D646D-0172-5DFC-3D24-563E2DA906E1}"/>
          </ac:spMkLst>
        </pc:spChg>
        <pc:spChg chg="add mod">
          <ac:chgData name="ِAwatef B" userId="4c3a533462edbdd8" providerId="LiveId" clId="{F2F93E38-54C2-4B18-89B7-8901134CEF5B}" dt="2024-10-31T18:03:31.817" v="1350"/>
          <ac:spMkLst>
            <pc:docMk/>
            <pc:sldMk cId="964317117" sldId="833"/>
            <ac:spMk id="252" creationId="{D80A5A1D-A578-48B0-507B-60777945DE83}"/>
          </ac:spMkLst>
        </pc:spChg>
        <pc:spChg chg="add mod">
          <ac:chgData name="ِAwatef B" userId="4c3a533462edbdd8" providerId="LiveId" clId="{F2F93E38-54C2-4B18-89B7-8901134CEF5B}" dt="2024-10-31T18:03:31.817" v="1350"/>
          <ac:spMkLst>
            <pc:docMk/>
            <pc:sldMk cId="964317117" sldId="833"/>
            <ac:spMk id="253" creationId="{CEE6144E-29A3-5778-1ED4-3A60D97A8D81}"/>
          </ac:spMkLst>
        </pc:spChg>
        <pc:spChg chg="add mod">
          <ac:chgData name="ِAwatef B" userId="4c3a533462edbdd8" providerId="LiveId" clId="{F2F93E38-54C2-4B18-89B7-8901134CEF5B}" dt="2024-10-31T18:03:31.817" v="1350"/>
          <ac:spMkLst>
            <pc:docMk/>
            <pc:sldMk cId="964317117" sldId="833"/>
            <ac:spMk id="254" creationId="{5BB5A50F-78A0-3564-38D6-B99BB7DB5124}"/>
          </ac:spMkLst>
        </pc:spChg>
        <pc:spChg chg="add mod">
          <ac:chgData name="ِAwatef B" userId="4c3a533462edbdd8" providerId="LiveId" clId="{F2F93E38-54C2-4B18-89B7-8901134CEF5B}" dt="2024-10-31T18:03:31.817" v="1350"/>
          <ac:spMkLst>
            <pc:docMk/>
            <pc:sldMk cId="964317117" sldId="833"/>
            <ac:spMk id="255" creationId="{672D3B44-7901-6ACF-EA7E-C836E6115519}"/>
          </ac:spMkLst>
        </pc:spChg>
        <pc:spChg chg="add mod">
          <ac:chgData name="ِAwatef B" userId="4c3a533462edbdd8" providerId="LiveId" clId="{F2F93E38-54C2-4B18-89B7-8901134CEF5B}" dt="2024-10-31T18:03:31.817" v="1350"/>
          <ac:spMkLst>
            <pc:docMk/>
            <pc:sldMk cId="964317117" sldId="833"/>
            <ac:spMk id="256" creationId="{833C149E-6BE4-4294-80D1-8CC2EB61EEB3}"/>
          </ac:spMkLst>
        </pc:spChg>
        <pc:spChg chg="add mod">
          <ac:chgData name="ِAwatef B" userId="4c3a533462edbdd8" providerId="LiveId" clId="{F2F93E38-54C2-4B18-89B7-8901134CEF5B}" dt="2024-10-31T18:03:31.817" v="1350"/>
          <ac:spMkLst>
            <pc:docMk/>
            <pc:sldMk cId="964317117" sldId="833"/>
            <ac:spMk id="257" creationId="{DEFE01BD-8D12-26B1-CB20-DCC4D2E550C0}"/>
          </ac:spMkLst>
        </pc:spChg>
        <pc:spChg chg="add mod">
          <ac:chgData name="ِAwatef B" userId="4c3a533462edbdd8" providerId="LiveId" clId="{F2F93E38-54C2-4B18-89B7-8901134CEF5B}" dt="2024-10-31T18:03:31.817" v="1350"/>
          <ac:spMkLst>
            <pc:docMk/>
            <pc:sldMk cId="964317117" sldId="833"/>
            <ac:spMk id="258" creationId="{493056C1-7D13-FC87-DC5A-1D9429342790}"/>
          </ac:spMkLst>
        </pc:spChg>
        <pc:spChg chg="add mod">
          <ac:chgData name="ِAwatef B" userId="4c3a533462edbdd8" providerId="LiveId" clId="{F2F93E38-54C2-4B18-89B7-8901134CEF5B}" dt="2024-10-31T18:03:31.817" v="1350"/>
          <ac:spMkLst>
            <pc:docMk/>
            <pc:sldMk cId="964317117" sldId="833"/>
            <ac:spMk id="259" creationId="{86CE8A2F-FC79-E29F-3826-402CC56AAADD}"/>
          </ac:spMkLst>
        </pc:spChg>
        <pc:spChg chg="add mod">
          <ac:chgData name="ِAwatef B" userId="4c3a533462edbdd8" providerId="LiveId" clId="{F2F93E38-54C2-4B18-89B7-8901134CEF5B}" dt="2024-10-31T18:03:31.817" v="1350"/>
          <ac:spMkLst>
            <pc:docMk/>
            <pc:sldMk cId="964317117" sldId="833"/>
            <ac:spMk id="260" creationId="{81614A8C-E036-0578-D292-356CE209E0A9}"/>
          </ac:spMkLst>
        </pc:spChg>
        <pc:spChg chg="add mod">
          <ac:chgData name="ِAwatef B" userId="4c3a533462edbdd8" providerId="LiveId" clId="{F2F93E38-54C2-4B18-89B7-8901134CEF5B}" dt="2024-10-31T18:03:31.817" v="1350"/>
          <ac:spMkLst>
            <pc:docMk/>
            <pc:sldMk cId="964317117" sldId="833"/>
            <ac:spMk id="261" creationId="{02BFE70A-A669-21A9-0FDF-AE4B92B324DF}"/>
          </ac:spMkLst>
        </pc:spChg>
        <pc:spChg chg="add mod">
          <ac:chgData name="ِAwatef B" userId="4c3a533462edbdd8" providerId="LiveId" clId="{F2F93E38-54C2-4B18-89B7-8901134CEF5B}" dt="2024-10-31T18:03:31.817" v="1350"/>
          <ac:spMkLst>
            <pc:docMk/>
            <pc:sldMk cId="964317117" sldId="833"/>
            <ac:spMk id="262" creationId="{C3D3B726-030C-277B-CAFF-C01EBCFEBAE5}"/>
          </ac:spMkLst>
        </pc:spChg>
        <pc:spChg chg="add mod">
          <ac:chgData name="ِAwatef B" userId="4c3a533462edbdd8" providerId="LiveId" clId="{F2F93E38-54C2-4B18-89B7-8901134CEF5B}" dt="2024-10-31T18:03:31.817" v="1350"/>
          <ac:spMkLst>
            <pc:docMk/>
            <pc:sldMk cId="964317117" sldId="833"/>
            <ac:spMk id="263" creationId="{C4906351-7686-9AFC-9A52-FDBA1CEA7721}"/>
          </ac:spMkLst>
        </pc:spChg>
        <pc:spChg chg="add mod">
          <ac:chgData name="ِAwatef B" userId="4c3a533462edbdd8" providerId="LiveId" clId="{F2F93E38-54C2-4B18-89B7-8901134CEF5B}" dt="2024-10-31T18:03:31.817" v="1350"/>
          <ac:spMkLst>
            <pc:docMk/>
            <pc:sldMk cId="964317117" sldId="833"/>
            <ac:spMk id="264" creationId="{91D76D08-150F-4683-9F3E-4D8ED56509E9}"/>
          </ac:spMkLst>
        </pc:spChg>
        <pc:spChg chg="add mod">
          <ac:chgData name="ِAwatef B" userId="4c3a533462edbdd8" providerId="LiveId" clId="{F2F93E38-54C2-4B18-89B7-8901134CEF5B}" dt="2024-10-31T18:03:31.817" v="1350"/>
          <ac:spMkLst>
            <pc:docMk/>
            <pc:sldMk cId="964317117" sldId="833"/>
            <ac:spMk id="265" creationId="{2899EB7B-0F64-EC80-4158-3ED82BE47C8C}"/>
          </ac:spMkLst>
        </pc:spChg>
        <pc:spChg chg="add mod">
          <ac:chgData name="ِAwatef B" userId="4c3a533462edbdd8" providerId="LiveId" clId="{F2F93E38-54C2-4B18-89B7-8901134CEF5B}" dt="2024-10-31T18:03:31.817" v="1350"/>
          <ac:spMkLst>
            <pc:docMk/>
            <pc:sldMk cId="964317117" sldId="833"/>
            <ac:spMk id="266" creationId="{D585A694-8EE1-FF19-78D6-73ED0213A3CA}"/>
          </ac:spMkLst>
        </pc:spChg>
        <pc:spChg chg="add mod">
          <ac:chgData name="ِAwatef B" userId="4c3a533462edbdd8" providerId="LiveId" clId="{F2F93E38-54C2-4B18-89B7-8901134CEF5B}" dt="2024-10-31T18:03:31.817" v="1350"/>
          <ac:spMkLst>
            <pc:docMk/>
            <pc:sldMk cId="964317117" sldId="833"/>
            <ac:spMk id="267" creationId="{61F8CBF6-8FCB-D0FE-ECC4-5F8624D1263F}"/>
          </ac:spMkLst>
        </pc:spChg>
        <pc:spChg chg="add mod">
          <ac:chgData name="ِAwatef B" userId="4c3a533462edbdd8" providerId="LiveId" clId="{F2F93E38-54C2-4B18-89B7-8901134CEF5B}" dt="2024-10-31T18:03:31.817" v="1350"/>
          <ac:spMkLst>
            <pc:docMk/>
            <pc:sldMk cId="964317117" sldId="833"/>
            <ac:spMk id="268" creationId="{8B0B4E55-C37F-E333-01DD-503891E1411C}"/>
          </ac:spMkLst>
        </pc:spChg>
        <pc:spChg chg="add mod">
          <ac:chgData name="ِAwatef B" userId="4c3a533462edbdd8" providerId="LiveId" clId="{F2F93E38-54C2-4B18-89B7-8901134CEF5B}" dt="2024-10-31T18:03:31.817" v="1350"/>
          <ac:spMkLst>
            <pc:docMk/>
            <pc:sldMk cId="964317117" sldId="833"/>
            <ac:spMk id="269" creationId="{AF96C6E5-1463-8DDA-6A8D-DBED600473F9}"/>
          </ac:spMkLst>
        </pc:spChg>
        <pc:spChg chg="add mod">
          <ac:chgData name="ِAwatef B" userId="4c3a533462edbdd8" providerId="LiveId" clId="{F2F93E38-54C2-4B18-89B7-8901134CEF5B}" dt="2024-10-31T18:03:31.817" v="1350"/>
          <ac:spMkLst>
            <pc:docMk/>
            <pc:sldMk cId="964317117" sldId="833"/>
            <ac:spMk id="270" creationId="{FF12BE69-210B-9970-8D6F-143C16A56DA8}"/>
          </ac:spMkLst>
        </pc:spChg>
        <pc:spChg chg="add mod">
          <ac:chgData name="ِAwatef B" userId="4c3a533462edbdd8" providerId="LiveId" clId="{F2F93E38-54C2-4B18-89B7-8901134CEF5B}" dt="2024-10-31T18:03:31.817" v="1350"/>
          <ac:spMkLst>
            <pc:docMk/>
            <pc:sldMk cId="964317117" sldId="833"/>
            <ac:spMk id="271" creationId="{A5E93131-5C5F-B383-948F-12AF8F00735D}"/>
          </ac:spMkLst>
        </pc:spChg>
        <pc:spChg chg="add mod">
          <ac:chgData name="ِAwatef B" userId="4c3a533462edbdd8" providerId="LiveId" clId="{F2F93E38-54C2-4B18-89B7-8901134CEF5B}" dt="2024-10-31T18:03:31.817" v="1350"/>
          <ac:spMkLst>
            <pc:docMk/>
            <pc:sldMk cId="964317117" sldId="833"/>
            <ac:spMk id="272" creationId="{C31FF151-E6E2-D1CC-3552-A2E434DD38D3}"/>
          </ac:spMkLst>
        </pc:spChg>
        <pc:spChg chg="add mod">
          <ac:chgData name="ِAwatef B" userId="4c3a533462edbdd8" providerId="LiveId" clId="{F2F93E38-54C2-4B18-89B7-8901134CEF5B}" dt="2024-10-31T18:03:31.817" v="1350"/>
          <ac:spMkLst>
            <pc:docMk/>
            <pc:sldMk cId="964317117" sldId="833"/>
            <ac:spMk id="273" creationId="{4DFD796B-453C-67B2-3C46-E74630904997}"/>
          </ac:spMkLst>
        </pc:spChg>
        <pc:spChg chg="add mod">
          <ac:chgData name="ِAwatef B" userId="4c3a533462edbdd8" providerId="LiveId" clId="{F2F93E38-54C2-4B18-89B7-8901134CEF5B}" dt="2024-10-31T18:03:31.817" v="1350"/>
          <ac:spMkLst>
            <pc:docMk/>
            <pc:sldMk cId="964317117" sldId="833"/>
            <ac:spMk id="274" creationId="{CC93D1A0-FE2B-68E5-4823-282C01D4BB32}"/>
          </ac:spMkLst>
        </pc:spChg>
        <pc:spChg chg="add mod">
          <ac:chgData name="ِAwatef B" userId="4c3a533462edbdd8" providerId="LiveId" clId="{F2F93E38-54C2-4B18-89B7-8901134CEF5B}" dt="2024-10-31T18:03:31.817" v="1350"/>
          <ac:spMkLst>
            <pc:docMk/>
            <pc:sldMk cId="964317117" sldId="833"/>
            <ac:spMk id="275" creationId="{05631418-2052-0FA3-4457-5BB5B93E7367}"/>
          </ac:spMkLst>
        </pc:spChg>
        <pc:spChg chg="add mod">
          <ac:chgData name="ِAwatef B" userId="4c3a533462edbdd8" providerId="LiveId" clId="{F2F93E38-54C2-4B18-89B7-8901134CEF5B}" dt="2024-10-31T18:03:31.817" v="1350"/>
          <ac:spMkLst>
            <pc:docMk/>
            <pc:sldMk cId="964317117" sldId="833"/>
            <ac:spMk id="276" creationId="{7AE6A590-231A-7319-E150-608A2D992887}"/>
          </ac:spMkLst>
        </pc:spChg>
        <pc:spChg chg="add mod">
          <ac:chgData name="ِAwatef B" userId="4c3a533462edbdd8" providerId="LiveId" clId="{F2F93E38-54C2-4B18-89B7-8901134CEF5B}" dt="2024-10-31T18:03:31.817" v="1350"/>
          <ac:spMkLst>
            <pc:docMk/>
            <pc:sldMk cId="964317117" sldId="833"/>
            <ac:spMk id="277" creationId="{A928C7EA-DC5C-98E6-08D5-B9480586DF25}"/>
          </ac:spMkLst>
        </pc:spChg>
        <pc:spChg chg="add mod">
          <ac:chgData name="ِAwatef B" userId="4c3a533462edbdd8" providerId="LiveId" clId="{F2F93E38-54C2-4B18-89B7-8901134CEF5B}" dt="2024-10-31T18:03:31.817" v="1350"/>
          <ac:spMkLst>
            <pc:docMk/>
            <pc:sldMk cId="964317117" sldId="833"/>
            <ac:spMk id="278" creationId="{328C6070-8FB1-BF32-8BF4-2A073973E462}"/>
          </ac:spMkLst>
        </pc:spChg>
        <pc:spChg chg="add mod">
          <ac:chgData name="ِAwatef B" userId="4c3a533462edbdd8" providerId="LiveId" clId="{F2F93E38-54C2-4B18-89B7-8901134CEF5B}" dt="2024-10-31T18:03:31.817" v="1350"/>
          <ac:spMkLst>
            <pc:docMk/>
            <pc:sldMk cId="964317117" sldId="833"/>
            <ac:spMk id="279" creationId="{F746D691-BCC9-C610-9FE5-63964E477B3A}"/>
          </ac:spMkLst>
        </pc:spChg>
        <pc:spChg chg="add mod">
          <ac:chgData name="ِAwatef B" userId="4c3a533462edbdd8" providerId="LiveId" clId="{F2F93E38-54C2-4B18-89B7-8901134CEF5B}" dt="2024-10-31T18:03:31.817" v="1350"/>
          <ac:spMkLst>
            <pc:docMk/>
            <pc:sldMk cId="964317117" sldId="833"/>
            <ac:spMk id="280" creationId="{758AB7BB-BA78-3DA2-057C-6AD361F48086}"/>
          </ac:spMkLst>
        </pc:spChg>
        <pc:spChg chg="add mod">
          <ac:chgData name="ِAwatef B" userId="4c3a533462edbdd8" providerId="LiveId" clId="{F2F93E38-54C2-4B18-89B7-8901134CEF5B}" dt="2024-10-31T18:03:31.817" v="1350"/>
          <ac:spMkLst>
            <pc:docMk/>
            <pc:sldMk cId="964317117" sldId="833"/>
            <ac:spMk id="281" creationId="{F6FF5A7D-A949-5CA8-3EDF-05A4FAF15DDB}"/>
          </ac:spMkLst>
        </pc:spChg>
        <pc:spChg chg="add mod">
          <ac:chgData name="ِAwatef B" userId="4c3a533462edbdd8" providerId="LiveId" clId="{F2F93E38-54C2-4B18-89B7-8901134CEF5B}" dt="2024-10-31T18:03:31.817" v="1350"/>
          <ac:spMkLst>
            <pc:docMk/>
            <pc:sldMk cId="964317117" sldId="833"/>
            <ac:spMk id="282" creationId="{B66B821E-25BB-6FF4-43BF-C675031434B2}"/>
          </ac:spMkLst>
        </pc:spChg>
        <pc:spChg chg="add mod">
          <ac:chgData name="ِAwatef B" userId="4c3a533462edbdd8" providerId="LiveId" clId="{F2F93E38-54C2-4B18-89B7-8901134CEF5B}" dt="2024-10-31T18:03:31.817" v="1350"/>
          <ac:spMkLst>
            <pc:docMk/>
            <pc:sldMk cId="964317117" sldId="833"/>
            <ac:spMk id="283" creationId="{2FEA7331-D132-04A8-5A55-C39F04ABDD94}"/>
          </ac:spMkLst>
        </pc:spChg>
        <pc:spChg chg="add mod">
          <ac:chgData name="ِAwatef B" userId="4c3a533462edbdd8" providerId="LiveId" clId="{F2F93E38-54C2-4B18-89B7-8901134CEF5B}" dt="2024-10-31T18:03:31.817" v="1350"/>
          <ac:spMkLst>
            <pc:docMk/>
            <pc:sldMk cId="964317117" sldId="833"/>
            <ac:spMk id="284" creationId="{0C83B199-2DB9-4D77-68F6-8451412405FF}"/>
          </ac:spMkLst>
        </pc:spChg>
        <pc:spChg chg="add mod">
          <ac:chgData name="ِAwatef B" userId="4c3a533462edbdd8" providerId="LiveId" clId="{F2F93E38-54C2-4B18-89B7-8901134CEF5B}" dt="2024-10-31T18:03:31.817" v="1350"/>
          <ac:spMkLst>
            <pc:docMk/>
            <pc:sldMk cId="964317117" sldId="833"/>
            <ac:spMk id="285" creationId="{B7DDFCBC-A1D2-9CB5-4956-BA956F579832}"/>
          </ac:spMkLst>
        </pc:spChg>
        <pc:spChg chg="add mod">
          <ac:chgData name="ِAwatef B" userId="4c3a533462edbdd8" providerId="LiveId" clId="{F2F93E38-54C2-4B18-89B7-8901134CEF5B}" dt="2024-10-31T18:03:31.817" v="1350"/>
          <ac:spMkLst>
            <pc:docMk/>
            <pc:sldMk cId="964317117" sldId="833"/>
            <ac:spMk id="286" creationId="{390D0719-9D35-9252-F7B8-53BCE5C5B5EB}"/>
          </ac:spMkLst>
        </pc:spChg>
        <pc:spChg chg="add mod">
          <ac:chgData name="ِAwatef B" userId="4c3a533462edbdd8" providerId="LiveId" clId="{F2F93E38-54C2-4B18-89B7-8901134CEF5B}" dt="2024-10-31T18:03:31.817" v="1350"/>
          <ac:spMkLst>
            <pc:docMk/>
            <pc:sldMk cId="964317117" sldId="833"/>
            <ac:spMk id="287" creationId="{62C4A5B8-CF33-4F05-5456-5C8FFDCAF359}"/>
          </ac:spMkLst>
        </pc:spChg>
        <pc:spChg chg="add mod">
          <ac:chgData name="ِAwatef B" userId="4c3a533462edbdd8" providerId="LiveId" clId="{F2F93E38-54C2-4B18-89B7-8901134CEF5B}" dt="2024-10-31T18:03:31.817" v="1350"/>
          <ac:spMkLst>
            <pc:docMk/>
            <pc:sldMk cId="964317117" sldId="833"/>
            <ac:spMk id="288" creationId="{9E1B3F32-8516-0EF7-7948-A6D706AEAED5}"/>
          </ac:spMkLst>
        </pc:spChg>
        <pc:spChg chg="add mod">
          <ac:chgData name="ِAwatef B" userId="4c3a533462edbdd8" providerId="LiveId" clId="{F2F93E38-54C2-4B18-89B7-8901134CEF5B}" dt="2024-10-31T18:03:31.817" v="1350"/>
          <ac:spMkLst>
            <pc:docMk/>
            <pc:sldMk cId="964317117" sldId="833"/>
            <ac:spMk id="289" creationId="{BC00EA4D-6CB9-04BA-8C87-76A74CFFE7D9}"/>
          </ac:spMkLst>
        </pc:spChg>
        <pc:spChg chg="add mod">
          <ac:chgData name="ِAwatef B" userId="4c3a533462edbdd8" providerId="LiveId" clId="{F2F93E38-54C2-4B18-89B7-8901134CEF5B}" dt="2024-10-31T18:03:31.817" v="1350"/>
          <ac:spMkLst>
            <pc:docMk/>
            <pc:sldMk cId="964317117" sldId="833"/>
            <ac:spMk id="290" creationId="{5FB425A5-0356-11CB-745B-EAD8A9D25EF4}"/>
          </ac:spMkLst>
        </pc:spChg>
        <pc:spChg chg="add mod">
          <ac:chgData name="ِAwatef B" userId="4c3a533462edbdd8" providerId="LiveId" clId="{F2F93E38-54C2-4B18-89B7-8901134CEF5B}" dt="2024-10-31T18:03:31.817" v="1350"/>
          <ac:spMkLst>
            <pc:docMk/>
            <pc:sldMk cId="964317117" sldId="833"/>
            <ac:spMk id="291" creationId="{DEB36469-9828-5901-98BF-0958A0F7452A}"/>
          </ac:spMkLst>
        </pc:spChg>
        <pc:spChg chg="add mod">
          <ac:chgData name="ِAwatef B" userId="4c3a533462edbdd8" providerId="LiveId" clId="{F2F93E38-54C2-4B18-89B7-8901134CEF5B}" dt="2024-10-31T18:03:31.817" v="1350"/>
          <ac:spMkLst>
            <pc:docMk/>
            <pc:sldMk cId="964317117" sldId="833"/>
            <ac:spMk id="292" creationId="{F47E0563-CBB9-31C9-03F6-58ED1061F363}"/>
          </ac:spMkLst>
        </pc:spChg>
        <pc:spChg chg="add mod">
          <ac:chgData name="ِAwatef B" userId="4c3a533462edbdd8" providerId="LiveId" clId="{F2F93E38-54C2-4B18-89B7-8901134CEF5B}" dt="2024-10-31T18:03:31.817" v="1350"/>
          <ac:spMkLst>
            <pc:docMk/>
            <pc:sldMk cId="964317117" sldId="833"/>
            <ac:spMk id="293" creationId="{81157C2D-5793-39D1-E660-D4A20085FBB3}"/>
          </ac:spMkLst>
        </pc:spChg>
        <pc:spChg chg="add mod">
          <ac:chgData name="ِAwatef B" userId="4c3a533462edbdd8" providerId="LiveId" clId="{F2F93E38-54C2-4B18-89B7-8901134CEF5B}" dt="2024-10-31T18:03:31.817" v="1350"/>
          <ac:spMkLst>
            <pc:docMk/>
            <pc:sldMk cId="964317117" sldId="833"/>
            <ac:spMk id="294" creationId="{FBCB4E56-50C7-BA7A-8218-26E1F235A89B}"/>
          </ac:spMkLst>
        </pc:spChg>
        <pc:spChg chg="add mod">
          <ac:chgData name="ِAwatef B" userId="4c3a533462edbdd8" providerId="LiveId" clId="{F2F93E38-54C2-4B18-89B7-8901134CEF5B}" dt="2024-10-31T18:03:31.817" v="1350"/>
          <ac:spMkLst>
            <pc:docMk/>
            <pc:sldMk cId="964317117" sldId="833"/>
            <ac:spMk id="295" creationId="{E9B08F4C-9BE5-EC06-399F-6DB7114E3A52}"/>
          </ac:spMkLst>
        </pc:spChg>
        <pc:spChg chg="add mod">
          <ac:chgData name="ِAwatef B" userId="4c3a533462edbdd8" providerId="LiveId" clId="{F2F93E38-54C2-4B18-89B7-8901134CEF5B}" dt="2024-10-31T18:03:31.817" v="1350"/>
          <ac:spMkLst>
            <pc:docMk/>
            <pc:sldMk cId="964317117" sldId="833"/>
            <ac:spMk id="296" creationId="{1D19928C-D7EA-2A1F-EF4C-BCC84CD32AA0}"/>
          </ac:spMkLst>
        </pc:spChg>
        <pc:grpChg chg="add del mod">
          <ac:chgData name="ِAwatef B" userId="4c3a533462edbdd8" providerId="LiveId" clId="{F2F93E38-54C2-4B18-89B7-8901134CEF5B}" dt="2024-10-31T18:03:58.944" v="1351" actId="478"/>
          <ac:grpSpMkLst>
            <pc:docMk/>
            <pc:sldMk cId="964317117" sldId="833"/>
            <ac:grpSpMk id="3" creationId="{196C1BC0-D2D1-B9D3-70AD-0CA8F5ADF117}"/>
          </ac:grpSpMkLst>
        </pc:grpChg>
        <pc:picChg chg="add mod ord modCrop">
          <ac:chgData name="ِAwatef B" userId="4c3a533462edbdd8" providerId="LiveId" clId="{F2F93E38-54C2-4B18-89B7-8901134CEF5B}" dt="2024-10-31T18:08:20.928" v="1383" actId="167"/>
          <ac:picMkLst>
            <pc:docMk/>
            <pc:sldMk cId="964317117" sldId="833"/>
            <ac:picMk id="298" creationId="{4469303D-6911-9013-4864-0C0AA57EA80D}"/>
          </ac:picMkLst>
        </pc:picChg>
        <pc:picChg chg="add mod modCrop">
          <ac:chgData name="ِAwatef B" userId="4c3a533462edbdd8" providerId="LiveId" clId="{F2F93E38-54C2-4B18-89B7-8901134CEF5B}" dt="2024-10-31T18:07:37.448" v="1378" actId="1076"/>
          <ac:picMkLst>
            <pc:docMk/>
            <pc:sldMk cId="964317117" sldId="833"/>
            <ac:picMk id="299" creationId="{CC64A86B-DA62-A4D3-6147-9CE87D93FDD6}"/>
          </ac:picMkLst>
        </pc:picChg>
      </pc:sldChg>
      <pc:sldChg chg="addSp delSp modSp add mod modTransition modAnim">
        <pc:chgData name="ِAwatef B" userId="4c3a533462edbdd8" providerId="LiveId" clId="{F2F93E38-54C2-4B18-89B7-8901134CEF5B}" dt="2024-11-06T22:43:57.724" v="2246"/>
        <pc:sldMkLst>
          <pc:docMk/>
          <pc:sldMk cId="875047583" sldId="834"/>
        </pc:sldMkLst>
        <pc:spChg chg="mod">
          <ac:chgData name="ِAwatef B" userId="4c3a533462edbdd8" providerId="LiveId" clId="{F2F93E38-54C2-4B18-89B7-8901134CEF5B}" dt="2024-10-31T18:20:36.085" v="1454" actId="14100"/>
          <ac:spMkLst>
            <pc:docMk/>
            <pc:sldMk cId="875047583" sldId="834"/>
            <ac:spMk id="2" creationId="{1D9DFC6D-7895-AF9E-FE04-929722B9D327}"/>
          </ac:spMkLst>
        </pc:spChg>
        <pc:spChg chg="add mod">
          <ac:chgData name="ِAwatef B" userId="4c3a533462edbdd8" providerId="LiveId" clId="{F2F93E38-54C2-4B18-89B7-8901134CEF5B}" dt="2024-11-06T21:57:08.984" v="2079" actId="20577"/>
          <ac:spMkLst>
            <pc:docMk/>
            <pc:sldMk cId="875047583" sldId="834"/>
            <ac:spMk id="5" creationId="{2C53108A-AB4D-2B80-E512-2B7261E87297}"/>
          </ac:spMkLst>
        </pc:spChg>
        <pc:picChg chg="del">
          <ac:chgData name="ِAwatef B" userId="4c3a533462edbdd8" providerId="LiveId" clId="{F2F93E38-54C2-4B18-89B7-8901134CEF5B}" dt="2024-10-31T18:18:00.818" v="1441" actId="478"/>
          <ac:picMkLst>
            <pc:docMk/>
            <pc:sldMk cId="875047583" sldId="834"/>
            <ac:picMk id="298" creationId="{0BAE46EE-7906-6A2A-E161-4B254B057342}"/>
          </ac:picMkLst>
        </pc:picChg>
        <pc:picChg chg="del">
          <ac:chgData name="ِAwatef B" userId="4c3a533462edbdd8" providerId="LiveId" clId="{F2F93E38-54C2-4B18-89B7-8901134CEF5B}" dt="2024-10-31T18:18:03.484" v="1442" actId="478"/>
          <ac:picMkLst>
            <pc:docMk/>
            <pc:sldMk cId="875047583" sldId="834"/>
            <ac:picMk id="299" creationId="{CD42EFA7-393D-AEEE-2217-E201DC980F27}"/>
          </ac:picMkLst>
        </pc:picChg>
      </pc:sldChg>
      <pc:sldChg chg="modSp add mod modTransition modAnim">
        <pc:chgData name="ِAwatef B" userId="4c3a533462edbdd8" providerId="LiveId" clId="{F2F93E38-54C2-4B18-89B7-8901134CEF5B}" dt="2024-11-06T22:43:57.724" v="2246"/>
        <pc:sldMkLst>
          <pc:docMk/>
          <pc:sldMk cId="3064974468" sldId="835"/>
        </pc:sldMkLst>
        <pc:spChg chg="mod">
          <ac:chgData name="ِAwatef B" userId="4c3a533462edbdd8" providerId="LiveId" clId="{F2F93E38-54C2-4B18-89B7-8901134CEF5B}" dt="2024-10-31T18:29:18.217" v="1546" actId="1036"/>
          <ac:spMkLst>
            <pc:docMk/>
            <pc:sldMk cId="3064974468" sldId="835"/>
            <ac:spMk id="2" creationId="{C15871F8-2459-21F4-AAD9-B8AF90C20BF7}"/>
          </ac:spMkLst>
        </pc:spChg>
        <pc:spChg chg="mod">
          <ac:chgData name="ِAwatef B" userId="4c3a533462edbdd8" providerId="LiveId" clId="{F2F93E38-54C2-4B18-89B7-8901134CEF5B}" dt="2024-10-31T18:25:52.871" v="1515" actId="207"/>
          <ac:spMkLst>
            <pc:docMk/>
            <pc:sldMk cId="3064974468" sldId="835"/>
            <ac:spMk id="5" creationId="{19696B80-81AA-2061-7A97-0F3E5E06714D}"/>
          </ac:spMkLst>
        </pc:spChg>
      </pc:sldChg>
      <pc:sldChg chg="add del">
        <pc:chgData name="ِAwatef B" userId="4c3a533462edbdd8" providerId="LiveId" clId="{F2F93E38-54C2-4B18-89B7-8901134CEF5B}" dt="2024-10-31T18:28:29.217" v="1539" actId="47"/>
        <pc:sldMkLst>
          <pc:docMk/>
          <pc:sldMk cId="581179033" sldId="836"/>
        </pc:sldMkLst>
      </pc:sldChg>
      <pc:sldChg chg="delSp modSp add mod modTransition delAnim modAnim">
        <pc:chgData name="ِAwatef B" userId="4c3a533462edbdd8" providerId="LiveId" clId="{F2F93E38-54C2-4B18-89B7-8901134CEF5B}" dt="2024-11-06T22:43:57.724" v="2246"/>
        <pc:sldMkLst>
          <pc:docMk/>
          <pc:sldMk cId="62364871" sldId="837"/>
        </pc:sldMkLst>
        <pc:spChg chg="mod">
          <ac:chgData name="ِAwatef B" userId="4c3a533462edbdd8" providerId="LiveId" clId="{F2F93E38-54C2-4B18-89B7-8901134CEF5B}" dt="2024-11-06T22:16:24.612" v="2094" actId="20577"/>
          <ac:spMkLst>
            <pc:docMk/>
            <pc:sldMk cId="62364871" sldId="837"/>
            <ac:spMk id="5" creationId="{D7B26631-AB56-5C1B-C816-EEEEF4CB9917}"/>
          </ac:spMkLst>
        </pc:spChg>
        <pc:spChg chg="mod">
          <ac:chgData name="ِAwatef B" userId="4c3a533462edbdd8" providerId="LiveId" clId="{F2F93E38-54C2-4B18-89B7-8901134CEF5B}" dt="2024-10-31T18:28:09.704" v="1537" actId="14100"/>
          <ac:spMkLst>
            <pc:docMk/>
            <pc:sldMk cId="62364871" sldId="837"/>
            <ac:spMk id="7" creationId="{DB560458-05A5-95DF-8699-1E0AB730426B}"/>
          </ac:spMkLst>
        </pc:spChg>
        <pc:spChg chg="mod">
          <ac:chgData name="ِAwatef B" userId="4c3a533462edbdd8" providerId="LiveId" clId="{F2F93E38-54C2-4B18-89B7-8901134CEF5B}" dt="2024-10-31T18:27:50.917" v="1533" actId="14100"/>
          <ac:spMkLst>
            <pc:docMk/>
            <pc:sldMk cId="62364871" sldId="837"/>
            <ac:spMk id="8" creationId="{A0AFCE36-F822-8DB5-7889-D40D8674D773}"/>
          </ac:spMkLst>
        </pc:spChg>
        <pc:picChg chg="del">
          <ac:chgData name="ِAwatef B" userId="4c3a533462edbdd8" providerId="LiveId" clId="{F2F93E38-54C2-4B18-89B7-8901134CEF5B}" dt="2024-11-06T22:03:23.033" v="2089" actId="478"/>
          <ac:picMkLst>
            <pc:docMk/>
            <pc:sldMk cId="62364871" sldId="837"/>
            <ac:picMk id="3" creationId="{96232DF0-C52A-A690-E189-CDC9A849E03C}"/>
          </ac:picMkLst>
        </pc:picChg>
      </pc:sldChg>
      <pc:sldChg chg="addSp delSp modSp add mod modTransition modAnim">
        <pc:chgData name="ِAwatef B" userId="4c3a533462edbdd8" providerId="LiveId" clId="{F2F93E38-54C2-4B18-89B7-8901134CEF5B}" dt="2024-11-06T22:43:57.724" v="2246"/>
        <pc:sldMkLst>
          <pc:docMk/>
          <pc:sldMk cId="83106620" sldId="838"/>
        </pc:sldMkLst>
        <pc:spChg chg="mod">
          <ac:chgData name="ِAwatef B" userId="4c3a533462edbdd8" providerId="LiveId" clId="{F2F93E38-54C2-4B18-89B7-8901134CEF5B}" dt="2024-10-31T18:34:37.107" v="1760" actId="14100"/>
          <ac:spMkLst>
            <pc:docMk/>
            <pc:sldMk cId="83106620" sldId="838"/>
            <ac:spMk id="2" creationId="{E8D73DF1-64BA-6C51-E436-1F3F5D181992}"/>
          </ac:spMkLst>
        </pc:spChg>
        <pc:spChg chg="add mod">
          <ac:chgData name="ِAwatef B" userId="4c3a533462edbdd8" providerId="LiveId" clId="{F2F93E38-54C2-4B18-89B7-8901134CEF5B}" dt="2024-10-31T18:39:45.445" v="1800" actId="14100"/>
          <ac:spMkLst>
            <pc:docMk/>
            <pc:sldMk cId="83106620" sldId="838"/>
            <ac:spMk id="6" creationId="{B74431A3-8458-C73C-2F6D-5796AD1E85DF}"/>
          </ac:spMkLst>
        </pc:spChg>
        <pc:spChg chg="mod ord">
          <ac:chgData name="ِAwatef B" userId="4c3a533462edbdd8" providerId="LiveId" clId="{F2F93E38-54C2-4B18-89B7-8901134CEF5B}" dt="2024-10-31T18:51:32.145" v="1840" actId="1035"/>
          <ac:spMkLst>
            <pc:docMk/>
            <pc:sldMk cId="83106620" sldId="838"/>
            <ac:spMk id="7" creationId="{4006E1EE-FFC6-7734-0439-7147FC288F73}"/>
          </ac:spMkLst>
        </pc:spChg>
        <pc:spChg chg="mod ord">
          <ac:chgData name="ِAwatef B" userId="4c3a533462edbdd8" providerId="LiveId" clId="{F2F93E38-54C2-4B18-89B7-8901134CEF5B}" dt="2024-10-31T18:51:43.173" v="1849" actId="1035"/>
          <ac:spMkLst>
            <pc:docMk/>
            <pc:sldMk cId="83106620" sldId="838"/>
            <ac:spMk id="8" creationId="{DB2A6CF0-78A1-C4A3-7813-41FFFCD79BDC}"/>
          </ac:spMkLst>
        </pc:spChg>
        <pc:spChg chg="add mod">
          <ac:chgData name="ِAwatef B" userId="4c3a533462edbdd8" providerId="LiveId" clId="{F2F93E38-54C2-4B18-89B7-8901134CEF5B}" dt="2024-10-31T18:51:52.459" v="1851" actId="1076"/>
          <ac:spMkLst>
            <pc:docMk/>
            <pc:sldMk cId="83106620" sldId="838"/>
            <ac:spMk id="16" creationId="{381AB40C-CBED-6AFB-B8CA-0974D0055A7C}"/>
          </ac:spMkLst>
        </pc:spChg>
        <pc:picChg chg="add del mod modCrop">
          <ac:chgData name="ِAwatef B" userId="4c3a533462edbdd8" providerId="LiveId" clId="{F2F93E38-54C2-4B18-89B7-8901134CEF5B}" dt="2024-10-31T18:34:13.637" v="1754" actId="478"/>
          <ac:picMkLst>
            <pc:docMk/>
            <pc:sldMk cId="83106620" sldId="838"/>
            <ac:picMk id="5" creationId="{6F4DD6F7-9618-7571-0024-0BACC21F5FE2}"/>
          </ac:picMkLst>
        </pc:picChg>
        <pc:picChg chg="add mod modCrop">
          <ac:chgData name="ِAwatef B" userId="4c3a533462edbdd8" providerId="LiveId" clId="{F2F93E38-54C2-4B18-89B7-8901134CEF5B}" dt="2024-10-31T18:51:48.313" v="1850" actId="14100"/>
          <ac:picMkLst>
            <pc:docMk/>
            <pc:sldMk cId="83106620" sldId="838"/>
            <ac:picMk id="10" creationId="{96FB661E-08C2-F040-97CF-E8D360F61062}"/>
          </ac:picMkLst>
        </pc:picChg>
        <pc:picChg chg="del">
          <ac:chgData name="ِAwatef B" userId="4c3a533462edbdd8" providerId="LiveId" clId="{F2F93E38-54C2-4B18-89B7-8901134CEF5B}" dt="2024-10-31T18:30:58.389" v="1548" actId="478"/>
          <ac:picMkLst>
            <pc:docMk/>
            <pc:sldMk cId="83106620" sldId="838"/>
            <ac:picMk id="298" creationId="{52E23D18-B689-5A14-CE77-CA6E6F76F87E}"/>
          </ac:picMkLst>
        </pc:picChg>
        <pc:picChg chg="del">
          <ac:chgData name="ِAwatef B" userId="4c3a533462edbdd8" providerId="LiveId" clId="{F2F93E38-54C2-4B18-89B7-8901134CEF5B}" dt="2024-10-31T18:31:01.399" v="1549" actId="478"/>
          <ac:picMkLst>
            <pc:docMk/>
            <pc:sldMk cId="83106620" sldId="838"/>
            <ac:picMk id="299" creationId="{9EBA3075-6BCE-520C-B77F-D99E32CDDA94}"/>
          </ac:picMkLst>
        </pc:picChg>
        <pc:inkChg chg="add del">
          <ac:chgData name="ِAwatef B" userId="4c3a533462edbdd8" providerId="LiveId" clId="{F2F93E38-54C2-4B18-89B7-8901134CEF5B}" dt="2024-10-31T18:39:39.747" v="1799" actId="478"/>
          <ac:inkMkLst>
            <pc:docMk/>
            <pc:sldMk cId="83106620" sldId="838"/>
            <ac:inkMk id="11" creationId="{E0303E75-ACB5-8D29-AAB0-82FA9196C514}"/>
          </ac:inkMkLst>
        </pc:inkChg>
        <pc:inkChg chg="add del">
          <ac:chgData name="ِAwatef B" userId="4c3a533462edbdd8" providerId="LiveId" clId="{F2F93E38-54C2-4B18-89B7-8901134CEF5B}" dt="2024-10-31T18:38:24.270" v="1777" actId="9405"/>
          <ac:inkMkLst>
            <pc:docMk/>
            <pc:sldMk cId="83106620" sldId="838"/>
            <ac:inkMk id="12" creationId="{A510381B-F7FD-4A69-C2D7-55D4853B12B9}"/>
          </ac:inkMkLst>
        </pc:inkChg>
        <pc:inkChg chg="add del mod">
          <ac:chgData name="ِAwatef B" userId="4c3a533462edbdd8" providerId="LiveId" clId="{F2F93E38-54C2-4B18-89B7-8901134CEF5B}" dt="2024-10-31T18:47:20.235" v="1801" actId="478"/>
          <ac:inkMkLst>
            <pc:docMk/>
            <pc:sldMk cId="83106620" sldId="838"/>
            <ac:inkMk id="13" creationId="{F889A4A2-83DE-D266-FF90-69DEBE887E9C}"/>
          </ac:inkMkLst>
        </pc:inkChg>
        <pc:inkChg chg="add del">
          <ac:chgData name="ِAwatef B" userId="4c3a533462edbdd8" providerId="LiveId" clId="{F2F93E38-54C2-4B18-89B7-8901134CEF5B}" dt="2024-10-31T18:47:36.308" v="1803" actId="9405"/>
          <ac:inkMkLst>
            <pc:docMk/>
            <pc:sldMk cId="83106620" sldId="838"/>
            <ac:inkMk id="14" creationId="{37288B4B-9C53-B389-A8A5-BE9D611B7E17}"/>
          </ac:inkMkLst>
        </pc:inkChg>
        <pc:inkChg chg="add del mod">
          <ac:chgData name="ِAwatef B" userId="4c3a533462edbdd8" providerId="LiveId" clId="{F2F93E38-54C2-4B18-89B7-8901134CEF5B}" dt="2024-10-31T18:48:49.320" v="1814" actId="478"/>
          <ac:inkMkLst>
            <pc:docMk/>
            <pc:sldMk cId="83106620" sldId="838"/>
            <ac:inkMk id="15" creationId="{A14F8D25-40EA-A15D-89E2-0549DEBC04A0}"/>
          </ac:inkMkLst>
        </pc:ink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24.651" v="3" actId="478"/>
        <pc:sldMkLst>
          <pc:docMk/>
          <pc:sldMk cId="2844625956" sldId="370"/>
        </pc:sldMkLst>
        <pc:picChg chg="del">
          <ac:chgData name="ِAwatef B" userId="4c3a533462edbdd8" providerId="LiveId" clId="{95468149-09EE-4829-9E57-D8C1D546EB37}" dt="2024-10-17T07:23:24.651" v="3" actId="478"/>
          <ac:picMkLst>
            <pc:docMk/>
            <pc:sldMk cId="2844625956" sldId="370"/>
            <ac:picMk id="2" creationId="{7218D378-DBF4-1C3C-8C23-7A60A2F94658}"/>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modSp mod modAnim">
        <pc:chgData name="ِAwatef B" userId="4c3a533462edbdd8" providerId="LiveId" clId="{82F7BD11-DE4C-4A49-9328-404A305EF157}" dt="2024-10-15T09:05:54.631" v="895"/>
        <pc:sldMkLst>
          <pc:docMk/>
          <pc:sldMk cId="2844625956" sldId="370"/>
        </pc:sldMkLst>
        <pc:spChg chg="mod">
          <ac:chgData name="ِAwatef B" userId="4c3a533462edbdd8" providerId="LiveId" clId="{82F7BD11-DE4C-4A49-9328-404A305EF157}" dt="2024-10-15T09:01:56.041" v="893" actId="20577"/>
          <ac:spMkLst>
            <pc:docMk/>
            <pc:sldMk cId="2844625956" sldId="370"/>
            <ac:spMk id="5" creationId="{1E9B58F9-D209-BBC2-C55F-4125F655B657}"/>
          </ac:spMkLst>
        </pc:sp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05005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47058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53256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EB121-35E4-4063-80BD-C3A926E1F6D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FBA5072-B5FA-45B1-822C-09918C7747C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4C05FA15-1B8A-EA3F-B895-3E4B1759CDF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047E96BA-7D8E-1E37-ECFC-B2FD0B8AFEE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40021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62AEE-E922-FC13-B3E1-C31BAE8A58D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EB64DF9-AB61-6757-3271-4B5988D93BE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BA61D2FF-44E6-83F2-0A99-4E165DFB71C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C966BB93-741F-5DE0-B045-97A3C3F9F15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30351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0DE61-29A5-EC40-17E2-D23E5C57486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EEECCAF1-5D55-DDEA-89B6-6D765A4E7CB4}"/>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75AD534-034D-5DAA-BAC8-EB923A71A3AD}"/>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EB504AE0-CEC4-CAFB-9EA1-23EB3F4043F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293627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8899C-59EA-5E07-3751-312D4FB7B38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AFA42B5-D7DB-B253-B989-D835455A1A8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FCC0E2C4-D6A1-49E3-0D78-427B1FC628F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EB629CE2-CADA-46D6-3519-6791D71EA4C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71921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E6E2E-E73A-55A7-6819-C4900421A0D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C89DC50-8BA0-BD64-9599-FADD2DFE1E5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E73D905-0585-4F2A-B99B-3CEB6377D74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F16636D8-6570-85B0-B9B7-3349E304AA8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512761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3FDAD-3B2A-D4C3-6D8B-716E165035EA}"/>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2A156EEC-D1C1-5A42-F212-50A866A239A5}"/>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FFF6A772-4F1A-45EA-686C-986FDCC3144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2693087-C7F8-9013-7A28-EEE1BF9AB45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86585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445D7-4583-C8D4-77C8-E429386A50C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A7FF49E0-A47E-8557-643B-D7D64CCC859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EC65C66-18D5-1BC4-A9F6-7736DA86ED4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1644F84-30C7-8F36-CA7D-78871422799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0906186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B8AA5-ECED-DCB2-D9CB-90DDEF01356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10A0043-B44D-C116-EA4A-650041330BB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0E539BEC-FD45-355D-1627-25A57BE3790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3A90F4CB-9C18-5130-4411-10A92FF4D51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64461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A21BA-ED67-58BC-6CA6-6B991F10F013}"/>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E006CCD3-C3AB-1443-6F80-4F1C6DAB4B4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66FE541-D9E3-8502-DDB4-1B14AA8E544C}"/>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08DF8A83-D24C-2B74-7DBE-9E993ADE63A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738357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AB4A9-768C-D688-9EC9-896BC8EA9485}"/>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A410EF0E-CC18-8460-2176-5711980A88B5}"/>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F44CD7B-EEB4-BB31-FD09-A5EC7CFB7CC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74F9A80C-945F-EE1F-8DB7-18AA0EDFA6C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056428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EAF6E2-ACE3-73D6-E70C-F0A92D36E04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693EBF5-59EE-81A9-7B7F-B92A2CF8F539}"/>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423EAF15-02FF-C2F4-32F0-3E2DC5AC318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746952F-C5D3-AD1E-8A4D-C0FB9309461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844159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D45A1-0DAC-B889-8B20-BE61890DC566}"/>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5E8C6C8-C883-FF00-CA30-CCB36779168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28395DFB-D94C-B307-03D9-BA6DBBB3C0B9}"/>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1B20CFEE-B485-1BAD-BFC6-241BF0EF594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85675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3F02D-14DC-7707-C7B9-5D215FB62A5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2CB02818-2297-DE46-6CFC-85109178E46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2BDCCDF-D0BA-D195-02F1-3E156AD0B00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FA0C2FA-103D-9C6B-3A14-A621BA3A2F0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610347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C787C-1907-D0CA-4B25-D29B4B6B749A}"/>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2104971-2515-71D7-7C5C-E0C4DA6FC1BE}"/>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0610147-4A18-6E90-EF68-71B1D40D119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2177E544-25F9-1B57-B577-CE30EC1216B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786468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29618-8661-DB79-16F9-1A76CD18BC85}"/>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CE39CD14-4D77-EC76-167C-1B174B45F1A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A4F40A3-9501-E139-F012-241E7CB60CAA}"/>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119BB16D-8407-0A78-DD8F-13D315C85CEB}"/>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558517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A9B54-415E-B941-FF47-AB6394262A4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381F0FBA-02EE-487C-642E-87A2047B94B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90088CE-D71F-DCBC-9EED-F9FEC03700B0}"/>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C97268B-EC96-C696-D48C-3BD2FE04425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42517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97D2F-1047-659D-B7FF-5460F537E70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0891977C-9ECD-BC1A-1B4E-AE0770FCF7B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F078FD7-C05D-B0FD-16D4-DE21B6AFA69D}"/>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5428199-FBC8-D323-37D2-ACB8740E2A2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415932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79B1E-C72D-14C5-4F51-1E3592FCC09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908B71C-F964-63DE-A4F3-29879B74967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AE8B312E-39C6-C784-115B-66628DE5F918}"/>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62C34CAC-EA75-9328-7B8A-2FB6B6E5D91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53812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A3FA5-073E-6CD5-CF61-831E9675CAC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ED9D3F2-CBFD-613B-5B4D-23376D13C83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DA22FAA-DC3E-DF20-6388-E8E3FBB94D71}"/>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9E151674-3A65-9E8E-093F-2BE48568D84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988575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04BE1-4052-9916-85FA-8957926EF27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958BE75D-86D3-A8C3-9B1F-16A26D46976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9AA6BCE-3D8D-AAAF-37D8-7821F932E240}"/>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id="{78500304-0BEF-99D1-7E4B-357617F07A1F}"/>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55946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FAE42-432E-0351-8270-B8C5F1F16EE4}"/>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055699D-CD69-9F64-329A-09641A05097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D47D0AA7-FEB9-0B4A-611E-7B108A678742}"/>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id="{A3803E62-8E26-C216-6A5B-67743106918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936597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2.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4.xml"/><Relationship Id="rId7" Type="http://schemas.openxmlformats.org/officeDocument/2006/relationships/image" Target="../media/image14.svg"/><Relationship Id="rId2" Type="http://schemas.microsoft.com/office/2007/relationships/media" Target="../media/media2.m4a"/><Relationship Id="rId1" Type="http://schemas.openxmlformats.org/officeDocument/2006/relationships/audio" Target="NULL" TargetMode="Externa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notesSlide" Target="../notesSlides/notesSlide28.xml"/><Relationship Id="rId9"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7102" y="1397812"/>
            <a:ext cx="3743332"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السادسة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6058788" y="3473660"/>
            <a:ext cx="4250356" cy="1312154"/>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أنماط التغيير ومجالاته وأنواعه</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319684"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سادسة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TextBox 2">
            <a:extLst>
              <a:ext uri="{FF2B5EF4-FFF2-40B4-BE49-F238E27FC236}">
                <a16:creationId xmlns:a16="http://schemas.microsoft.com/office/drawing/2014/main" id="{67E9B207-1CE2-158A-E82A-7CB85CC8AA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273288" y="1257984"/>
            <a:ext cx="8836171" cy="4926220"/>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خامسة بعنوان </a:t>
            </a:r>
            <a:r>
              <a:rPr lang="ar-SA" sz="2000" dirty="0">
                <a:effectLst/>
                <a:latin typeface="Alexandria Light" pitchFamily="2" charset="-78"/>
                <a:ea typeface="Times New Roman" panose="02020603050405020304" pitchFamily="18" charset="0"/>
                <a:cs typeface="Alexandria Light" pitchFamily="2" charset="-78"/>
              </a:rPr>
              <a:t>قيادة التغيير والتربية</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أهداف 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الوسائل التربوية .</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5-أهمية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6-أبعاد قيادة التغيير التربوي.</a:t>
            </a: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أنماط التغيير ومجالاته وأنواعه</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5" name="TextBox 2">
            <a:extLst>
              <a:ext uri="{FF2B5EF4-FFF2-40B4-BE49-F238E27FC236}">
                <a16:creationId xmlns:a16="http://schemas.microsoft.com/office/drawing/2014/main" id="{74AC9562-0A7F-5F35-1722-248CAA8B31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التغييرات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السادسة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1997"/>
            <a:ext cx="10812720" cy="519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756156" y="1339776"/>
            <a:ext cx="9373026" cy="5106486"/>
          </a:xfrm>
          <a:prstGeom prst="rect">
            <a:avLst/>
          </a:prstGeom>
          <a:noFill/>
          <a:ln>
            <a:noFill/>
          </a:ln>
        </p:spPr>
        <p:txBody>
          <a:bodyPr spcFirstLastPara="1" wrap="square" lIns="91425" tIns="45700" rIns="91425" bIns="45700" anchor="t" anchorCtr="0">
            <a:spAutoFit/>
          </a:bodyPr>
          <a:lstStyle/>
          <a:p>
            <a:pPr marL="457200" indent="-457200" algn="r" rtl="1">
              <a:lnSpc>
                <a:spcPct val="200000"/>
              </a:lnSpc>
              <a:buClr>
                <a:srgbClr val="000000"/>
              </a:buClr>
              <a:buFont typeface="+mj-lt"/>
              <a:buAutoNum type="arabicParenR"/>
            </a:pPr>
            <a:r>
              <a:rPr lang="ar-SA" sz="2000" kern="0" dirty="0">
                <a:latin typeface="Alexandria Light" pitchFamily="2" charset="-78"/>
                <a:ea typeface="Calibri" panose="020F0502020204030204" pitchFamily="34" charset="0"/>
                <a:cs typeface="Alexandria Light" pitchFamily="2" charset="-78"/>
                <a:sym typeface="Arial"/>
              </a:rPr>
              <a:t>مقدمة.</a:t>
            </a:r>
          </a:p>
          <a:p>
            <a:pPr marL="457200" indent="-457200" algn="r" rtl="1">
              <a:lnSpc>
                <a:spcPct val="200000"/>
              </a:lnSpc>
              <a:buClr>
                <a:srgbClr val="000000"/>
              </a:buClr>
              <a:buFont typeface="+mj-lt"/>
              <a:buAutoNum type="arabicParenR"/>
            </a:pPr>
            <a:r>
              <a:rPr lang="ar-SA" sz="2000" kern="0" dirty="0">
                <a:latin typeface="Alexandria Light" pitchFamily="2" charset="-78"/>
                <a:ea typeface="Calibri" panose="020F0502020204030204" pitchFamily="34" charset="0"/>
                <a:cs typeface="Alexandria Light" pitchFamily="2" charset="-78"/>
                <a:sym typeface="Arial"/>
              </a:rPr>
              <a:t>تصنيف التغير وفقاً للتعلم .</a:t>
            </a:r>
          </a:p>
          <a:p>
            <a:pPr marL="457835" indent="-457200" algn="r" rtl="1">
              <a:lnSpc>
                <a:spcPct val="200000"/>
              </a:lnSpc>
              <a:spcAft>
                <a:spcPts val="715"/>
              </a:spcAft>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العمق والمضمون :</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kern="1200" dirty="0">
                <a:effectLst/>
                <a:latin typeface="Alexandria Light" pitchFamily="2" charset="-78"/>
                <a:ea typeface="Calibri" panose="020F0502020204030204" pitchFamily="34" charset="0"/>
                <a:cs typeface="Alexandria Light" pitchFamily="2" charset="-78"/>
              </a:rPr>
              <a:t>تصنيف التغيير من حيث حدوده: </a:t>
            </a:r>
            <a:endParaRPr lang="ar-SA" sz="2000" dirty="0">
              <a:effectLst/>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السرعة:  </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وفقًا للمنهج:</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تصنيف التغيير من حيث المستوى:</a:t>
            </a:r>
            <a:endParaRPr lang="en-US" sz="2000" dirty="0">
              <a:effectLst/>
              <a:latin typeface="Alexandria Light" pitchFamily="2" charset="-78"/>
              <a:ea typeface="Calibri" panose="020F0502020204030204" pitchFamily="34" charset="0"/>
              <a:cs typeface="Alexandria Light" pitchFamily="2" charset="-78"/>
            </a:endParaRPr>
          </a:p>
          <a:p>
            <a:pPr marL="457200" indent="-457200" algn="r" rtl="1">
              <a:lnSpc>
                <a:spcPct val="200000"/>
              </a:lnSpc>
              <a:buClr>
                <a:srgbClr val="000000"/>
              </a:buClr>
              <a:buFont typeface="+mj-lt"/>
              <a:buAutoNum type="arabicParenR"/>
            </a:pPr>
            <a:r>
              <a:rPr lang="ar-SA" sz="2000" dirty="0">
                <a:effectLst/>
                <a:latin typeface="Alexandria Light" pitchFamily="2" charset="-78"/>
                <a:ea typeface="Calibri" panose="020F0502020204030204" pitchFamily="34" charset="0"/>
                <a:cs typeface="Alexandria Light" pitchFamily="2" charset="-78"/>
              </a:rPr>
              <a:t>مجالات التغيير:</a:t>
            </a:r>
            <a:endParaRPr lang="ar-SA" sz="2000" dirty="0">
              <a:latin typeface="Alexandria Light" pitchFamily="2" charset="-78"/>
              <a:ea typeface="Calibri" panose="020F0502020204030204" pitchFamily="34"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4871" y="-70713"/>
            <a:ext cx="2897019" cy="1352710"/>
          </a:xfrm>
          <a:prstGeom prst="rect">
            <a:avLst/>
          </a:prstGeom>
        </p:spPr>
      </p:pic>
      <p:sp>
        <p:nvSpPr>
          <p:cNvPr id="4" name="TextBox 2">
            <a:extLst>
              <a:ext uri="{FF2B5EF4-FFF2-40B4-BE49-F238E27FC236}">
                <a16:creationId xmlns:a16="http://schemas.microsoft.com/office/drawing/2014/main" id="{D412327B-00E7-F569-5248-931F83613108}"/>
              </a:ext>
            </a:extLst>
          </p:cNvPr>
          <p:cNvSpPr txBox="1"/>
          <p:nvPr/>
        </p:nvSpPr>
        <p:spPr>
          <a:xfrm>
            <a:off x="9173185" y="638407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هناك أنواع متعددة للتغير. تختلف باختلاف الأساس الذي ينظر من خلاله إلى التغيير. و ينبغي على قائد التغيير أن يختار نوع التغيير المرغوب إحداثه في يطبق الاستراتيجية المناسبة </a:t>
            </a:r>
            <a:r>
              <a:rPr kumimoji="0" lang="ar-SA" sz="2000" b="0" i="0" u="none" strike="noStrike" kern="1200" cap="none" spc="0" normalizeH="0" baseline="0" noProof="0" dirty="0" err="1">
                <a:ln>
                  <a:noFill/>
                </a:ln>
                <a:solidFill>
                  <a:schemeClr val="tx1"/>
                </a:solidFill>
                <a:effectLst/>
                <a:uLnTx/>
                <a:uFillTx/>
                <a:latin typeface="Alexandria Light" pitchFamily="2" charset="-78"/>
                <a:cs typeface="Alexandria Light" pitchFamily="2" charset="-78"/>
              </a:rPr>
              <a:t>لتنفيد</a:t>
            </a: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التعبير ومعالجة ما قد ينشأ من مقاومته.</a:t>
            </a:r>
          </a:p>
          <a:p>
            <a:pPr marL="0" marR="0" lvl="0" indent="0" algn="ctr" defTabSz="914400" rtl="1" eaLnBrk="1" fontAlgn="auto" latinLnBrk="0" hangingPunct="1">
              <a:lnSpc>
                <a:spcPct val="150000"/>
              </a:lnSpc>
              <a:spcBef>
                <a:spcPts val="0"/>
              </a:spcBef>
              <a:spcAft>
                <a:spcPts val="0"/>
              </a:spcAft>
              <a:buClrTx/>
              <a:buSzTx/>
              <a:buFontTx/>
              <a:buNone/>
              <a:tabLst/>
              <a:defRPr/>
            </a:pPr>
            <a:r>
              <a:rPr lang="ar-SA" sz="2000" dirty="0">
                <a:solidFill>
                  <a:schemeClr val="tx1"/>
                </a:solidFill>
                <a:latin typeface="Alexandria Light" pitchFamily="2" charset="-78"/>
                <a:cs typeface="Alexandria Light" pitchFamily="2" charset="-78"/>
              </a:rPr>
              <a:t>ف</a:t>
            </a: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قادة التغيير في حاجة إلى النظر في أشكال التغيير جميعها ودراستها إذا أرادوا ضمان بقاء منظماتهم.</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و بالرغم من اختلاف الكتاب والباحثين في تحديد أنواع التغيري فإنه يمكن لنا عرض الأنواع التالية في التغير مستندين في ذلك إلى أسس علمية وعملية.</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فقد سعى عدد من الكتاب والباحثين جاهدين إلى وصف للأنواع التغييرات المختلفة في إطار السياق التنظيمي، وأشاروا الى عدد من التغييرات والتي يمكن تصنيفها إلى.</a:t>
            </a: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pic>
        <p:nvPicPr>
          <p:cNvPr id="2" name="صوت مسجّل">
            <a:hlinkClick r:id="" action="ppaction://media"/>
            <a:extLst>
              <a:ext uri="{FF2B5EF4-FFF2-40B4-BE49-F238E27FC236}">
                <a16:creationId xmlns:a16="http://schemas.microsoft.com/office/drawing/2014/main" id="{B75D7EFB-B12C-9B13-3812-681869BA725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92800" y="3225800"/>
            <a:ext cx="406400" cy="406400"/>
          </a:xfrm>
          <a:prstGeom prst="rect">
            <a:avLst/>
          </a:prstGeom>
        </p:spPr>
      </p:pic>
      <p:sp>
        <p:nvSpPr>
          <p:cNvPr id="4" name="TextBox 2">
            <a:extLst>
              <a:ext uri="{FF2B5EF4-FFF2-40B4-BE49-F238E27FC236}">
                <a16:creationId xmlns:a16="http://schemas.microsoft.com/office/drawing/2014/main" id="{2098BAFF-2EDB-D68C-31FB-8F1581C312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77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C5E22-7271-CB83-82F6-7CB913F33AD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23D311-499D-BC61-652D-F489CF0FF2DE}"/>
              </a:ext>
            </a:extLst>
          </p:cNvPr>
          <p:cNvSpPr/>
          <p:nvPr/>
        </p:nvSpPr>
        <p:spPr>
          <a:xfrm>
            <a:off x="1183909" y="1652455"/>
            <a:ext cx="10588414" cy="3399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0C152EAC-3FFC-7863-F67A-8CB34BBF3D83}"/>
              </a:ext>
            </a:extLst>
          </p:cNvPr>
          <p:cNvSpPr>
            <a:spLocks noGrp="1"/>
          </p:cNvSpPr>
          <p:nvPr>
            <p:ph idx="1"/>
          </p:nvPr>
        </p:nvSpPr>
        <p:spPr>
          <a:xfrm>
            <a:off x="1443375" y="3182905"/>
            <a:ext cx="9832076" cy="934700"/>
          </a:xfrm>
        </p:spPr>
        <p:txBody>
          <a:bodyPr>
            <a:noAutofit/>
          </a:bodyPr>
          <a:lstStyle/>
          <a:p>
            <a:pPr marL="0" indent="0" algn="ctr" rtl="1">
              <a:buNone/>
            </a:pPr>
            <a:r>
              <a:rPr lang="ar-SA" b="1" dirty="0">
                <a:solidFill>
                  <a:srgbClr val="00B0F0"/>
                </a:solidFill>
                <a:latin typeface="Alexandria" charset="0"/>
                <a:cs typeface="Alexandria" charset="0"/>
              </a:rPr>
              <a:t>أولاً: تصنيف التغيير وفقاً للتعلم</a:t>
            </a:r>
            <a:endParaRPr lang="en-US" b="1" dirty="0">
              <a:solidFill>
                <a:srgbClr val="00B0F0"/>
              </a:solidFill>
              <a:latin typeface="Alexandria" charset="0"/>
              <a:cs typeface="Alexandria" charset="0"/>
            </a:endParaRPr>
          </a:p>
        </p:txBody>
      </p:sp>
      <p:sp>
        <p:nvSpPr>
          <p:cNvPr id="7" name="Oval 17">
            <a:extLst>
              <a:ext uri="{FF2B5EF4-FFF2-40B4-BE49-F238E27FC236}">
                <a16:creationId xmlns:a16="http://schemas.microsoft.com/office/drawing/2014/main" id="{FC1552A4-83D8-949D-094A-A98383627EF2}"/>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ECB119B9-4661-66FA-F044-BA54A9131E6D}"/>
              </a:ext>
            </a:extLst>
          </p:cNvPr>
          <p:cNvSpPr/>
          <p:nvPr/>
        </p:nvSpPr>
        <p:spPr>
          <a:xfrm>
            <a:off x="328863" y="4457699"/>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TextBox 2">
            <a:extLst>
              <a:ext uri="{FF2B5EF4-FFF2-40B4-BE49-F238E27FC236}">
                <a16:creationId xmlns:a16="http://schemas.microsoft.com/office/drawing/2014/main" id="{12935C9C-40E5-C075-D578-CE72A1CDD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4047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49923-1E72-4D05-D04E-F293A22E4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531DD8-8E8F-0D1B-4AEF-5C9284C03A81}"/>
              </a:ext>
            </a:extLst>
          </p:cNvPr>
          <p:cNvSpPr/>
          <p:nvPr/>
        </p:nvSpPr>
        <p:spPr>
          <a:xfrm>
            <a:off x="723606" y="946297"/>
            <a:ext cx="10812720" cy="5773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r>
              <a:rPr lang="ar-SA" sz="1800" b="1" dirty="0">
                <a:solidFill>
                  <a:srgbClr val="0070C0"/>
                </a:solidFill>
                <a:effectLst/>
                <a:latin typeface="Alexandria Light" pitchFamily="2" charset="-78"/>
                <a:ea typeface="Calibri" panose="020F0502020204030204" pitchFamily="34" charset="0"/>
                <a:cs typeface="Alexandria Light" pitchFamily="2" charset="-78"/>
              </a:rPr>
              <a:t>التغيير من الدرجة الأولى (التعلم احادي الحلقة):  </a:t>
            </a:r>
            <a:r>
              <a:rPr lang="ar-SA" sz="1800" dirty="0">
                <a:solidFill>
                  <a:srgbClr val="000000"/>
                </a:solidFill>
                <a:effectLst/>
                <a:latin typeface="Alexandria Light" pitchFamily="2" charset="-78"/>
                <a:ea typeface="Calibri" panose="020F0502020204030204" pitchFamily="34" charset="0"/>
                <a:cs typeface="Alexandria Light" pitchFamily="2" charset="-78"/>
              </a:rPr>
              <a:t>يميل التغيير من الدرجة الأولى إلى تغيير الأشياء بشكل ظاهري أو بطريقة محدودة،  فقد يتعلم الفني المتخصص استخدام إحدى العمليات الجديدة التي تجعل مهمته أكثر سهولة، و ربما يؤدي ذلك إلى تحسن الإنتاجية وزيادتها، ولكن وبوجه عام، فإن طريقة تفكيره بشأن المهمة التي يقوم بها ربما لم تتغير إلا بقدر ضئيل جدًا وهذا يعرف بتعلم أحادي الحلقة أو التعلم البسيط، فهذا الفني قد اكتسب مهارة جديدة، ولكن تفكيره و سلوكه لم يتغيرا حقً ا. يتضح من أحد الأمثلة الشائعة جدًا على هذا النوع من التغيير عندما تقرر الشركات تحسين خدماتها المقدمة للعملاء، وتقوم بالتركيز على موظفي الاستقبال. فهذه الشركات تقرر أنها تستطيع تحسين خدمة العملاء من خلال تقديم تحية هاتفية أكثر ودية وترحيبًا. فعندما يقوم العميل بالاتصال للاستفسار عن أمر ما، يكون الرد عليه بطريقة جديدة. غالبًا، ما تكون التحية شيئًا مشابهًا لـ: "اسمي... كيف لي أن أساعدك يا سيدي؟" ربما يكون أسلوب الرد على العميل قد تغير، ولكن إلى أي مدى قد تغيرت اتجاهاتهم </a:t>
            </a:r>
            <a:r>
              <a:rPr lang="ar-SA" sz="1800" dirty="0" err="1">
                <a:solidFill>
                  <a:srgbClr val="000000"/>
                </a:solidFill>
                <a:effectLst/>
                <a:latin typeface="Alexandria Light" pitchFamily="2" charset="-78"/>
                <a:ea typeface="Calibri" panose="020F0502020204030204" pitchFamily="34" charset="0"/>
                <a:cs typeface="Alexandria Light" pitchFamily="2" charset="-78"/>
              </a:rPr>
              <a:t>وسلوكاتهم</a:t>
            </a:r>
            <a:r>
              <a:rPr lang="ar-SA" sz="1800" dirty="0">
                <a:solidFill>
                  <a:srgbClr val="000000"/>
                </a:solidFill>
                <a:effectLst/>
                <a:latin typeface="Alexandria Light" pitchFamily="2" charset="-78"/>
                <a:ea typeface="Calibri" panose="020F0502020204030204" pitchFamily="34" charset="0"/>
                <a:cs typeface="Alexandria Light" pitchFamily="2" charset="-78"/>
              </a:rPr>
              <a:t> أو قدرتهم على تقديم المساعدة للعملاء؟ </a:t>
            </a: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379B476-844B-C2A9-A2AB-E7808FDE1542}"/>
              </a:ext>
            </a:extLst>
          </p:cNvPr>
          <p:cNvSpPr/>
          <p:nvPr/>
        </p:nvSpPr>
        <p:spPr>
          <a:xfrm>
            <a:off x="-6169" y="-170121"/>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5AD440D2-0FBA-2D7B-4F0E-563A633B9FAA}"/>
              </a:ext>
            </a:extLst>
          </p:cNvPr>
          <p:cNvSpPr/>
          <p:nvPr/>
        </p:nvSpPr>
        <p:spPr>
          <a:xfrm>
            <a:off x="-6170" y="-74689"/>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5F7C98A5-30BB-BE37-B4C8-B0E5E604CD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4981" y="-74689"/>
            <a:ext cx="2897019" cy="1352710"/>
          </a:xfrm>
          <a:prstGeom prst="rect">
            <a:avLst/>
          </a:prstGeom>
        </p:spPr>
      </p:pic>
      <p:sp>
        <p:nvSpPr>
          <p:cNvPr id="3" name="TextBox 2">
            <a:extLst>
              <a:ext uri="{FF2B5EF4-FFF2-40B4-BE49-F238E27FC236}">
                <a16:creationId xmlns:a16="http://schemas.microsoft.com/office/drawing/2014/main" id="{09AF084F-ACF1-1AA8-DD13-6A19A32386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31436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6067D-BA2F-6E00-0F40-69D8881E64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4375BC-77E4-EBC1-D1C8-94D5BCBB30E7}"/>
              </a:ext>
            </a:extLst>
          </p:cNvPr>
          <p:cNvSpPr/>
          <p:nvPr/>
        </p:nvSpPr>
        <p:spPr>
          <a:xfrm>
            <a:off x="723606" y="1254642"/>
            <a:ext cx="10812720" cy="4667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00000"/>
              </a:lnSpc>
              <a:defRPr/>
            </a:pPr>
            <a:r>
              <a:rPr lang="ar-SA" sz="2000" dirty="0">
                <a:solidFill>
                  <a:srgbClr val="000000"/>
                </a:solidFill>
                <a:effectLst/>
                <a:latin typeface="Alexandria Light" pitchFamily="2" charset="-78"/>
                <a:ea typeface="Calibri" panose="020F0502020204030204" pitchFamily="34" charset="0"/>
                <a:cs typeface="Alexandria Light" pitchFamily="2" charset="-78"/>
              </a:rPr>
              <a:t>هل يرون دورهم بطريقة جديدة؟ هل لديهم المزيد من المعلومات عن الشركة و الخدمات لدعمهم؟ كيف تختلف خدمات الدعم المطلوبة لدعمهم؟ إذا كانت الإجابة عن هذه الأسئلة بـ لا، فإن التغيير الذي طرأ على أرض الواقع ما هو إلا تغييرًا ضعيفًا ا وبمقدار ضئيل للغاية، فموظف الاستقبال قد تعلم تحية هاتفية جديدة، ولكن ربما لا شيء سواها، و هذا النوع هو التعلم الأحادي الحلقة. و في بعض الأحيان تتغير منظمة ما، و تتحول من النظام اليدوي إلى النظام الآلي، و يعد هذا ًتغيرا ًمحدودا ما لم ينطو هذا التغيير على الاختلافات والتباينات الرئيسة الأخرى الموجودة في الإجراءات والسلوكيات و الهياكل.</a:t>
            </a: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89B53111-078D-16BD-305E-835584468866}"/>
              </a:ext>
            </a:extLst>
          </p:cNvPr>
          <p:cNvSpPr/>
          <p:nvPr/>
        </p:nvSpPr>
        <p:spPr>
          <a:xfrm>
            <a:off x="440399" y="5010303"/>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9D9C0A1B-A9D9-7317-7495-C7ED5F3D6384}"/>
              </a:ext>
            </a:extLst>
          </p:cNvPr>
          <p:cNvSpPr/>
          <p:nvPr/>
        </p:nvSpPr>
        <p:spPr>
          <a:xfrm>
            <a:off x="440398" y="5105735"/>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A520C013-B840-F8A2-ADD7-DC1521771D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83893" y="0"/>
            <a:ext cx="2897019" cy="1352710"/>
          </a:xfrm>
          <a:prstGeom prst="rect">
            <a:avLst/>
          </a:prstGeom>
        </p:spPr>
      </p:pic>
      <p:sp>
        <p:nvSpPr>
          <p:cNvPr id="3" name="TextBox 2">
            <a:extLst>
              <a:ext uri="{FF2B5EF4-FFF2-40B4-BE49-F238E27FC236}">
                <a16:creationId xmlns:a16="http://schemas.microsoft.com/office/drawing/2014/main" id="{4C3F0848-6E2C-D05A-966A-E9B1010D7E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854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A4E22-0ED2-F2AD-09D0-0131AE70A7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9CDB0E-FE42-064A-0483-233C72A47C7E}"/>
              </a:ext>
            </a:extLst>
          </p:cNvPr>
          <p:cNvSpPr/>
          <p:nvPr/>
        </p:nvSpPr>
        <p:spPr>
          <a:xfrm>
            <a:off x="723606" y="946297"/>
            <a:ext cx="10812720" cy="5773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18415" lvl="0" algn="r" rtl="1" fontAlgn="base">
              <a:lnSpc>
                <a:spcPct val="107000"/>
              </a:lnSpc>
              <a:spcAft>
                <a:spcPts val="800"/>
              </a:spcAft>
              <a:buClr>
                <a:srgbClr val="000000"/>
              </a:buClr>
              <a:buSzPts val="1250"/>
            </a:pPr>
            <a:r>
              <a:rPr lang="ar-SA" sz="18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2- التغيير من الدرجة الثانية (التعلم ثنائي الحلقة) </a:t>
            </a:r>
            <a:endParaRPr lang="en-US" sz="1800"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just" rtl="1">
              <a:lnSpc>
                <a:spcPct val="161000"/>
              </a:lnSpc>
              <a:spcAft>
                <a:spcPts val="25"/>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يترك التغيير من الدرجة الثانية ًأثرا مهما في الناس وفي المنظمات، و هذا النوع من التغيير ُيحدث فرقًاً ا ًجذريا، و بذلك يحل النوع الثاني، وهو التعلم الثنائي الحلقة، وهذا يعني أن الناس لم يتوقفوا عن حد تعلم طريقة مختلفة لإنجاز الأشياء، و لكنهم تعلموا _ ًً</a:t>
            </a:r>
            <a:r>
              <a:rPr lang="ar-SA" sz="1800" dirty="0" err="1">
                <a:solidFill>
                  <a:srgbClr val="000000"/>
                </a:solidFill>
                <a:effectLst/>
                <a:latin typeface="Alexandria Light" pitchFamily="2" charset="-78"/>
                <a:ea typeface="Calibri" panose="020F0502020204030204" pitchFamily="34" charset="0"/>
                <a:cs typeface="Alexandria Light" pitchFamily="2" charset="-78"/>
              </a:rPr>
              <a:t>أيضاا</a:t>
            </a:r>
            <a:r>
              <a:rPr lang="ar-SA" sz="1800" dirty="0">
                <a:solidFill>
                  <a:srgbClr val="000000"/>
                </a:solidFill>
                <a:effectLst/>
                <a:latin typeface="Alexandria Light" pitchFamily="2" charset="-78"/>
                <a:ea typeface="Calibri" panose="020F0502020204030204" pitchFamily="34" charset="0"/>
                <a:cs typeface="Alexandria Light" pitchFamily="2" charset="-78"/>
              </a:rPr>
              <a:t> _طريقة تفكير وتعامل وتصرف مختلفة بشكل كبير إن ّتحول الناس، وغيروا من نماذجهم العقلية و وجهات النظر الداخلية بطريقة تكفل وجود جوانب ُتبصر جديدة و نظرات ثاقبة، فإن هذا بدوره يؤدي إلى تغيير في </a:t>
            </a:r>
            <a:r>
              <a:rPr lang="ar-SA" sz="1800" dirty="0" err="1">
                <a:solidFill>
                  <a:srgbClr val="000000"/>
                </a:solidFill>
                <a:effectLst/>
                <a:latin typeface="Alexandria Light" pitchFamily="2" charset="-78"/>
                <a:ea typeface="Calibri" panose="020F0502020204030204" pitchFamily="34" charset="0"/>
                <a:cs typeface="Alexandria Light" pitchFamily="2" charset="-78"/>
              </a:rPr>
              <a:t>السلوكات</a:t>
            </a:r>
            <a:r>
              <a:rPr lang="ar-SA" sz="1800" dirty="0">
                <a:solidFill>
                  <a:srgbClr val="000000"/>
                </a:solidFill>
                <a:effectLst/>
                <a:latin typeface="Alexandria Light" pitchFamily="2" charset="-78"/>
                <a:ea typeface="Calibri" panose="020F0502020204030204" pitchFamily="34" charset="0"/>
                <a:cs typeface="Alexandria Light" pitchFamily="2" charset="-78"/>
              </a:rPr>
              <a:t>، و هذه التغييرات قد تحدث بوصفها ًجزءا من أحداث أو عمليات مخطط لها ًمسبقا، أو أنها تحدث في أثناء سير العمل. فمحتمل أن يتوقف أحد القادة، و يجري محادثة مع أفراد فريقه لمناقشة إحدى القضايا المزعجة</a:t>
            </a:r>
            <a:r>
              <a:rPr lang="ar-SA" sz="1800">
                <a:solidFill>
                  <a:srgbClr val="000000"/>
                </a:solidFill>
                <a:effectLst/>
                <a:latin typeface="Alexandria Light" pitchFamily="2" charset="-78"/>
                <a:ea typeface="Calibri" panose="020F0502020204030204" pitchFamily="34" charset="0"/>
                <a:cs typeface="Alexandria Light" pitchFamily="2" charset="-78"/>
              </a:rPr>
              <a:t>، ونتيجة </a:t>
            </a:r>
            <a:r>
              <a:rPr lang="ar-SA" sz="1800" dirty="0">
                <a:solidFill>
                  <a:srgbClr val="000000"/>
                </a:solidFill>
                <a:effectLst/>
                <a:latin typeface="Alexandria Light" pitchFamily="2" charset="-78"/>
                <a:ea typeface="Calibri" panose="020F0502020204030204" pitchFamily="34" charset="0"/>
                <a:cs typeface="Alexandria Light" pitchFamily="2" charset="-78"/>
              </a:rPr>
              <a:t>لهذه المحادثة، يكتشف القائد بعض المعلومات الجديدة و غير المتوقعة، قد تكون هذه </a:t>
            </a:r>
            <a:r>
              <a:rPr lang="ar-SA" sz="1800">
                <a:solidFill>
                  <a:srgbClr val="000000"/>
                </a:solidFill>
                <a:effectLst/>
                <a:latin typeface="Alexandria Light" pitchFamily="2" charset="-78"/>
                <a:ea typeface="Calibri" panose="020F0502020204030204" pitchFamily="34" charset="0"/>
                <a:cs typeface="Alexandria Light" pitchFamily="2" charset="-78"/>
              </a:rPr>
              <a:t>المحادثة والملاحظات </a:t>
            </a:r>
            <a:r>
              <a:rPr lang="ar-SA" sz="1800" dirty="0">
                <a:solidFill>
                  <a:srgbClr val="000000"/>
                </a:solidFill>
                <a:effectLst/>
                <a:latin typeface="Alexandria Light" pitchFamily="2" charset="-78"/>
                <a:ea typeface="Calibri" panose="020F0502020204030204" pitchFamily="34" charset="0"/>
                <a:cs typeface="Alexandria Light" pitchFamily="2" charset="-78"/>
              </a:rPr>
              <a:t>الأخرى التي قدمها الموظف بمنزلة الشيء الذي أحدث ثورةً في إدراك القائد وتصوره الكامل للمشكلة</a:t>
            </a:r>
            <a:r>
              <a:rPr lang="ar-SA" sz="1800">
                <a:solidFill>
                  <a:srgbClr val="000000"/>
                </a:solidFill>
                <a:effectLst/>
                <a:latin typeface="Alexandria Light" pitchFamily="2" charset="-78"/>
                <a:ea typeface="Calibri" panose="020F0502020204030204" pitchFamily="34" charset="0"/>
                <a:cs typeface="Alexandria Light" pitchFamily="2" charset="-78"/>
              </a:rPr>
              <a:t>، وقلب </a:t>
            </a:r>
            <a:r>
              <a:rPr lang="ar-SA" sz="1800" dirty="0">
                <a:solidFill>
                  <a:srgbClr val="000000"/>
                </a:solidFill>
                <a:effectLst/>
                <a:latin typeface="Alexandria Light" pitchFamily="2" charset="-78"/>
                <a:ea typeface="Calibri" panose="020F0502020204030204" pitchFamily="34" charset="0"/>
                <a:cs typeface="Alexandria Light" pitchFamily="2" charset="-78"/>
              </a:rPr>
              <a:t>تصوره رأسًا على عقب. ربما قد أدركوا (القادة) أنه جزء من المشكلة! ونتيجة ذلك لم يقبلوا الحقائق الجديدة، و يضعوها في الحسبان فحسب (التعلم الأحادي الحلقة) و لكن اضطروا إلى إعادة تقييم الدور الخاص بهم وبسلوكهم، وهم الآن يفكرون، ويتصرفون بطريقة مختلفة (تعلم ثنائي الحلقة).  </a:t>
            </a:r>
            <a:endParaRPr lang="en-US" sz="18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6" name="Oval 17">
            <a:extLst>
              <a:ext uri="{FF2B5EF4-FFF2-40B4-BE49-F238E27FC236}">
                <a16:creationId xmlns:a16="http://schemas.microsoft.com/office/drawing/2014/main" id="{A901BDE9-A6BF-FA93-D82C-340A6CE1C6EE}"/>
              </a:ext>
            </a:extLst>
          </p:cNvPr>
          <p:cNvSpPr/>
          <p:nvPr/>
        </p:nvSpPr>
        <p:spPr>
          <a:xfrm>
            <a:off x="-6169" y="-170121"/>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623AF01-0EA5-C559-5CDD-52B38DD0A7E6}"/>
              </a:ext>
            </a:extLst>
          </p:cNvPr>
          <p:cNvSpPr/>
          <p:nvPr/>
        </p:nvSpPr>
        <p:spPr>
          <a:xfrm>
            <a:off x="-6170" y="-74689"/>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9C4B3372-286D-7CAD-FC96-2C742968E2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41361" y="-148862"/>
            <a:ext cx="2897019" cy="1352710"/>
          </a:xfrm>
          <a:prstGeom prst="rect">
            <a:avLst/>
          </a:prstGeom>
        </p:spPr>
      </p:pic>
      <p:sp>
        <p:nvSpPr>
          <p:cNvPr id="3" name="TextBox 2">
            <a:extLst>
              <a:ext uri="{FF2B5EF4-FFF2-40B4-BE49-F238E27FC236}">
                <a16:creationId xmlns:a16="http://schemas.microsoft.com/office/drawing/2014/main" id="{E9B910E5-AF89-A4BD-1871-C31BA8C03977}"/>
              </a:ext>
            </a:extLst>
          </p:cNvPr>
          <p:cNvSpPr txBox="1"/>
          <p:nvPr/>
        </p:nvSpPr>
        <p:spPr>
          <a:xfrm>
            <a:off x="1181329" y="188033"/>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51902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82234" y="1404463"/>
            <a:ext cx="9832076" cy="3857537"/>
          </a:xfrm>
        </p:spPr>
        <p:txBody>
          <a:bodyPr>
            <a:noAutofit/>
          </a:bodyPr>
          <a:lstStyle/>
          <a:p>
            <a:pPr marL="635" indent="0" algn="r" rtl="1">
              <a:lnSpc>
                <a:spcPct val="107000"/>
              </a:lnSpc>
              <a:spcAft>
                <a:spcPts val="715"/>
              </a:spcAft>
              <a:buNone/>
            </a:pPr>
            <a:r>
              <a:rPr lang="ar-SA" sz="2000" b="1" dirty="0">
                <a:solidFill>
                  <a:srgbClr val="C00000"/>
                </a:solidFill>
                <a:effectLst/>
                <a:latin typeface="Alexandria Light" pitchFamily="2" charset="-78"/>
                <a:ea typeface="Calibri" panose="020F0502020204030204" pitchFamily="34" charset="0"/>
                <a:cs typeface="Alexandria Light" pitchFamily="2" charset="-78"/>
              </a:rPr>
              <a:t>ثانياً: تصنيف التغيير من حيث العمق والمضمون :</a:t>
            </a:r>
            <a:endParaRPr lang="en-US" sz="2000" b="1" dirty="0">
              <a:solidFill>
                <a:srgbClr val="C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يصف التغيير عميق المستوى أو التحوُّل، نوع التغيير الذي يغير الناس، ويغير منظماتهم تغييرًا جذريًا. هذا هو التغيير من الدرجة الثانية (المستوى الثاني) والتعلم ثنائي الحلقة يحدث في العمل وفي أرجاء المنظمة جميعها، ويصف بعض الكتاب هذا النوع من التغيير بأنه التغيير المتجدد أو التجديد الذاتي، وهذا التغيير لا يؤثر فحسب في طريقة تفكير الجمع داخل المنظمة وسلوكهم، ولكن يؤثر _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أيضاا</a:t>
            </a:r>
            <a:r>
              <a:rPr lang="ar-SA" sz="2000" dirty="0">
                <a:solidFill>
                  <a:srgbClr val="000000"/>
                </a:solidFill>
                <a:effectLst/>
                <a:latin typeface="Alexandria Light" pitchFamily="2" charset="-78"/>
                <a:ea typeface="Calibri" panose="020F0502020204030204" pitchFamily="34" charset="0"/>
                <a:cs typeface="Alexandria Light" pitchFamily="2" charset="-78"/>
              </a:rPr>
              <a:t>_  في هيكل المنظمة وبنائها. هذه هي نظرية البنى المبددة للعالم بديجوجين، حيث إن المنظمة أو نظامها القائم يتفكك أو يختفي، وتنشأ منظمة جديدة.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985656"/>
            <a:ext cx="1728537" cy="187234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4" y="5262000"/>
            <a:ext cx="1532594" cy="158089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TextBox 2">
            <a:extLst>
              <a:ext uri="{FF2B5EF4-FFF2-40B4-BE49-F238E27FC236}">
                <a16:creationId xmlns:a16="http://schemas.microsoft.com/office/drawing/2014/main" id="{D0BE0D5B-ABCD-A4C4-4DB6-D50A275297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71021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DD2A1-1CF5-EFFC-DADD-BB7D2CFB022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21B5353-A6C2-C1B1-E69C-5A1D5AA4C81F}"/>
              </a:ext>
            </a:extLst>
          </p:cNvPr>
          <p:cNvSpPr/>
          <p:nvPr/>
        </p:nvSpPr>
        <p:spPr>
          <a:xfrm>
            <a:off x="1183909" y="744278"/>
            <a:ext cx="10588414" cy="5021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5D56D600-CEBD-0A8A-ACBA-F04B8691EDC9}"/>
              </a:ext>
            </a:extLst>
          </p:cNvPr>
          <p:cNvSpPr>
            <a:spLocks noGrp="1"/>
          </p:cNvSpPr>
          <p:nvPr>
            <p:ph idx="1"/>
          </p:nvPr>
        </p:nvSpPr>
        <p:spPr>
          <a:xfrm>
            <a:off x="1447876" y="1276793"/>
            <a:ext cx="10103010" cy="3857537"/>
          </a:xfrm>
        </p:spPr>
        <p:txBody>
          <a:bodyPr>
            <a:noAutofit/>
          </a:bodyPr>
          <a:lstStyle/>
          <a:p>
            <a:pPr marL="635" indent="0" algn="r" rtl="1">
              <a:lnSpc>
                <a:spcPct val="107000"/>
              </a:lnSpc>
              <a:spcAft>
                <a:spcPts val="715"/>
              </a:spcAft>
              <a:buNone/>
            </a:pPr>
            <a:r>
              <a:rPr lang="ar-SA" sz="2000" b="1" dirty="0">
                <a:solidFill>
                  <a:srgbClr val="C00000"/>
                </a:solidFill>
                <a:effectLst/>
                <a:latin typeface="Alexandria Light" pitchFamily="2" charset="-78"/>
                <a:ea typeface="Calibri" panose="020F0502020204030204" pitchFamily="34" charset="0"/>
                <a:cs typeface="Alexandria Light" pitchFamily="2" charset="-78"/>
              </a:rPr>
              <a:t>ثالثاً: تصنيف التغيير من حيث حدوده:</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b="1"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07000"/>
              </a:lnSpc>
              <a:spcAft>
                <a:spcPts val="740"/>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هناك ثلاثة أنواع رئيسة للتغير من حيث الحدود: </a:t>
            </a: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marL="4445" marR="36830" indent="-4445" algn="just" rtl="1">
              <a:lnSpc>
                <a:spcPct val="161000"/>
              </a:lnSpc>
              <a:spcAft>
                <a:spcPts val="25"/>
              </a:spcAft>
            </a:pPr>
            <a:r>
              <a:rPr lang="ar-SA" sz="2000" b="1" dirty="0">
                <a:solidFill>
                  <a:srgbClr val="0070C0"/>
                </a:solidFill>
                <a:effectLst/>
                <a:latin typeface="Alexandria Light" pitchFamily="2" charset="-78"/>
                <a:ea typeface="Calibri" panose="020F0502020204030204" pitchFamily="34" charset="0"/>
                <a:cs typeface="Alexandria Light" pitchFamily="2" charset="-78"/>
              </a:rPr>
              <a:t>النوع الأول  - التغيير المغلق: </a:t>
            </a:r>
            <a:r>
              <a:rPr lang="ar-SA" sz="2000" dirty="0">
                <a:solidFill>
                  <a:srgbClr val="000000"/>
                </a:solidFill>
                <a:effectLst/>
                <a:latin typeface="Alexandria Light" pitchFamily="2" charset="-78"/>
                <a:ea typeface="Calibri" panose="020F0502020204030204" pitchFamily="34" charset="0"/>
                <a:cs typeface="Alexandria Light" pitchFamily="2" charset="-78"/>
              </a:rPr>
              <a:t>هو نوع من التغيير أو التغييرات التي يسهل إدراكها والتعرف إليها وفهمها، وتحتوي على مقدار من القدرة على التنبؤ، على سبيل المثال، التغيرات التي تطرأ على عدد من عملاء إحدى الشركات خلال مدة زمنية معينة، وكيف يمكن أن يتغير ذلك العدد في المستقبل، وكيف أن لهذا أن يساعد الشركة على العمل واتخاذ الإجراءات المناسبة في المستقبل.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992DFBC7-4D1D-79FF-B482-03F32AD3D171}"/>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DA8B842D-3B3A-0478-0242-07ACE5575F15}"/>
              </a:ext>
            </a:extLst>
          </p:cNvPr>
          <p:cNvSpPr/>
          <p:nvPr/>
        </p:nvSpPr>
        <p:spPr>
          <a:xfrm>
            <a:off x="328863" y="4837814"/>
            <a:ext cx="1903974" cy="2005078"/>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TextBox 2">
            <a:extLst>
              <a:ext uri="{FF2B5EF4-FFF2-40B4-BE49-F238E27FC236}">
                <a16:creationId xmlns:a16="http://schemas.microsoft.com/office/drawing/2014/main" id="{22B562B7-34CF-03DA-2D83-DE9FDB04E9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64918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EEA27-6A50-5CD6-7D28-E203FC7512EE}"/>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7E7A53D-6F91-956B-4EB2-A95D09FD53B9}"/>
              </a:ext>
            </a:extLst>
          </p:cNvPr>
          <p:cNvSpPr/>
          <p:nvPr/>
        </p:nvSpPr>
        <p:spPr>
          <a:xfrm>
            <a:off x="1183909" y="744278"/>
            <a:ext cx="10588414" cy="5021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FBD45563-A433-DC90-0791-A3EB19A8AEE4}"/>
              </a:ext>
            </a:extLst>
          </p:cNvPr>
          <p:cNvSpPr>
            <a:spLocks noGrp="1"/>
          </p:cNvSpPr>
          <p:nvPr>
            <p:ph idx="1"/>
          </p:nvPr>
        </p:nvSpPr>
        <p:spPr>
          <a:xfrm>
            <a:off x="1447876" y="1059077"/>
            <a:ext cx="10103010" cy="3857537"/>
          </a:xfrm>
        </p:spPr>
        <p:txBody>
          <a:bodyPr>
            <a:noAutofit/>
          </a:bodyPr>
          <a:lstStyle/>
          <a:p>
            <a:pPr indent="-6350" algn="r" rtl="1">
              <a:lnSpc>
                <a:spcPct val="107000"/>
              </a:lnSpc>
              <a:spcAft>
                <a:spcPts val="1155"/>
              </a:spcAft>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النوع الثاني  - التغيير المحدود:</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هذا النوع من التغيير يصعب فهمه، وهو أكثر صعوبة من التغير المغلق. قد تكون هناك أدلة من الماضي تساعد على التغيير في المستقبل، ولكن سوف تكون هذه الأدلة أقل نفعًا، على سبيل المثال، قد يكون أحد المنتجات قد صنع بشكل جيد في الماضي، ولكن لماذا يباع هذا المنتج بشكل جيد عن غيره من المنتجات، وكيف يكون أداؤه في المستقبل؟ يصف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ستاسي</a:t>
            </a:r>
            <a:r>
              <a:rPr lang="ar-SA" sz="2000" dirty="0">
                <a:solidFill>
                  <a:srgbClr val="000000"/>
                </a:solidFill>
                <a:effectLst/>
                <a:latin typeface="Alexandria Light" pitchFamily="2" charset="-78"/>
                <a:ea typeface="Calibri" panose="020F0502020204030204" pitchFamily="34" charset="0"/>
                <a:cs typeface="Alexandria Light" pitchFamily="2" charset="-78"/>
              </a:rPr>
              <a:t> التغيير المغلق والتغيير المحدود بأنهما تطوران ، وكثيرًا ما يكون لهما نتائج قصيرة الأجل، وتعد قصيرة الأجل لأنهما أكثر أو أقل تكرارًا للأحداث والأنشطة السابقة، في الواقع، قد يكون من الممكن إدراك وتمييز بعض الروابط بين السبب والأثر مع هذه الأنواع من التغيير، فهي ترتبط ارتباطًا وثيقً ا بأفكار التغيير من الدرجة الأولى والتعلم أحادي الحلقة.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99F96AEF-2165-D62A-580D-54A619D65223}"/>
              </a:ext>
            </a:extLst>
          </p:cNvPr>
          <p:cNvSpPr/>
          <p:nvPr/>
        </p:nvSpPr>
        <p:spPr>
          <a:xfrm>
            <a:off x="0" y="4952240"/>
            <a:ext cx="1750308" cy="194138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CF52684C-DE5F-4877-01FC-0B655C844EF0}"/>
              </a:ext>
            </a:extLst>
          </p:cNvPr>
          <p:cNvSpPr/>
          <p:nvPr/>
        </p:nvSpPr>
        <p:spPr>
          <a:xfrm>
            <a:off x="0" y="5231413"/>
            <a:ext cx="1447876" cy="1626586"/>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TextBox 2">
            <a:extLst>
              <a:ext uri="{FF2B5EF4-FFF2-40B4-BE49-F238E27FC236}">
                <a16:creationId xmlns:a16="http://schemas.microsoft.com/office/drawing/2014/main" id="{A42E1551-72FC-96B9-A523-94D2AE886D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04815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AC3DF-731D-46B9-3B1D-7B6F3205AE44}"/>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B5B9B74-D8CD-71E8-9DFA-E7175782E09F}"/>
              </a:ext>
            </a:extLst>
          </p:cNvPr>
          <p:cNvSpPr/>
          <p:nvPr/>
        </p:nvSpPr>
        <p:spPr>
          <a:xfrm>
            <a:off x="1183909" y="744278"/>
            <a:ext cx="10588414" cy="5021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B18120F8-4F8D-58A1-4323-A10BDAD62B74}"/>
              </a:ext>
            </a:extLst>
          </p:cNvPr>
          <p:cNvSpPr>
            <a:spLocks noGrp="1"/>
          </p:cNvSpPr>
          <p:nvPr>
            <p:ph idx="1"/>
          </p:nvPr>
        </p:nvSpPr>
        <p:spPr>
          <a:xfrm>
            <a:off x="1426611" y="980277"/>
            <a:ext cx="10103010" cy="3857537"/>
          </a:xfrm>
        </p:spPr>
        <p:txBody>
          <a:bodyPr>
            <a:noAutofit/>
          </a:bodyPr>
          <a:lstStyle/>
          <a:p>
            <a:pPr indent="-6350" algn="r" rtl="1">
              <a:lnSpc>
                <a:spcPct val="107000"/>
              </a:lnSpc>
              <a:spcAft>
                <a:spcPts val="1160"/>
              </a:spcAft>
            </a:pPr>
            <a:r>
              <a:rPr lang="ar-SA" sz="2000" dirty="0">
                <a:solidFill>
                  <a:srgbClr val="C00000"/>
                </a:solidFill>
                <a:latin typeface="Alexandria Light" pitchFamily="2" charset="-78"/>
                <a:cs typeface="Alexandria Light" pitchFamily="2" charset="-78"/>
              </a:rPr>
              <a:t>النوع الثالث  - التغيير ذو النهاية المفتوحة:</a:t>
            </a:r>
            <a:r>
              <a:rPr lang="ar-SA" sz="2000" dirty="0">
                <a:latin typeface="Alexandria Light" pitchFamily="2" charset="-78"/>
                <a:cs typeface="Alexandria Light" pitchFamily="2" charset="-78"/>
              </a:rPr>
              <a:t>  </a:t>
            </a:r>
            <a:endParaRPr lang="en-US" sz="2000" dirty="0">
              <a:latin typeface="Alexandria Light" pitchFamily="2" charset="-78"/>
              <a:cs typeface="Alexandria Light" pitchFamily="2" charset="-78"/>
            </a:endParaRPr>
          </a:p>
          <a:p>
            <a:pPr marL="4445" marR="36830" indent="-4445" algn="just" rtl="1">
              <a:lnSpc>
                <a:spcPct val="161000"/>
              </a:lnSpc>
              <a:spcAft>
                <a:spcPts val="25"/>
              </a:spcAft>
            </a:pPr>
            <a:r>
              <a:rPr lang="ar-SA" sz="2000" dirty="0">
                <a:latin typeface="Alexandria Light" pitchFamily="2" charset="-78"/>
                <a:cs typeface="Alexandria Light" pitchFamily="2" charset="-78"/>
              </a:rPr>
              <a:t>يعد التغيير ذو النهاية المفتوحة ًفريدا؛ وذلك لأنه لم يحدث بهذه الطريقة من قبل، ولذلك لا يستطيع المديرون أو القادة ربطه ًربطا ًمباشرا بخبرات الماضي، ولا يستطيعون إدراك أو معرفة أي روابط بين السبب والأثر، فهذا النوع من التغيير يختلف اختلافً اً </a:t>
            </a:r>
            <a:r>
              <a:rPr lang="ar-SA" sz="2000" dirty="0" err="1">
                <a:latin typeface="Alexandria Light" pitchFamily="2" charset="-78"/>
                <a:cs typeface="Alexandria Light" pitchFamily="2" charset="-78"/>
              </a:rPr>
              <a:t>ا</a:t>
            </a:r>
            <a:r>
              <a:rPr lang="ar-SA" sz="2000" dirty="0">
                <a:latin typeface="Alexandria Light" pitchFamily="2" charset="-78"/>
                <a:cs typeface="Alexandria Light" pitchFamily="2" charset="-78"/>
              </a:rPr>
              <a:t> ًكبيرا عن التغيير المغلق، و كذلك التغيير المحدود، ومن الصعب للغاية معرفة النتائج المحتملة لهذا النوع من التغيير، و ينطوي هذا التغيير على التعلم ثنائي الحلقة، و يحقق ُّالتحول أو التجديد.</a:t>
            </a:r>
          </a:p>
          <a:p>
            <a:pPr marL="0" marR="36830" indent="0" algn="just" rtl="1">
              <a:lnSpc>
                <a:spcPct val="161000"/>
              </a:lnSpc>
              <a:spcAft>
                <a:spcPts val="25"/>
              </a:spcAft>
              <a:buNone/>
            </a:pPr>
            <a:r>
              <a:rPr lang="ar-SA" sz="2000" dirty="0">
                <a:latin typeface="Alexandria Light" pitchFamily="2" charset="-78"/>
                <a:cs typeface="Alexandria Light" pitchFamily="2" charset="-78"/>
              </a:rPr>
              <a:t>إن كلا من التغيير المغلق و التغيير المحدود يتسمان بنوع التغيير الذي يسهل على غالبية القادة إدراكهما و التعرف إليهما، فهما يرتبطان بوجهات النظر الأكثر ًتقليدا عن التغيير</a:t>
            </a:r>
            <a:endParaRPr lang="en-US"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519568F0-AC34-D172-12DF-7134A73862C7}"/>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BC3390AF-72FA-1C9D-BF24-9370F96CA7D8}"/>
              </a:ext>
            </a:extLst>
          </p:cNvPr>
          <p:cNvSpPr/>
          <p:nvPr/>
        </p:nvSpPr>
        <p:spPr>
          <a:xfrm>
            <a:off x="328863" y="4837814"/>
            <a:ext cx="1903974" cy="2005078"/>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TextBox 2">
            <a:extLst>
              <a:ext uri="{FF2B5EF4-FFF2-40B4-BE49-F238E27FC236}">
                <a16:creationId xmlns:a16="http://schemas.microsoft.com/office/drawing/2014/main" id="{F6ADC87E-BDBA-1319-0A8C-B2C486F60D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6498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96F70-9137-6DEF-41DF-9644997BEF92}"/>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9401FB8-5620-C5B8-B9D5-17008FB723F9}"/>
              </a:ext>
            </a:extLst>
          </p:cNvPr>
          <p:cNvSpPr/>
          <p:nvPr/>
        </p:nvSpPr>
        <p:spPr>
          <a:xfrm>
            <a:off x="827314" y="744278"/>
            <a:ext cx="10945009" cy="5528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E8B91010-41C4-6B23-00C5-CBC386B85303}"/>
              </a:ext>
            </a:extLst>
          </p:cNvPr>
          <p:cNvSpPr>
            <a:spLocks noGrp="1"/>
          </p:cNvSpPr>
          <p:nvPr>
            <p:ph idx="1"/>
          </p:nvPr>
        </p:nvSpPr>
        <p:spPr>
          <a:xfrm>
            <a:off x="1426611" y="980277"/>
            <a:ext cx="10103010" cy="3857537"/>
          </a:xfrm>
        </p:spPr>
        <p:txBody>
          <a:bodyPr>
            <a:noAutofit/>
          </a:bodyPr>
          <a:lstStyle/>
          <a:p>
            <a:pPr marL="635" indent="0" algn="r" rtl="1">
              <a:lnSpc>
                <a:spcPct val="107000"/>
              </a:lnSpc>
              <a:spcAft>
                <a:spcPts val="870"/>
              </a:spcAft>
              <a:buNone/>
            </a:pPr>
            <a:r>
              <a:rPr lang="ar-SA" sz="2000" b="1" dirty="0">
                <a:solidFill>
                  <a:srgbClr val="0070C0"/>
                </a:solidFill>
                <a:effectLst/>
                <a:latin typeface="Alexandria Light" pitchFamily="2" charset="-78"/>
                <a:ea typeface="Calibri" panose="020F0502020204030204" pitchFamily="34" charset="0"/>
                <a:cs typeface="Alexandria Light" pitchFamily="2" charset="-78"/>
              </a:rPr>
              <a:t>رابعا  - تصنيف التغيير من حيث السرعة:</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b="1" dirty="0">
              <a:solidFill>
                <a:srgbClr val="000000"/>
              </a:solidFill>
              <a:effectLst/>
              <a:latin typeface="Alexandria Light" pitchFamily="2" charset="-78"/>
              <a:ea typeface="Calibri" panose="020F0502020204030204" pitchFamily="34" charset="0"/>
              <a:cs typeface="Alexandria Light" pitchFamily="2" charset="-78"/>
            </a:endParaRPr>
          </a:p>
          <a:p>
            <a:pPr marL="222250" indent="0" algn="r" rtl="1">
              <a:lnSpc>
                <a:spcPct val="110000"/>
              </a:lnSpc>
              <a:spcAft>
                <a:spcPts val="71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و يمكن تصنيف التغيير من حيث السرعة، فهناك: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0" indent="0" algn="r" rtl="1" fontAlgn="base">
              <a:lnSpc>
                <a:spcPct val="107000"/>
              </a:lnSpc>
              <a:spcAft>
                <a:spcPts val="800"/>
              </a:spcAft>
              <a:buClr>
                <a:srgbClr val="000000"/>
              </a:buClr>
              <a:buSzPts val="1250"/>
              <a:buNone/>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التغيير التدريجي والتغيير السريع  - الجذري الثوري</a:t>
            </a:r>
            <a:r>
              <a:rPr lang="ar-SA" sz="2000" b="1"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0" marR="36830" indent="0" algn="just" rtl="1">
              <a:lnSpc>
                <a:spcPct val="161000"/>
              </a:lnSpc>
              <a:spcAft>
                <a:spcPts val="2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هناك مدرستان فكريتان حول أنماط تنفيذ التغيير. الأولى هي مدرسة فكرية تؤمن بالتحول التدريجي، و الأخرى مدرسة فكرية تؤمن بالتحول الثوري الجذري. </a:t>
            </a: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marL="0" indent="0" algn="r" rtl="1" fontAlgn="base">
              <a:lnSpc>
                <a:spcPct val="107000"/>
              </a:lnSpc>
              <a:spcAft>
                <a:spcPts val="800"/>
              </a:spcAft>
              <a:buClr>
                <a:srgbClr val="000000"/>
              </a:buClr>
              <a:buSzPts val="1250"/>
              <a:buNone/>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التغيير التدريجي:</a:t>
            </a:r>
            <a:endParaRPr lang="en-US" sz="20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0" marR="36830" indent="0" algn="just" rtl="1">
              <a:lnSpc>
                <a:spcPct val="161000"/>
              </a:lnSpc>
              <a:spcAft>
                <a:spcPts val="2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المدرسة الفكرية الأولى تؤمن أن نمط التغيير التدريجي أكثر فعالية و كفاءة وطويل الأمد. كما يعتقد </a:t>
            </a:r>
            <a:r>
              <a:rPr lang="ar-SA" sz="2000" dirty="0" err="1">
                <a:solidFill>
                  <a:srgbClr val="000000"/>
                </a:solidFill>
                <a:effectLst/>
                <a:latin typeface="Alexandria Light" pitchFamily="2" charset="-78"/>
                <a:ea typeface="Calibri" panose="020F0502020204030204" pitchFamily="34" charset="0"/>
                <a:cs typeface="Alexandria Light" pitchFamily="2" charset="-78"/>
              </a:rPr>
              <a:t>منسبيرج</a:t>
            </a:r>
            <a:r>
              <a:rPr lang="ar-SA" sz="2000" dirty="0">
                <a:solidFill>
                  <a:srgbClr val="000000"/>
                </a:solidFill>
                <a:effectLst/>
                <a:latin typeface="Alexandria Light" pitchFamily="2" charset="-78"/>
                <a:ea typeface="Calibri" panose="020F0502020204030204" pitchFamily="34" charset="0"/>
                <a:cs typeface="Alexandria Light" pitchFamily="2" charset="-78"/>
              </a:rPr>
              <a:t> </a:t>
            </a:r>
            <a:r>
              <a:rPr lang="en-US" sz="2000" dirty="0">
                <a:solidFill>
                  <a:srgbClr val="000000"/>
                </a:solidFill>
                <a:effectLst/>
                <a:latin typeface="Alexandria Light" pitchFamily="2" charset="-78"/>
                <a:ea typeface="Calibri" panose="020F0502020204030204" pitchFamily="34" charset="0"/>
                <a:cs typeface="Alexandria Light" pitchFamily="2" charset="-78"/>
              </a:rPr>
              <a:t>(Mintzberg, 1987) </a:t>
            </a:r>
            <a:r>
              <a:rPr lang="ar-SA" sz="2000" dirty="0">
                <a:solidFill>
                  <a:srgbClr val="000000"/>
                </a:solidFill>
                <a:effectLst/>
                <a:latin typeface="Alexandria Light" pitchFamily="2" charset="-78"/>
                <a:ea typeface="Calibri" panose="020F0502020204030204" pitchFamily="34" charset="0"/>
                <a:cs typeface="Alexandria Light" pitchFamily="2" charset="-78"/>
              </a:rPr>
              <a:t> أنّ العديد من التغييرات الاستراتيجية هي استراتيجيات ناشئة فعليًا، أو تلك التي تتطور تدريجيًا على مدى فترة طويلة من الزمن.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EE7858B5-FF95-D892-27F2-6638F664EC41}"/>
              </a:ext>
            </a:extLst>
          </p:cNvPr>
          <p:cNvSpPr/>
          <p:nvPr/>
        </p:nvSpPr>
        <p:spPr>
          <a:xfrm>
            <a:off x="0" y="485068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E4253A65-0B26-C6EB-D296-CACFCB1755E4}"/>
              </a:ext>
            </a:extLst>
          </p:cNvPr>
          <p:cNvSpPr/>
          <p:nvPr/>
        </p:nvSpPr>
        <p:spPr>
          <a:xfrm>
            <a:off x="0" y="4935744"/>
            <a:ext cx="1903974" cy="2005078"/>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TextBox 2">
            <a:extLst>
              <a:ext uri="{FF2B5EF4-FFF2-40B4-BE49-F238E27FC236}">
                <a16:creationId xmlns:a16="http://schemas.microsoft.com/office/drawing/2014/main" id="{F6E13DC3-0C1D-5D7F-2336-507D7047B9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06628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8B2C0-B77D-E25B-8298-70BEDD103CE2}"/>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C94163A-5EC7-32DF-4D5D-5D8A2E60B39F}"/>
              </a:ext>
            </a:extLst>
          </p:cNvPr>
          <p:cNvSpPr/>
          <p:nvPr/>
        </p:nvSpPr>
        <p:spPr>
          <a:xfrm>
            <a:off x="1133841" y="978193"/>
            <a:ext cx="10588414" cy="4827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18DC8D9A-349B-823C-CEDE-99C2E192A0FC}"/>
              </a:ext>
            </a:extLst>
          </p:cNvPr>
          <p:cNvSpPr>
            <a:spLocks noGrp="1"/>
          </p:cNvSpPr>
          <p:nvPr>
            <p:ph idx="1"/>
          </p:nvPr>
        </p:nvSpPr>
        <p:spPr>
          <a:xfrm>
            <a:off x="1376543" y="1394947"/>
            <a:ext cx="10103010" cy="3857537"/>
          </a:xfrm>
        </p:spPr>
        <p:txBody>
          <a:bodyPr>
            <a:noAutofit/>
          </a:bodyPr>
          <a:lstStyle/>
          <a:p>
            <a:pPr marR="52705" algn="r" rtl="1">
              <a:lnSpc>
                <a:spcPct val="150000"/>
              </a:lnSpc>
              <a:spcAft>
                <a:spcPts val="670"/>
              </a:spcAft>
            </a:pPr>
            <a:r>
              <a:rPr lang="en-US" sz="2000" dirty="0">
                <a:solidFill>
                  <a:srgbClr val="C00000"/>
                </a:solidFill>
                <a:effectLst/>
                <a:latin typeface="Alexandria Light" pitchFamily="2" charset="-78"/>
                <a:ea typeface="Calibri" panose="020F0502020204030204" pitchFamily="34" charset="0"/>
                <a:cs typeface="Alexandria Light" pitchFamily="2" charset="-78"/>
              </a:rPr>
              <a:t> </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التغيير الجذري الثوري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Organizational Revolutionary Change</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b="1"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المدرسة الفكرية الثانية تعتقد أن الناس يدركون بالفعل أن التغييرات تحدث تدريجيًا في أعمالهم اليومية والتي تعد ظاهرة تعلم مستمر في المنظمات. لذلك، أي تغييرات تدريجية يكون أثرها ًقليلا ًجدا على النتائج الإجمالية للمنظمات. فالتغيير الحقيقي لا يمكن أن يتحقق إلا من خلال نمط التغيير التحولي أو الجذري واسع النطاق القائم على العلاج بالصدمة </a:t>
            </a:r>
            <a:r>
              <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(shock-therapy)</a:t>
            </a: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اليابانيون، على سبيل المثال، عادة يعتقدون بالتغيير المرحلي  في حين أنهم يؤمنون في الاتحاد الروسي بالتغيير المتطرف الراديكالي في سياق أنماط إدارة التغيير.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C5F0A3B3-7454-4884-D4C6-EB27D875D98A}"/>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387FCA3C-323B-6BE3-4799-6B77EDB3914E}"/>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6" name="TextBox 2">
            <a:extLst>
              <a:ext uri="{FF2B5EF4-FFF2-40B4-BE49-F238E27FC236}">
                <a16:creationId xmlns:a16="http://schemas.microsoft.com/office/drawing/2014/main" id="{F64856C0-C9FC-0BB0-79D2-CFEF6BCD4E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58017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63791-DFA5-5D92-B5AE-5AF507DEB25C}"/>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9EF3CFC-EA52-6CB3-B113-C8035758E396}"/>
              </a:ext>
            </a:extLst>
          </p:cNvPr>
          <p:cNvSpPr/>
          <p:nvPr/>
        </p:nvSpPr>
        <p:spPr>
          <a:xfrm>
            <a:off x="1133841" y="659218"/>
            <a:ext cx="10588414" cy="5518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CDF7ACF-BB19-484D-4718-EAA3BDEDE2F7}"/>
              </a:ext>
            </a:extLst>
          </p:cNvPr>
          <p:cNvSpPr>
            <a:spLocks noGrp="1"/>
          </p:cNvSpPr>
          <p:nvPr>
            <p:ph idx="1"/>
          </p:nvPr>
        </p:nvSpPr>
        <p:spPr>
          <a:xfrm>
            <a:off x="1280850" y="1196681"/>
            <a:ext cx="10103010" cy="4443369"/>
          </a:xfrm>
        </p:spPr>
        <p:txBody>
          <a:bodyPr>
            <a:noAutofit/>
          </a:bodyPr>
          <a:lstStyle/>
          <a:p>
            <a:pPr marL="38100" marR="1270" indent="-6350" algn="r" rtl="1">
              <a:lnSpc>
                <a:spcPct val="150000"/>
              </a:lnSpc>
              <a:spcAft>
                <a:spcPts val="580"/>
              </a:spcAft>
            </a:pPr>
            <a:r>
              <a:rPr lang="ar-SA" sz="1800" b="1" dirty="0">
                <a:solidFill>
                  <a:srgbClr val="000000"/>
                </a:solidFill>
                <a:effectLst/>
                <a:latin typeface="Alexandria Light" pitchFamily="2" charset="-78"/>
                <a:ea typeface="Calibri" panose="020F0502020204030204" pitchFamily="34" charset="0"/>
                <a:cs typeface="Alexandria Light" pitchFamily="2" charset="-78"/>
              </a:rPr>
              <a:t>الفروق بين التغيير التدريجي و التغيير الجذري  </a:t>
            </a:r>
            <a:endParaRPr lang="en-US" sz="1800" b="1"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1800" dirty="0">
                <a:solidFill>
                  <a:srgbClr val="000000"/>
                </a:solidFill>
                <a:latin typeface="Alexandria Light" pitchFamily="2" charset="-78"/>
                <a:ea typeface="Calibri" panose="020F0502020204030204" pitchFamily="34" charset="0"/>
                <a:cs typeface="Alexandria Light" pitchFamily="2" charset="-78"/>
              </a:rPr>
              <a:t>في</a:t>
            </a:r>
            <a:r>
              <a:rPr lang="ar-SA" sz="1800" dirty="0">
                <a:solidFill>
                  <a:srgbClr val="000000"/>
                </a:solidFill>
                <a:effectLst/>
                <a:latin typeface="Alexandria Light" pitchFamily="2" charset="-78"/>
                <a:ea typeface="Calibri" panose="020F0502020204030204" pitchFamily="34" charset="0"/>
                <a:cs typeface="Alexandria Light" pitchFamily="2" charset="-78"/>
              </a:rPr>
              <a:t> حين أن الغالب مبادرات التحسين التدريجي عملية تراكمية، و تمر عبر عدة عمليات متزامنة، نجد أن التحسين الراديكالي أو الجذري ًعموما يمر بمراحل منفصلة. ويمكن للتطوير التدريجي أن يبدأ مباشرة بعد أن يتم تحديد عملية التغييرات، و يمكن أن تتحقق الفوائد الإضافية في غضون أشهر. و بسبب ضخامة التغيير </a:t>
            </a:r>
            <a:r>
              <a:rPr lang="ar-SA" sz="1800" dirty="0" err="1">
                <a:solidFill>
                  <a:srgbClr val="000000"/>
                </a:solidFill>
                <a:effectLst/>
                <a:latin typeface="Alexandria Light" pitchFamily="2" charset="-78"/>
                <a:ea typeface="Calibri" panose="020F0502020204030204" pitchFamily="34" charset="0"/>
                <a:cs typeface="Alexandria Light" pitchFamily="2" charset="-78"/>
              </a:rPr>
              <a:t>المنظمي</a:t>
            </a:r>
            <a:r>
              <a:rPr lang="ar-SA" sz="1800" dirty="0">
                <a:solidFill>
                  <a:srgbClr val="000000"/>
                </a:solidFill>
                <a:effectLst/>
                <a:latin typeface="Alexandria Light" pitchFamily="2" charset="-78"/>
                <a:ea typeface="Calibri" panose="020F0502020204030204" pitchFamily="34" charset="0"/>
                <a:cs typeface="Alexandria Light" pitchFamily="2" charset="-78"/>
              </a:rPr>
              <a:t> نجد أن التحسين الجذري غالبًا ما يستغرق وقتً ا أطول بكثير. و نحن نعلم أنه لا يوجد هناك منظمة كبيرة ما حددت ونفذت إعادة هندسة العمليات الرئيسة فيها في أقل من عامين بالكامل. </a:t>
            </a:r>
            <a:endParaRPr lang="en-US" sz="18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1800" dirty="0">
                <a:solidFill>
                  <a:srgbClr val="000000"/>
                </a:solidFill>
                <a:effectLst/>
                <a:latin typeface="Alexandria Light" pitchFamily="2" charset="-78"/>
                <a:ea typeface="Calibri" panose="020F0502020204030204" pitchFamily="34" charset="0"/>
                <a:cs typeface="Alexandria Light" pitchFamily="2" charset="-78"/>
              </a:rPr>
              <a:t>بالرغم من أن الهدف النهائي لكل من النهجين التراكمي و الجذري هو القيام بعمل الأشياء بصورة أفضل و أسرع، و أرخص، فهناك بعض الاختلافات في كيفية عمل كل منهما. فيفترض التحسين الجذري أن كل شيء يجري عمله حاليًا هو شيء مشتبه فيه.</a:t>
            </a:r>
            <a:endParaRPr lang="en-US" sz="18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E70D8348-7251-8BE0-F0BC-BF71811435E4}"/>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9D857B49-1B54-2572-2CF7-C67F3ED8E6CF}"/>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TextBox 2">
            <a:extLst>
              <a:ext uri="{FF2B5EF4-FFF2-40B4-BE49-F238E27FC236}">
                <a16:creationId xmlns:a16="http://schemas.microsoft.com/office/drawing/2014/main" id="{53ECF22C-B5DA-7655-B856-1D30B3FB14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8150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5A311-4079-3D51-1F17-34D75D9FD9F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3DD6D2F-204B-9E6A-46D0-0F120460D929}"/>
              </a:ext>
            </a:extLst>
          </p:cNvPr>
          <p:cNvSpPr/>
          <p:nvPr/>
        </p:nvSpPr>
        <p:spPr>
          <a:xfrm>
            <a:off x="1133841" y="457200"/>
            <a:ext cx="10588414" cy="5720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A3269A58-CA91-D7DE-B4CC-CC476510CBBD}"/>
              </a:ext>
            </a:extLst>
          </p:cNvPr>
          <p:cNvSpPr>
            <a:spLocks noGrp="1"/>
          </p:cNvSpPr>
          <p:nvPr>
            <p:ph idx="1"/>
          </p:nvPr>
        </p:nvSpPr>
        <p:spPr>
          <a:xfrm>
            <a:off x="1376543" y="680485"/>
            <a:ext cx="10103010" cy="4443369"/>
          </a:xfrm>
        </p:spPr>
        <p:txBody>
          <a:bodyPr>
            <a:noAutofit/>
          </a:bodyPr>
          <a:lstStyle/>
          <a:p>
            <a:pPr marL="222250" indent="0" algn="r" rtl="1">
              <a:lnSpc>
                <a:spcPct val="100000"/>
              </a:lnSpc>
              <a:spcAft>
                <a:spcPts val="1155"/>
              </a:spcAft>
              <a:buNone/>
            </a:pPr>
            <a:r>
              <a:rPr lang="ar-SA" sz="2000" b="1" dirty="0">
                <a:solidFill>
                  <a:srgbClr val="0070C0"/>
                </a:solidFill>
                <a:effectLst/>
                <a:latin typeface="Alexandria Light" pitchFamily="2" charset="-78"/>
                <a:ea typeface="Calibri" panose="020F0502020204030204" pitchFamily="34" charset="0"/>
                <a:cs typeface="Alexandria Light" pitchFamily="2" charset="-78"/>
              </a:rPr>
              <a:t>يهدف التحسين الجذري إلى: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L="342900" lvl="0" indent="-342900" algn="r" rtl="1" fontAlgn="base">
              <a:lnSpc>
                <a:spcPct val="100000"/>
              </a:lnSpc>
              <a:spcAft>
                <a:spcPts val="715"/>
              </a:spcAft>
              <a:buClr>
                <a:srgbClr val="000000"/>
              </a:buClr>
              <a:buSzPts val="1250"/>
              <a:buFont typeface="+mj-lt"/>
              <a:buAutoNum type="arabicPeriod"/>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تغيير جذري على نطاق واسع.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00000"/>
              </a:lnSpc>
              <a:spcAft>
                <a:spcPts val="715"/>
              </a:spcAft>
              <a:buClr>
                <a:srgbClr val="000000"/>
              </a:buClr>
              <a:buSzPts val="1250"/>
              <a:buFont typeface="+mj-lt"/>
              <a:buAutoNum type="arabicPeriod"/>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تحسينات تصل إلى </a:t>
            </a:r>
            <a:r>
              <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١٠٠</a:t>
            </a: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 أو أكثر.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00000"/>
              </a:lnSpc>
              <a:spcAft>
                <a:spcPts val="715"/>
              </a:spcAft>
              <a:buClr>
                <a:srgbClr val="000000"/>
              </a:buClr>
              <a:buSzPts val="1250"/>
              <a:buFont typeface="+mj-lt"/>
              <a:buAutoNum type="arabicPeriod"/>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الثورة، وليس تطور في الطرق الحالية للقيام بالأعمال.  </a:t>
            </a:r>
            <a:endParaRPr lang="en-US"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0" marR="36830" indent="0" algn="r" rtl="1">
              <a:lnSpc>
                <a:spcPct val="100000"/>
              </a:lnSpc>
              <a:spcAft>
                <a:spcPts val="25"/>
              </a:spcAft>
              <a:buNone/>
            </a:pPr>
            <a:r>
              <a:rPr lang="ar-SA" sz="2000" dirty="0">
                <a:solidFill>
                  <a:srgbClr val="000000"/>
                </a:solidFill>
                <a:effectLst/>
                <a:latin typeface="Alexandria Light" pitchFamily="2" charset="-78"/>
                <a:ea typeface="Calibri" panose="020F0502020204030204" pitchFamily="34" charset="0"/>
                <a:cs typeface="Alexandria Light" pitchFamily="2" charset="-78"/>
              </a:rPr>
              <a:t>مثلا  لمشروع تحسين جذري: تقرر الشركة الجمع بين المبيعات وعمليات الطلب وإنشاء طريقة جديدة تماما لتوليد وقبول طلبات العميل. </a:t>
            </a:r>
          </a:p>
          <a:p>
            <a:pPr marL="0" marR="0" lvl="0" indent="0" algn="r" defTabSz="914400" rtl="0" eaLnBrk="0" fontAlgn="base" latinLnBrk="0" hangingPunct="0">
              <a:lnSpc>
                <a:spcPct val="100000"/>
              </a:lnSpc>
              <a:spcBef>
                <a:spcPct val="0"/>
              </a:spcBef>
              <a:spcAft>
                <a:spcPct val="0"/>
              </a:spcAft>
              <a:buClrTx/>
              <a:buSzTx/>
              <a:buFontTx/>
              <a:buNone/>
              <a:tabLst/>
            </a:pPr>
            <a:endParaRPr kumimoji="0" lang="ar-SA" altLang="ar-SA" sz="2000" b="1" i="0" u="none" strike="noStrike" cap="none" normalizeH="0" baseline="0" dirty="0">
              <a:ln>
                <a:noFill/>
              </a:ln>
              <a:solidFill>
                <a:srgbClr val="000000"/>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1" i="0" u="none" strike="noStrike" cap="none" normalizeH="0" baseline="0" dirty="0">
                <a:ln>
                  <a:noFill/>
                </a:ln>
                <a:solidFill>
                  <a:srgbClr val="0070C0"/>
                </a:solidFill>
                <a:effectLst/>
                <a:latin typeface="Alexandria Light" pitchFamily="2" charset="-78"/>
                <a:ea typeface="Calibri" panose="020F0502020204030204" pitchFamily="34" charset="0"/>
                <a:cs typeface="Alexandria Light" pitchFamily="2" charset="-78"/>
              </a:rPr>
              <a:t>بينما يهدف التحسين التدريجي إلى:  </a:t>
            </a:r>
            <a:endParaRPr kumimoji="0" lang="en-US" altLang="ar-SA" sz="2000" b="0" i="0" u="none" strike="noStrike" cap="none" normalizeH="0" baseline="0" dirty="0">
              <a:ln>
                <a:noFill/>
              </a:ln>
              <a:solidFill>
                <a:srgbClr val="0070C0"/>
              </a:solidFill>
              <a:effectLst/>
              <a:latin typeface="Alexandria Light" pitchFamily="2" charset="-78"/>
              <a:cs typeface="Alexandria Light" pitchFamily="2" charset="-78"/>
            </a:endParaRPr>
          </a:p>
          <a:p>
            <a:pPr marL="457200" marR="0" lvl="0" indent="-457200" algn="r" defTabSz="914400" rtl="1" eaLnBrk="0" fontAlgn="base" latinLnBrk="0" hangingPunct="0">
              <a:lnSpc>
                <a:spcPct val="150000"/>
              </a:lnSpc>
              <a:spcBef>
                <a:spcPct val="0"/>
              </a:spcBef>
              <a:spcAft>
                <a:spcPct val="0"/>
              </a:spcAft>
              <a:buClrTx/>
              <a:buSzTx/>
              <a:buFontTx/>
              <a:buAutoNum type="arabicPeriod"/>
              <a:tabLst/>
            </a:pPr>
            <a:r>
              <a:rPr kumimoji="0" lang="ar-SA" altLang="ar-SA" sz="2000" b="0" i="0" u="none" strike="noStrike" cap="none" normalizeH="0" baseline="0" dirty="0">
                <a:ln>
                  <a:noFill/>
                </a:ln>
                <a:solidFill>
                  <a:srgbClr val="000000"/>
                </a:solidFill>
                <a:effectLst/>
                <a:latin typeface="Alexandria Light" pitchFamily="2" charset="-78"/>
                <a:ea typeface="Calibri" panose="020F0502020204030204" pitchFamily="34" charset="0"/>
                <a:cs typeface="Alexandria Light" pitchFamily="2" charset="-78"/>
              </a:rPr>
              <a:t>تغيير تدريجي.  </a:t>
            </a:r>
            <a:endParaRPr lang="ar-SA" altLang="ar-SA" sz="2000" dirty="0">
              <a:latin typeface="Alexandria Light" pitchFamily="2" charset="-78"/>
              <a:cs typeface="Alexandria Light" pitchFamily="2" charset="-78"/>
            </a:endParaRPr>
          </a:p>
          <a:p>
            <a:pPr marL="457200" marR="0" lvl="0" indent="-457200" algn="r" defTabSz="914400" rtl="1" eaLnBrk="0" fontAlgn="base" latinLnBrk="0" hangingPunct="0">
              <a:lnSpc>
                <a:spcPct val="150000"/>
              </a:lnSpc>
              <a:spcBef>
                <a:spcPct val="0"/>
              </a:spcBef>
              <a:spcAft>
                <a:spcPct val="0"/>
              </a:spcAft>
              <a:buClrTx/>
              <a:buSzTx/>
              <a:buFontTx/>
              <a:buAutoNum type="arabicPeriod"/>
              <a:tabLst/>
            </a:pPr>
            <a:r>
              <a:rPr lang="ar-SA" sz="2000" dirty="0">
                <a:solidFill>
                  <a:srgbClr val="000000"/>
                </a:solidFill>
                <a:effectLst/>
                <a:latin typeface="Alexandria Light" pitchFamily="2" charset="-78"/>
                <a:ea typeface="Calibri" panose="020F0502020204030204" pitchFamily="34" charset="0"/>
                <a:cs typeface="Alexandria Light" pitchFamily="2" charset="-78"/>
              </a:rPr>
              <a:t>تحسينات تصل إلى 25% </a:t>
            </a:r>
          </a:p>
          <a:p>
            <a:pPr marL="457200" marR="0" lvl="0" indent="-457200" algn="r" defTabSz="914400" rtl="1" eaLnBrk="0" fontAlgn="base" latinLnBrk="0" hangingPunct="0">
              <a:lnSpc>
                <a:spcPct val="150000"/>
              </a:lnSpc>
              <a:spcBef>
                <a:spcPct val="0"/>
              </a:spcBef>
              <a:spcAft>
                <a:spcPct val="0"/>
              </a:spcAft>
              <a:buClrTx/>
              <a:buSzTx/>
              <a:buFontTx/>
              <a:buAutoNum type="arabicPeriod"/>
              <a:tabLst/>
            </a:pPr>
            <a:r>
              <a:rPr lang="ar-SA" sz="2000" dirty="0">
                <a:solidFill>
                  <a:srgbClr val="000000"/>
                </a:solidFill>
                <a:latin typeface="Alexandria Light" pitchFamily="2" charset="-78"/>
                <a:ea typeface="Calibri" panose="020F0502020204030204" pitchFamily="34" charset="0"/>
                <a:cs typeface="Alexandria Light" pitchFamily="2" charset="-78"/>
              </a:rPr>
              <a:t>تطور في الطريقة الحالية للقيام بهذه الأعمال.</a:t>
            </a:r>
            <a:endParaRPr lang="ar-SA" sz="2000" dirty="0">
              <a:solidFill>
                <a:srgbClr val="000000"/>
              </a:solidFill>
              <a:effectLst/>
              <a:latin typeface="Alexandria Light" pitchFamily="2" charset="-78"/>
              <a:ea typeface="Calibri" panose="020F0502020204030204" pitchFamily="34" charset="0"/>
              <a:cs typeface="Alexandria Light" pitchFamily="2" charset="-78"/>
            </a:endParaRPr>
          </a:p>
          <a:p>
            <a:pPr marL="0" marR="36830" indent="0" algn="r" rtl="1">
              <a:lnSpc>
                <a:spcPct val="100000"/>
              </a:lnSpc>
              <a:spcAft>
                <a:spcPts val="25"/>
              </a:spcAft>
              <a:buNone/>
            </a:pPr>
            <a:endParaRPr lang="ar-SA" sz="2000" dirty="0">
              <a:solidFill>
                <a:srgbClr val="000000"/>
              </a:solidFill>
              <a:effectLst/>
              <a:latin typeface="Alexandria Light" pitchFamily="2" charset="-78"/>
              <a:ea typeface="Calibri" panose="020F0502020204030204" pitchFamily="34" charset="0"/>
              <a:cs typeface="Alexandria Light" pitchFamily="2" charset="-78"/>
            </a:endParaRPr>
          </a:p>
          <a:p>
            <a:pPr marL="0" marR="36830" indent="0" algn="r" rtl="1">
              <a:lnSpc>
                <a:spcPct val="100000"/>
              </a:lnSpc>
              <a:spcAft>
                <a:spcPts val="25"/>
              </a:spcAft>
              <a:buNone/>
            </a:pP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7" name="Oval 17">
            <a:extLst>
              <a:ext uri="{FF2B5EF4-FFF2-40B4-BE49-F238E27FC236}">
                <a16:creationId xmlns:a16="http://schemas.microsoft.com/office/drawing/2014/main" id="{4C635A1D-2E24-3167-100E-1B8568F6B34D}"/>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9BF8EFA5-021F-4338-5660-B78D4ADAF565}"/>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0B235965-C595-D125-5822-0F7BCC2923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A0051B36-308A-C0BC-A245-5F339E65163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TextBox 2">
            <a:extLst>
              <a:ext uri="{FF2B5EF4-FFF2-40B4-BE49-F238E27FC236}">
                <a16:creationId xmlns:a16="http://schemas.microsoft.com/office/drawing/2014/main" id="{FDEA8DC4-48F0-71B5-CA64-9F06DF9FF2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57178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C6948-8180-68F7-926A-931284F9CCF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60FAE0B-5664-8228-1183-EFA731E0DDED}"/>
              </a:ext>
            </a:extLst>
          </p:cNvPr>
          <p:cNvSpPr/>
          <p:nvPr/>
        </p:nvSpPr>
        <p:spPr>
          <a:xfrm>
            <a:off x="1133841" y="457200"/>
            <a:ext cx="10588414" cy="5720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1C5A6DC7-ACCA-9408-E5B6-A56A7B12F65F}"/>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3520843E-8A1D-7C8B-8017-102A0C422593}"/>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3E1E8C7C-5664-4C13-FBDA-926D844C0F6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DDDD116B-045F-B6C8-FACF-FB582E42762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9" name="جدول 8">
            <a:extLst>
              <a:ext uri="{FF2B5EF4-FFF2-40B4-BE49-F238E27FC236}">
                <a16:creationId xmlns:a16="http://schemas.microsoft.com/office/drawing/2014/main" id="{B6B36CFB-9B89-FF0A-4F95-B82185E85E21}"/>
              </a:ext>
            </a:extLst>
          </p:cNvPr>
          <p:cNvGraphicFramePr>
            <a:graphicFrameLocks noGrp="1"/>
          </p:cNvGraphicFramePr>
          <p:nvPr>
            <p:extLst>
              <p:ext uri="{D42A27DB-BD31-4B8C-83A1-F6EECF244321}">
                <p14:modId xmlns:p14="http://schemas.microsoft.com/office/powerpoint/2010/main" val="1662126183"/>
              </p:ext>
            </p:extLst>
          </p:nvPr>
        </p:nvGraphicFramePr>
        <p:xfrm>
          <a:off x="1976690" y="1136616"/>
          <a:ext cx="9081469" cy="4220184"/>
        </p:xfrm>
        <a:graphic>
          <a:graphicData uri="http://schemas.openxmlformats.org/drawingml/2006/table">
            <a:tbl>
              <a:tblPr firstRow="1" firstCol="1" bandRow="1">
                <a:tableStyleId>{5940675A-B579-460E-94D1-54222C63F5DA}</a:tableStyleId>
              </a:tblPr>
              <a:tblGrid>
                <a:gridCol w="3408664">
                  <a:extLst>
                    <a:ext uri="{9D8B030D-6E8A-4147-A177-3AD203B41FA5}">
                      <a16:colId xmlns:a16="http://schemas.microsoft.com/office/drawing/2014/main" val="347725032"/>
                    </a:ext>
                  </a:extLst>
                </a:gridCol>
                <a:gridCol w="3252740">
                  <a:extLst>
                    <a:ext uri="{9D8B030D-6E8A-4147-A177-3AD203B41FA5}">
                      <a16:colId xmlns:a16="http://schemas.microsoft.com/office/drawing/2014/main" val="4237903305"/>
                    </a:ext>
                  </a:extLst>
                </a:gridCol>
                <a:gridCol w="2420065">
                  <a:extLst>
                    <a:ext uri="{9D8B030D-6E8A-4147-A177-3AD203B41FA5}">
                      <a16:colId xmlns:a16="http://schemas.microsoft.com/office/drawing/2014/main" val="619097365"/>
                    </a:ext>
                  </a:extLst>
                </a:gridCol>
              </a:tblGrid>
              <a:tr h="957998">
                <a:tc>
                  <a:txBody>
                    <a:bodyPr/>
                    <a:lstStyle/>
                    <a:p>
                      <a:pPr marR="149860" algn="r" rtl="1">
                        <a:lnSpc>
                          <a:spcPct val="200000"/>
                        </a:lnSpc>
                        <a:spcAft>
                          <a:spcPts val="1090"/>
                        </a:spcAft>
                      </a:pPr>
                      <a:r>
                        <a:rPr lang="ar-SA" sz="1600" dirty="0">
                          <a:effectLst/>
                          <a:latin typeface="Alexandria Light" pitchFamily="2" charset="-78"/>
                          <a:cs typeface="Alexandria Light" pitchFamily="2" charset="-78"/>
                        </a:rPr>
                        <a:t>التطوير الجذري (الراديكالي)  </a:t>
                      </a:r>
                      <a:endParaRPr lang="en-US" sz="1600" dirty="0">
                        <a:effectLst/>
                        <a:latin typeface="Alexandria Light" pitchFamily="2" charset="-78"/>
                        <a:cs typeface="Alexandria Light" pitchFamily="2" charset="-78"/>
                      </a:endParaRPr>
                    </a:p>
                    <a:p>
                      <a:pPr algn="r" rtl="1">
                        <a:lnSpc>
                          <a:spcPct val="200000"/>
                        </a:lnSpc>
                        <a:spcAft>
                          <a:spcPts val="800"/>
                        </a:spcAft>
                      </a:pPr>
                      <a:r>
                        <a:rPr lang="en-US" sz="1600" dirty="0">
                          <a:effectLst/>
                          <a:latin typeface="Alexandria Light" pitchFamily="2" charset="-78"/>
                          <a:cs typeface="Alexandria Light" pitchFamily="2" charset="-78"/>
                        </a:rPr>
                        <a:t>  Improvement Radical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tc>
                  <a:txBody>
                    <a:bodyPr/>
                    <a:lstStyle/>
                    <a:p>
                      <a:pPr marR="31115" algn="r" rtl="1">
                        <a:lnSpc>
                          <a:spcPct val="200000"/>
                        </a:lnSpc>
                        <a:spcAft>
                          <a:spcPts val="1090"/>
                        </a:spcAft>
                      </a:pPr>
                      <a:r>
                        <a:rPr lang="ar-SA" sz="1600" dirty="0">
                          <a:effectLst/>
                          <a:latin typeface="Alexandria Light" pitchFamily="2" charset="-78"/>
                          <a:cs typeface="Alexandria Light" pitchFamily="2" charset="-78"/>
                        </a:rPr>
                        <a:t>التطوير التدريجي</a:t>
                      </a:r>
                      <a:endParaRPr lang="en-US" sz="1600" dirty="0">
                        <a:effectLst/>
                        <a:latin typeface="Alexandria Light" pitchFamily="2" charset="-78"/>
                        <a:cs typeface="Alexandria Light" pitchFamily="2" charset="-78"/>
                      </a:endParaRPr>
                    </a:p>
                    <a:p>
                      <a:pPr marL="66040" algn="r" rtl="1">
                        <a:lnSpc>
                          <a:spcPct val="200000"/>
                        </a:lnSpc>
                        <a:spcAft>
                          <a:spcPts val="800"/>
                        </a:spcAft>
                      </a:pPr>
                      <a:r>
                        <a:rPr lang="en-US" sz="1600" dirty="0">
                          <a:effectLst/>
                          <a:latin typeface="Alexandria Light" pitchFamily="2" charset="-78"/>
                          <a:cs typeface="Alexandria Light" pitchFamily="2" charset="-78"/>
                        </a:rPr>
                        <a:t>Incremental Improvement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tc>
                  <a:txBody>
                    <a:bodyPr/>
                    <a:lstStyle/>
                    <a:p>
                      <a:pPr marL="276860" indent="-66675" algn="r" rtl="1">
                        <a:lnSpc>
                          <a:spcPct val="200000"/>
                        </a:lnSpc>
                        <a:spcAft>
                          <a:spcPts val="800"/>
                        </a:spcAft>
                      </a:pPr>
                      <a:r>
                        <a:rPr lang="en-US" sz="1600" dirty="0">
                          <a:effectLst/>
                          <a:latin typeface="Alexandria Light" pitchFamily="2" charset="-78"/>
                          <a:cs typeface="Alexandria Light" pitchFamily="2" charset="-78"/>
                        </a:rPr>
                        <a:t>  </a:t>
                      </a:r>
                      <a:r>
                        <a:rPr lang="ar-SA" sz="1600" dirty="0">
                          <a:effectLst/>
                          <a:latin typeface="Alexandria Light" pitchFamily="2" charset="-78"/>
                          <a:cs typeface="Alexandria Light" pitchFamily="2" charset="-78"/>
                        </a:rPr>
                        <a:t>مصدر  الفرق</a:t>
                      </a:r>
                    </a:p>
                    <a:p>
                      <a:pPr marL="276860" indent="-66675" algn="r" rtl="1">
                        <a:lnSpc>
                          <a:spcPct val="200000"/>
                        </a:lnSpc>
                        <a:spcAft>
                          <a:spcPts val="800"/>
                        </a:spcAft>
                      </a:pPr>
                      <a:r>
                        <a:rPr lang="en-US" sz="1600" dirty="0" err="1">
                          <a:effectLst/>
                          <a:latin typeface="Alexandria Light" pitchFamily="2" charset="-78"/>
                          <a:cs typeface="Alexandria Light" pitchFamily="2" charset="-78"/>
                        </a:rPr>
                        <a:t>Sourse</a:t>
                      </a:r>
                      <a:r>
                        <a:rPr lang="en-US" sz="1600" dirty="0">
                          <a:effectLst/>
                          <a:latin typeface="Alexandria Light" pitchFamily="2" charset="-78"/>
                          <a:cs typeface="Alexandria Light" pitchFamily="2" charset="-78"/>
                        </a:rPr>
                        <a:t> of  variations</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3445767877"/>
                  </a:ext>
                </a:extLst>
              </a:tr>
              <a:tr h="672298">
                <a:tc>
                  <a:txBody>
                    <a:bodyPr/>
                    <a:lstStyle/>
                    <a:p>
                      <a:pPr marL="27940" algn="r" rtl="1">
                        <a:lnSpc>
                          <a:spcPct val="200000"/>
                        </a:lnSpc>
                        <a:spcAft>
                          <a:spcPts val="800"/>
                        </a:spcAft>
                      </a:pPr>
                      <a:r>
                        <a:rPr lang="ar-SA" sz="1600">
                          <a:effectLst/>
                          <a:latin typeface="Alexandria Light" pitchFamily="2" charset="-78"/>
                          <a:cs typeface="Alexandria Light" pitchFamily="2" charset="-78"/>
                        </a:rPr>
                        <a:t>• ثوري – جذري.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7940" algn="r" rtl="1">
                        <a:lnSpc>
                          <a:spcPct val="200000"/>
                        </a:lnSpc>
                        <a:spcAft>
                          <a:spcPts val="800"/>
                        </a:spcAft>
                      </a:pPr>
                      <a:r>
                        <a:rPr lang="ar-SA" sz="1600">
                          <a:effectLst/>
                          <a:latin typeface="Alexandria Light" pitchFamily="2" charset="-78"/>
                          <a:cs typeface="Alexandria Light" pitchFamily="2" charset="-78"/>
                        </a:rPr>
                        <a:t>• مرحلي.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R="335280" algn="r" rtl="1">
                        <a:lnSpc>
                          <a:spcPct val="200000"/>
                        </a:lnSpc>
                        <a:spcAft>
                          <a:spcPts val="800"/>
                        </a:spcAft>
                      </a:pPr>
                      <a:r>
                        <a:rPr lang="ar-SA" sz="1600">
                          <a:effectLst/>
                          <a:latin typeface="Alexandria Light" pitchFamily="2" charset="-78"/>
                          <a:cs typeface="Alexandria Light" pitchFamily="2" charset="-78"/>
                        </a:rPr>
                        <a:t>مستوى التغيير.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1222275707"/>
                  </a:ext>
                </a:extLst>
              </a:tr>
              <a:tr h="672298">
                <a:tc>
                  <a:txBody>
                    <a:bodyPr/>
                    <a:lstStyle/>
                    <a:p>
                      <a:pPr marL="27940" algn="r" rtl="1">
                        <a:lnSpc>
                          <a:spcPct val="200000"/>
                        </a:lnSpc>
                        <a:spcAft>
                          <a:spcPts val="800"/>
                        </a:spcAft>
                      </a:pPr>
                      <a:r>
                        <a:rPr lang="ar-SA" sz="1600">
                          <a:effectLst/>
                          <a:latin typeface="Alexandria Light" pitchFamily="2" charset="-78"/>
                          <a:cs typeface="Alexandria Light" pitchFamily="2" charset="-78"/>
                        </a:rPr>
                        <a:t>• من الصفر.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7940" algn="r" rtl="1">
                        <a:lnSpc>
                          <a:spcPct val="200000"/>
                        </a:lnSpc>
                        <a:spcAft>
                          <a:spcPts val="800"/>
                        </a:spcAft>
                      </a:pPr>
                      <a:r>
                        <a:rPr lang="ar-SA" sz="1600">
                          <a:effectLst/>
                          <a:latin typeface="Alexandria Light" pitchFamily="2" charset="-78"/>
                          <a:cs typeface="Alexandria Light" pitchFamily="2" charset="-78"/>
                        </a:rPr>
                        <a:t>• العمليات الحالية.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8575" algn="r" rtl="1">
                        <a:lnSpc>
                          <a:spcPct val="200000"/>
                        </a:lnSpc>
                        <a:spcAft>
                          <a:spcPts val="800"/>
                        </a:spcAft>
                      </a:pPr>
                      <a:r>
                        <a:rPr lang="ar-SA" sz="1600">
                          <a:effectLst/>
                          <a:latin typeface="Alexandria Light" pitchFamily="2" charset="-78"/>
                          <a:cs typeface="Alexandria Light" pitchFamily="2" charset="-78"/>
                        </a:rPr>
                        <a:t>نقطة البداية.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3905829612"/>
                  </a:ext>
                </a:extLst>
              </a:tr>
              <a:tr h="1158716">
                <a:tc>
                  <a:txBody>
                    <a:bodyPr/>
                    <a:lstStyle/>
                    <a:p>
                      <a:pPr marL="27940" algn="r" rtl="1">
                        <a:lnSpc>
                          <a:spcPct val="200000"/>
                        </a:lnSpc>
                        <a:spcAft>
                          <a:spcPts val="800"/>
                        </a:spcAft>
                      </a:pPr>
                      <a:r>
                        <a:rPr lang="ar-SA" sz="1600">
                          <a:effectLst/>
                          <a:latin typeface="Alexandria Light" pitchFamily="2" charset="-78"/>
                          <a:cs typeface="Alexandria Light" pitchFamily="2" charset="-78"/>
                        </a:rPr>
                        <a:t>• مرة واحدة.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173355" marR="511175" indent="-173355" algn="r" rtl="1">
                        <a:lnSpc>
                          <a:spcPct val="200000"/>
                        </a:lnSpc>
                        <a:spcAft>
                          <a:spcPts val="800"/>
                        </a:spcAft>
                      </a:pPr>
                      <a:r>
                        <a:rPr lang="ar-SA" sz="1600">
                          <a:effectLst/>
                          <a:latin typeface="Alexandria Light" pitchFamily="2" charset="-78"/>
                          <a:cs typeface="Alexandria Light" pitchFamily="2" charset="-78"/>
                        </a:rPr>
                        <a:t>• مرة واحدة وبشكل مستمر.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8575" algn="r" rtl="1">
                        <a:lnSpc>
                          <a:spcPct val="200000"/>
                        </a:lnSpc>
                        <a:spcAft>
                          <a:spcPts val="800"/>
                        </a:spcAft>
                      </a:pPr>
                      <a:r>
                        <a:rPr lang="ar-SA" sz="1600">
                          <a:effectLst/>
                          <a:latin typeface="Alexandria Light" pitchFamily="2" charset="-78"/>
                          <a:cs typeface="Alexandria Light" pitchFamily="2" charset="-78"/>
                        </a:rPr>
                        <a:t>تكرار التغيير.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3554295005"/>
                  </a:ext>
                </a:extLst>
              </a:tr>
              <a:tr h="673503">
                <a:tc>
                  <a:txBody>
                    <a:bodyPr/>
                    <a:lstStyle/>
                    <a:p>
                      <a:pPr marL="27940" algn="r" rtl="1">
                        <a:lnSpc>
                          <a:spcPct val="200000"/>
                        </a:lnSpc>
                        <a:spcAft>
                          <a:spcPts val="800"/>
                        </a:spcAft>
                      </a:pPr>
                      <a:r>
                        <a:rPr lang="ar-SA" sz="1600" dirty="0">
                          <a:effectLst/>
                          <a:latin typeface="Alexandria Light" pitchFamily="2" charset="-78"/>
                          <a:cs typeface="Alexandria Light" pitchFamily="2" charset="-78"/>
                        </a:rPr>
                        <a:t>• طويل.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L="27940" algn="r" rtl="1">
                        <a:lnSpc>
                          <a:spcPct val="200000"/>
                        </a:lnSpc>
                        <a:spcAft>
                          <a:spcPts val="800"/>
                        </a:spcAft>
                      </a:pPr>
                      <a:r>
                        <a:rPr lang="ar-SA" sz="1600">
                          <a:effectLst/>
                          <a:latin typeface="Alexandria Light" pitchFamily="2" charset="-78"/>
                          <a:cs typeface="Alexandria Light" pitchFamily="2" charset="-78"/>
                        </a:rPr>
                        <a:t>• قصير.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tc>
                <a:tc>
                  <a:txBody>
                    <a:bodyPr/>
                    <a:lstStyle/>
                    <a:p>
                      <a:pPr marR="317500" algn="r" rtl="1">
                        <a:lnSpc>
                          <a:spcPct val="200000"/>
                        </a:lnSpc>
                        <a:spcAft>
                          <a:spcPts val="800"/>
                        </a:spcAft>
                      </a:pPr>
                      <a:r>
                        <a:rPr lang="ar-SA" sz="1600" dirty="0">
                          <a:effectLst/>
                          <a:latin typeface="Alexandria Light" pitchFamily="2" charset="-78"/>
                          <a:cs typeface="Alexandria Light" pitchFamily="2" charset="-78"/>
                        </a:rPr>
                        <a:t>المدة المطلوبة.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27305" marR="55245" marT="0" marB="0" anchor="b">
                    <a:solidFill>
                      <a:schemeClr val="accent5">
                        <a:lumMod val="20000"/>
                        <a:lumOff val="80000"/>
                      </a:schemeClr>
                    </a:solidFill>
                  </a:tcPr>
                </a:tc>
                <a:extLst>
                  <a:ext uri="{0D108BD9-81ED-4DB2-BD59-A6C34878D82A}">
                    <a16:rowId xmlns:a16="http://schemas.microsoft.com/office/drawing/2014/main" val="2065791774"/>
                  </a:ext>
                </a:extLst>
              </a:tr>
            </a:tbl>
          </a:graphicData>
        </a:graphic>
      </p:graphicFrame>
      <p:sp>
        <p:nvSpPr>
          <p:cNvPr id="5" name="TextBox 2">
            <a:extLst>
              <a:ext uri="{FF2B5EF4-FFF2-40B4-BE49-F238E27FC236}">
                <a16:creationId xmlns:a16="http://schemas.microsoft.com/office/drawing/2014/main" id="{19C397A4-06BA-B7F6-8707-7417309ABA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55490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E0D2A-6D5B-68FD-BAAB-93F60F1A099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8AD77B7-0E70-1214-B2C1-F366BAEC5224}"/>
              </a:ext>
            </a:extLst>
          </p:cNvPr>
          <p:cNvSpPr/>
          <p:nvPr/>
        </p:nvSpPr>
        <p:spPr>
          <a:xfrm>
            <a:off x="1133841" y="457200"/>
            <a:ext cx="10588414" cy="5720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6C09B799-A753-11C8-E2DE-71533733D07E}"/>
              </a:ext>
            </a:extLst>
          </p:cNvPr>
          <p:cNvSpPr/>
          <p:nvPr/>
        </p:nvSpPr>
        <p:spPr>
          <a:xfrm>
            <a:off x="328863" y="4752752"/>
            <a:ext cx="2095360" cy="21052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7C5CEB6E-F1EA-4E6C-29F2-335624A428CB}"/>
              </a:ext>
            </a:extLst>
          </p:cNvPr>
          <p:cNvSpPr/>
          <p:nvPr/>
        </p:nvSpPr>
        <p:spPr>
          <a:xfrm>
            <a:off x="328863" y="4837814"/>
            <a:ext cx="1903974" cy="20050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D8D6273F-3D97-6D23-4CB6-7150EE8E34B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62BFC0BF-EDCD-8998-77D2-E827E380872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3" name="جدول 2">
            <a:extLst>
              <a:ext uri="{FF2B5EF4-FFF2-40B4-BE49-F238E27FC236}">
                <a16:creationId xmlns:a16="http://schemas.microsoft.com/office/drawing/2014/main" id="{D58774BB-FDF5-0561-303C-475FBB90B68C}"/>
              </a:ext>
            </a:extLst>
          </p:cNvPr>
          <p:cNvGraphicFramePr>
            <a:graphicFrameLocks noGrp="1"/>
          </p:cNvGraphicFramePr>
          <p:nvPr>
            <p:extLst>
              <p:ext uri="{D42A27DB-BD31-4B8C-83A1-F6EECF244321}">
                <p14:modId xmlns:p14="http://schemas.microsoft.com/office/powerpoint/2010/main" val="966268646"/>
              </p:ext>
            </p:extLst>
          </p:nvPr>
        </p:nvGraphicFramePr>
        <p:xfrm>
          <a:off x="1893262" y="1045119"/>
          <a:ext cx="9069571" cy="4505074"/>
        </p:xfrm>
        <a:graphic>
          <a:graphicData uri="http://schemas.openxmlformats.org/drawingml/2006/table">
            <a:tbl>
              <a:tblPr firstRow="1" firstCol="1" bandRow="1">
                <a:tableStyleId>{5940675A-B579-460E-94D1-54222C63F5DA}</a:tableStyleId>
              </a:tblPr>
              <a:tblGrid>
                <a:gridCol w="3404198">
                  <a:extLst>
                    <a:ext uri="{9D8B030D-6E8A-4147-A177-3AD203B41FA5}">
                      <a16:colId xmlns:a16="http://schemas.microsoft.com/office/drawing/2014/main" val="536772540"/>
                    </a:ext>
                  </a:extLst>
                </a:gridCol>
                <a:gridCol w="3411272">
                  <a:extLst>
                    <a:ext uri="{9D8B030D-6E8A-4147-A177-3AD203B41FA5}">
                      <a16:colId xmlns:a16="http://schemas.microsoft.com/office/drawing/2014/main" val="3188396677"/>
                    </a:ext>
                  </a:extLst>
                </a:gridCol>
                <a:gridCol w="2254101">
                  <a:extLst>
                    <a:ext uri="{9D8B030D-6E8A-4147-A177-3AD203B41FA5}">
                      <a16:colId xmlns:a16="http://schemas.microsoft.com/office/drawing/2014/main" val="3102830374"/>
                    </a:ext>
                  </a:extLst>
                </a:gridCol>
              </a:tblGrid>
              <a:tr h="1031694">
                <a:tc>
                  <a:txBody>
                    <a:bodyPr/>
                    <a:lstStyle/>
                    <a:p>
                      <a:pPr marR="175895" algn="r" rtl="1">
                        <a:lnSpc>
                          <a:spcPct val="250000"/>
                        </a:lnSpc>
                        <a:spcAft>
                          <a:spcPts val="1095"/>
                        </a:spcAft>
                      </a:pPr>
                      <a:r>
                        <a:rPr lang="ar-SA" sz="1600" dirty="0">
                          <a:effectLst/>
                          <a:latin typeface="Alexandria Light" pitchFamily="2" charset="-78"/>
                          <a:cs typeface="Alexandria Light" pitchFamily="2" charset="-78"/>
                        </a:rPr>
                        <a:t>التطوير الجذري (الراديكالي)  </a:t>
                      </a:r>
                      <a:endParaRPr lang="en-US" sz="1600" dirty="0">
                        <a:effectLst/>
                        <a:latin typeface="Alexandria Light" pitchFamily="2" charset="-78"/>
                        <a:cs typeface="Alexandria Light" pitchFamily="2" charset="-78"/>
                      </a:endParaRPr>
                    </a:p>
                    <a:p>
                      <a:pPr marL="26035" algn="r" rtl="1">
                        <a:lnSpc>
                          <a:spcPct val="250000"/>
                        </a:lnSpc>
                        <a:spcAft>
                          <a:spcPts val="800"/>
                        </a:spcAft>
                      </a:pPr>
                      <a:r>
                        <a:rPr lang="en-US" sz="1600" dirty="0">
                          <a:effectLst/>
                          <a:latin typeface="Alexandria Light" pitchFamily="2" charset="-78"/>
                          <a:cs typeface="Alexandria Light" pitchFamily="2" charset="-78"/>
                        </a:rPr>
                        <a:t>  Improvement Radical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tc>
                  <a:txBody>
                    <a:bodyPr/>
                    <a:lstStyle/>
                    <a:p>
                      <a:pPr marR="2540" algn="r" rtl="1">
                        <a:lnSpc>
                          <a:spcPct val="250000"/>
                        </a:lnSpc>
                        <a:spcAft>
                          <a:spcPts val="1095"/>
                        </a:spcAft>
                      </a:pPr>
                      <a:r>
                        <a:rPr lang="ar-SA" sz="1600" dirty="0">
                          <a:effectLst/>
                          <a:latin typeface="Alexandria Light" pitchFamily="2" charset="-78"/>
                          <a:cs typeface="Alexandria Light" pitchFamily="2" charset="-78"/>
                        </a:rPr>
                        <a:t>التطوير المرحلي  </a:t>
                      </a:r>
                      <a:endParaRPr lang="en-US" sz="1600" dirty="0">
                        <a:effectLst/>
                        <a:latin typeface="Alexandria Light" pitchFamily="2" charset="-78"/>
                        <a:cs typeface="Alexandria Light" pitchFamily="2" charset="-78"/>
                      </a:endParaRPr>
                    </a:p>
                    <a:p>
                      <a:pPr marL="92075" algn="r" rtl="1">
                        <a:lnSpc>
                          <a:spcPct val="250000"/>
                        </a:lnSpc>
                        <a:spcAft>
                          <a:spcPts val="800"/>
                        </a:spcAft>
                      </a:pPr>
                      <a:r>
                        <a:rPr lang="en-US" sz="1600" dirty="0">
                          <a:effectLst/>
                          <a:latin typeface="Alexandria Light" pitchFamily="2" charset="-78"/>
                          <a:cs typeface="Alexandria Light" pitchFamily="2" charset="-78"/>
                        </a:rPr>
                        <a:t>Incremental Improvement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tc>
                  <a:txBody>
                    <a:bodyPr/>
                    <a:lstStyle/>
                    <a:p>
                      <a:pPr marR="332105" algn="r" rtl="1">
                        <a:lnSpc>
                          <a:spcPct val="250000"/>
                        </a:lnSpc>
                        <a:spcAft>
                          <a:spcPts val="1095"/>
                        </a:spcAft>
                      </a:pPr>
                      <a:r>
                        <a:rPr lang="ar-SA" sz="1600" dirty="0">
                          <a:effectLst/>
                          <a:latin typeface="Alexandria Light" pitchFamily="2" charset="-78"/>
                          <a:cs typeface="Alexandria Light" pitchFamily="2" charset="-78"/>
                        </a:rPr>
                        <a:t>مصدر الفرق  </a:t>
                      </a:r>
                      <a:endParaRPr lang="en-US" sz="1600" dirty="0">
                        <a:effectLst/>
                        <a:latin typeface="Alexandria Light" pitchFamily="2" charset="-78"/>
                        <a:cs typeface="Alexandria Light" pitchFamily="2" charset="-78"/>
                      </a:endParaRPr>
                    </a:p>
                    <a:p>
                      <a:pPr marL="79375" marR="33020" algn="r" rtl="1">
                        <a:lnSpc>
                          <a:spcPct val="250000"/>
                        </a:lnSpc>
                        <a:spcAft>
                          <a:spcPts val="800"/>
                        </a:spcAft>
                      </a:pPr>
                      <a:r>
                        <a:rPr lang="en-US" sz="1600" dirty="0" err="1">
                          <a:effectLst/>
                          <a:latin typeface="Alexandria Light" pitchFamily="2" charset="-78"/>
                          <a:cs typeface="Alexandria Light" pitchFamily="2" charset="-78"/>
                        </a:rPr>
                        <a:t>Sourse</a:t>
                      </a:r>
                      <a:r>
                        <a:rPr lang="en-US" sz="1600" dirty="0">
                          <a:effectLst/>
                          <a:latin typeface="Alexandria Light" pitchFamily="2" charset="-78"/>
                          <a:cs typeface="Alexandria Light" pitchFamily="2" charset="-78"/>
                        </a:rPr>
                        <a:t> of   variations</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117821140"/>
                  </a:ext>
                </a:extLst>
              </a:tr>
              <a:tr h="411334">
                <a:tc>
                  <a:txBody>
                    <a:bodyPr/>
                    <a:lstStyle/>
                    <a:p>
                      <a:pPr marR="420370" algn="r" rtl="1">
                        <a:lnSpc>
                          <a:spcPct val="250000"/>
                        </a:lnSpc>
                        <a:spcAft>
                          <a:spcPts val="800"/>
                        </a:spcAft>
                      </a:pPr>
                      <a:r>
                        <a:rPr lang="ar-SA" sz="1600">
                          <a:effectLst/>
                          <a:latin typeface="Alexandria Light" pitchFamily="2" charset="-78"/>
                          <a:cs typeface="Alexandria Light" pitchFamily="2" charset="-78"/>
                        </a:rPr>
                        <a:t>• من اعلى إلى أسفل.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R="328930" algn="r" rtl="1">
                        <a:lnSpc>
                          <a:spcPct val="250000"/>
                        </a:lnSpc>
                        <a:spcAft>
                          <a:spcPts val="800"/>
                        </a:spcAft>
                      </a:pPr>
                      <a:r>
                        <a:rPr lang="ar-SA" sz="1600">
                          <a:effectLst/>
                          <a:latin typeface="Alexandria Light" pitchFamily="2" charset="-78"/>
                          <a:cs typeface="Alexandria Light" pitchFamily="2" charset="-78"/>
                        </a:rPr>
                        <a:t>• من أسفل إلى أعلى.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L="83820" algn="r" rtl="1">
                        <a:lnSpc>
                          <a:spcPct val="250000"/>
                        </a:lnSpc>
                        <a:spcAft>
                          <a:spcPts val="800"/>
                        </a:spcAft>
                      </a:pPr>
                      <a:r>
                        <a:rPr lang="ar-SA" sz="1600">
                          <a:effectLst/>
                          <a:latin typeface="Alexandria Light" pitchFamily="2" charset="-78"/>
                          <a:cs typeface="Alexandria Light" pitchFamily="2" charset="-78"/>
                        </a:rPr>
                        <a:t>المشاركة.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3441789729"/>
                  </a:ext>
                </a:extLst>
              </a:tr>
              <a:tr h="411334">
                <a:tc>
                  <a:txBody>
                    <a:bodyPr/>
                    <a:lstStyle/>
                    <a:p>
                      <a:pPr marR="193040" algn="r" rtl="1">
                        <a:lnSpc>
                          <a:spcPct val="250000"/>
                        </a:lnSpc>
                        <a:spcAft>
                          <a:spcPts val="800"/>
                        </a:spcAft>
                      </a:pPr>
                      <a:r>
                        <a:rPr lang="ar-SA" sz="1600">
                          <a:effectLst/>
                          <a:latin typeface="Alexandria Light" pitchFamily="2" charset="-78"/>
                          <a:cs typeface="Alexandria Light" pitchFamily="2" charset="-78"/>
                        </a:rPr>
                        <a:t>• واسع – عبر كل الوظائف.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R="95250" algn="r" rtl="1">
                        <a:lnSpc>
                          <a:spcPct val="250000"/>
                        </a:lnSpc>
                        <a:spcAft>
                          <a:spcPts val="800"/>
                        </a:spcAft>
                      </a:pPr>
                      <a:r>
                        <a:rPr lang="ar-SA" sz="1600">
                          <a:effectLst/>
                          <a:latin typeface="Alexandria Light" pitchFamily="2" charset="-78"/>
                          <a:cs typeface="Alexandria Light" pitchFamily="2" charset="-78"/>
                        </a:rPr>
                        <a:t>• ضيق، في اطار الوظيفة.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R="224790" algn="r" rtl="1">
                        <a:lnSpc>
                          <a:spcPct val="250000"/>
                        </a:lnSpc>
                        <a:spcAft>
                          <a:spcPts val="800"/>
                        </a:spcAft>
                      </a:pPr>
                      <a:r>
                        <a:rPr lang="ar-SA" sz="1600">
                          <a:effectLst/>
                          <a:latin typeface="Alexandria Light" pitchFamily="2" charset="-78"/>
                          <a:cs typeface="Alexandria Light" pitchFamily="2" charset="-78"/>
                        </a:rPr>
                        <a:t>المدة النموذجية.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689796668"/>
                  </a:ext>
                </a:extLst>
              </a:tr>
              <a:tr h="411334">
                <a:tc>
                  <a:txBody>
                    <a:bodyPr/>
                    <a:lstStyle/>
                    <a:p>
                      <a:pPr marL="84455" algn="r" rtl="1">
                        <a:lnSpc>
                          <a:spcPct val="250000"/>
                        </a:lnSpc>
                        <a:spcAft>
                          <a:spcPts val="800"/>
                        </a:spcAft>
                      </a:pPr>
                      <a:r>
                        <a:rPr lang="ar-SA" sz="1600" dirty="0">
                          <a:effectLst/>
                          <a:latin typeface="Alexandria Light" pitchFamily="2" charset="-78"/>
                          <a:cs typeface="Alexandria Light" pitchFamily="2" charset="-78"/>
                        </a:rPr>
                        <a:t>• عالية.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L="83185" algn="r" rtl="1">
                        <a:lnSpc>
                          <a:spcPct val="250000"/>
                        </a:lnSpc>
                        <a:spcAft>
                          <a:spcPts val="800"/>
                        </a:spcAft>
                      </a:pPr>
                      <a:r>
                        <a:rPr lang="ar-SA" sz="1600">
                          <a:effectLst/>
                          <a:latin typeface="Alexandria Light" pitchFamily="2" charset="-78"/>
                          <a:cs typeface="Alexandria Light" pitchFamily="2" charset="-78"/>
                        </a:rPr>
                        <a:t>• متوسطة.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marL="83820" algn="r" rtl="1">
                        <a:lnSpc>
                          <a:spcPct val="250000"/>
                        </a:lnSpc>
                        <a:spcAft>
                          <a:spcPts val="800"/>
                        </a:spcAft>
                      </a:pPr>
                      <a:r>
                        <a:rPr lang="ar-SA" sz="1600">
                          <a:effectLst/>
                          <a:latin typeface="Alexandria Light" pitchFamily="2" charset="-78"/>
                          <a:cs typeface="Alexandria Light" pitchFamily="2" charset="-78"/>
                        </a:rPr>
                        <a:t>المخاطر.  </a:t>
                      </a:r>
                      <a:endParaRPr lang="en-US" sz="160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3340161048"/>
                  </a:ext>
                </a:extLst>
              </a:tr>
              <a:tr h="0">
                <a:tc>
                  <a:txBody>
                    <a:bodyPr/>
                    <a:lstStyle/>
                    <a:p>
                      <a:pPr marL="173355" marR="521335" indent="-173355" algn="r" rtl="1">
                        <a:lnSpc>
                          <a:spcPct val="250000"/>
                        </a:lnSpc>
                        <a:spcAft>
                          <a:spcPts val="800"/>
                        </a:spcAft>
                      </a:pPr>
                      <a:r>
                        <a:rPr lang="ar-SA" sz="1600" dirty="0">
                          <a:effectLst/>
                          <a:latin typeface="Alexandria Light" pitchFamily="2" charset="-78"/>
                          <a:cs typeface="Alexandria Light" pitchFamily="2" charset="-78"/>
                        </a:rPr>
                        <a:t>• السلوك - تكنولوجيا المعلومات.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algn="r" rtl="1">
                        <a:lnSpc>
                          <a:spcPct val="250000"/>
                        </a:lnSpc>
                        <a:spcAft>
                          <a:spcPts val="800"/>
                        </a:spcAft>
                      </a:pPr>
                      <a:r>
                        <a:rPr lang="ar-SA" sz="1600" dirty="0">
                          <a:effectLst/>
                          <a:latin typeface="Alexandria Light" pitchFamily="2" charset="-78"/>
                          <a:cs typeface="Alexandria Light" pitchFamily="2" charset="-78"/>
                        </a:rPr>
                        <a:t>ـ• المقاييس – تكنولوجيا     المعلومات  </a:t>
                      </a:r>
                      <a:endParaRPr lang="en-US" sz="1600" dirty="0">
                        <a:effectLst/>
                        <a:latin typeface="Alexandria Light" pitchFamily="2" charset="-78"/>
                        <a:cs typeface="Alexandria Light" pitchFamily="2" charset="-78"/>
                      </a:endParaRPr>
                    </a:p>
                  </a:txBody>
                  <a:tcPr marL="0" marR="0" marT="0" marB="0" anchor="b"/>
                </a:tc>
                <a:tc>
                  <a:txBody>
                    <a:bodyPr/>
                    <a:lstStyle/>
                    <a:p>
                      <a:pPr algn="r" rtl="1">
                        <a:lnSpc>
                          <a:spcPct val="250000"/>
                        </a:lnSpc>
                        <a:spcAft>
                          <a:spcPts val="800"/>
                        </a:spcAft>
                        <a:tabLst>
                          <a:tab pos="1419225" algn="r"/>
                        </a:tabLst>
                      </a:pPr>
                      <a:r>
                        <a:rPr lang="ar-SA" sz="1600" dirty="0">
                          <a:effectLst/>
                          <a:latin typeface="Alexandria Light" pitchFamily="2" charset="-78"/>
                          <a:cs typeface="Alexandria Light" pitchFamily="2" charset="-78"/>
                        </a:rPr>
                        <a:t>الممكن:</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651697551"/>
                  </a:ext>
                </a:extLst>
              </a:tr>
              <a:tr h="994020">
                <a:tc>
                  <a:txBody>
                    <a:bodyPr/>
                    <a:lstStyle/>
                    <a:p>
                      <a:pPr marR="466725" algn="r" rtl="1">
                        <a:lnSpc>
                          <a:spcPct val="250000"/>
                        </a:lnSpc>
                        <a:spcAft>
                          <a:spcPts val="800"/>
                        </a:spcAft>
                      </a:pPr>
                      <a:r>
                        <a:rPr lang="ar-SA" sz="1600" dirty="0">
                          <a:effectLst/>
                          <a:latin typeface="Alexandria Light" pitchFamily="2" charset="-78"/>
                          <a:cs typeface="Alexandria Light" pitchFamily="2" charset="-78"/>
                        </a:rPr>
                        <a:t>• فني تقني/سلوكي.  </a:t>
                      </a:r>
                    </a:p>
                    <a:p>
                      <a:pPr marR="466725" algn="r" rtl="1">
                        <a:lnSpc>
                          <a:spcPct val="250000"/>
                        </a:lnSpc>
                        <a:spcAft>
                          <a:spcPts val="800"/>
                        </a:spcAft>
                      </a:pP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tc>
                <a:tc>
                  <a:txBody>
                    <a:bodyPr/>
                    <a:lstStyle/>
                    <a:p>
                      <a:pPr algn="r" rtl="1">
                        <a:lnSpc>
                          <a:spcPct val="200000"/>
                        </a:lnSpc>
                        <a:spcAft>
                          <a:spcPts val="800"/>
                        </a:spcAft>
                      </a:pPr>
                      <a:r>
                        <a:rPr lang="ar-SA" sz="1600" dirty="0">
                          <a:effectLst/>
                          <a:latin typeface="Alexandria Light" pitchFamily="2" charset="-78"/>
                          <a:cs typeface="Alexandria Light" pitchFamily="2" charset="-78"/>
                        </a:rPr>
                        <a:t>تقني</a:t>
                      </a:r>
                      <a:endParaRPr lang="en-US" sz="1600" dirty="0">
                        <a:effectLst/>
                        <a:latin typeface="Alexandria Light" pitchFamily="2" charset="-78"/>
                        <a:cs typeface="Alexandria Light" pitchFamily="2" charset="-78"/>
                      </a:endParaRPr>
                    </a:p>
                    <a:p>
                      <a:pPr algn="r" rtl="1">
                        <a:lnSpc>
                          <a:spcPct val="200000"/>
                        </a:lnSpc>
                        <a:spcAft>
                          <a:spcPts val="800"/>
                        </a:spcAft>
                      </a:pPr>
                      <a:r>
                        <a:rPr lang="ar-SA" sz="1600" dirty="0">
                          <a:effectLst/>
                          <a:latin typeface="Alexandria Light" pitchFamily="2" charset="-78"/>
                          <a:cs typeface="Alexandria Light" pitchFamily="2" charset="-78"/>
                        </a:rPr>
                        <a:t>فني</a:t>
                      </a:r>
                      <a:endParaRPr lang="en-US" sz="1600" dirty="0">
                        <a:effectLst/>
                        <a:latin typeface="Alexandria Light" pitchFamily="2" charset="-78"/>
                        <a:cs typeface="Alexandria Light" pitchFamily="2" charset="-78"/>
                      </a:endParaRPr>
                    </a:p>
                  </a:txBody>
                  <a:tcPr marL="0" marR="0" marT="0" marB="0"/>
                </a:tc>
                <a:tc>
                  <a:txBody>
                    <a:bodyPr/>
                    <a:lstStyle/>
                    <a:p>
                      <a:pPr marL="83185" algn="r" rtl="1">
                        <a:lnSpc>
                          <a:spcPct val="250000"/>
                        </a:lnSpc>
                        <a:spcAft>
                          <a:spcPts val="800"/>
                        </a:spcAft>
                      </a:pPr>
                      <a:r>
                        <a:rPr lang="ar-SA" sz="1600" dirty="0">
                          <a:effectLst/>
                          <a:latin typeface="Alexandria Light" pitchFamily="2" charset="-78"/>
                          <a:cs typeface="Alexandria Light" pitchFamily="2" charset="-78"/>
                        </a:rPr>
                        <a:t>نوع التغيير.  </a:t>
                      </a:r>
                    </a:p>
                    <a:p>
                      <a:pPr marL="83185" algn="r" rtl="1">
                        <a:lnSpc>
                          <a:spcPct val="250000"/>
                        </a:lnSpc>
                        <a:spcAft>
                          <a:spcPts val="800"/>
                        </a:spcAft>
                      </a:pP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txBody>
                  <a:tcPr marL="0" marR="0" marT="0" marB="0" anchor="b">
                    <a:solidFill>
                      <a:schemeClr val="accent5">
                        <a:lumMod val="20000"/>
                        <a:lumOff val="80000"/>
                      </a:schemeClr>
                    </a:solidFill>
                  </a:tcPr>
                </a:tc>
                <a:extLst>
                  <a:ext uri="{0D108BD9-81ED-4DB2-BD59-A6C34878D82A}">
                    <a16:rowId xmlns:a16="http://schemas.microsoft.com/office/drawing/2014/main" val="3842387005"/>
                  </a:ext>
                </a:extLst>
              </a:tr>
            </a:tbl>
          </a:graphicData>
        </a:graphic>
      </p:graphicFrame>
      <p:sp>
        <p:nvSpPr>
          <p:cNvPr id="9" name="TextBox 2">
            <a:extLst>
              <a:ext uri="{FF2B5EF4-FFF2-40B4-BE49-F238E27FC236}">
                <a16:creationId xmlns:a16="http://schemas.microsoft.com/office/drawing/2014/main" id="{9A22DBA1-1A9D-36C4-99DD-ACA2F25707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34491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1FAA1-10B3-724B-D682-E090B051442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2A46006-C936-83C2-CCAE-6DC79BC908E3}"/>
              </a:ext>
            </a:extLst>
          </p:cNvPr>
          <p:cNvSpPr/>
          <p:nvPr/>
        </p:nvSpPr>
        <p:spPr>
          <a:xfrm>
            <a:off x="328864" y="309947"/>
            <a:ext cx="11634536" cy="6348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B61C55E-262F-61B9-D37E-B7794B022846}"/>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D2E34CEF-14F7-6DD2-6C31-5BB1F9A7C796}"/>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B2702EC1-623F-82BC-5B0C-F35317C682D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1A77EC5E-108A-2C2E-8E57-A07CC0975E9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20B93A98-765C-F1D3-CB81-2F01F262A2B8}"/>
              </a:ext>
            </a:extLst>
          </p:cNvPr>
          <p:cNvSpPr txBox="1"/>
          <p:nvPr/>
        </p:nvSpPr>
        <p:spPr>
          <a:xfrm>
            <a:off x="659219" y="199188"/>
            <a:ext cx="11203918" cy="6104813"/>
          </a:xfrm>
          <a:prstGeom prst="rect">
            <a:avLst/>
          </a:prstGeom>
          <a:noFill/>
        </p:spPr>
        <p:txBody>
          <a:bodyPr wrap="square">
            <a:spAutoFit/>
          </a:bodyPr>
          <a:lstStyle/>
          <a:p>
            <a:pPr marL="4445" marR="36830" indent="-4445" algn="r" rtl="1">
              <a:lnSpc>
                <a:spcPct val="200000"/>
              </a:lnSpc>
              <a:spcAft>
                <a:spcPts val="25"/>
              </a:spcAft>
            </a:pPr>
            <a:r>
              <a:rPr lang="ar-SA" sz="1800" b="1" dirty="0">
                <a:solidFill>
                  <a:srgbClr val="0070C0"/>
                </a:solidFill>
                <a:effectLst/>
                <a:latin typeface="Alexandria Light" pitchFamily="2" charset="-78"/>
                <a:ea typeface="Calibri" panose="020F0502020204030204" pitchFamily="34" charset="0"/>
                <a:cs typeface="Alexandria Light" pitchFamily="2" charset="-78"/>
              </a:rPr>
              <a:t>خامساً: تصنيف التغيير من حيث مداخل التغيير:</a:t>
            </a:r>
            <a:endParaRPr lang="ar-SA" b="1" dirty="0">
              <a:solidFill>
                <a:srgbClr val="0070C0"/>
              </a:solidFill>
              <a:latin typeface="Alexandria Light" pitchFamily="2" charset="-78"/>
              <a:ea typeface="Calibri" panose="020F0502020204030204" pitchFamily="34" charset="0"/>
              <a:cs typeface="Alexandria Light" pitchFamily="2" charset="-78"/>
            </a:endParaRPr>
          </a:p>
          <a:p>
            <a:pPr marL="4445" marR="36830" indent="-4445" algn="r" rtl="1">
              <a:lnSpc>
                <a:spcPct val="200000"/>
              </a:lnSpc>
              <a:spcAft>
                <a:spcPts val="25"/>
              </a:spcAft>
            </a:pPr>
            <a:r>
              <a:rPr lang="ar-SA" b="1" dirty="0">
                <a:solidFill>
                  <a:srgbClr val="0070C0"/>
                </a:solidFill>
                <a:latin typeface="Alexandria Light" pitchFamily="2" charset="-78"/>
                <a:ea typeface="Calibri" panose="020F0502020204030204" pitchFamily="34" charset="0"/>
                <a:cs typeface="Alexandria Light" pitchFamily="2" charset="-78"/>
              </a:rPr>
              <a:t>- </a:t>
            </a:r>
            <a:r>
              <a:rPr lang="ar-SA" b="1" dirty="0">
                <a:solidFill>
                  <a:srgbClr val="0070C0"/>
                </a:solidFill>
                <a:effectLst/>
                <a:latin typeface="Alexandria Light" pitchFamily="2" charset="-78"/>
                <a:ea typeface="Calibri" panose="020F0502020204030204" pitchFamily="34" charset="0"/>
                <a:cs typeface="Alexandria Light" pitchFamily="2" charset="-78"/>
              </a:rPr>
              <a:t>مدخل التغيير التقني: </a:t>
            </a:r>
            <a:r>
              <a:rPr lang="ar-SA" dirty="0">
                <a:solidFill>
                  <a:srgbClr val="000000"/>
                </a:solidFill>
                <a:effectLst/>
                <a:latin typeface="Alexandria Light" pitchFamily="2" charset="-78"/>
                <a:ea typeface="Calibri" panose="020F0502020204030204" pitchFamily="34" charset="0"/>
                <a:cs typeface="Alexandria Light" pitchFamily="2" charset="-78"/>
              </a:rPr>
              <a:t>ركزت  المداخل التقنية على بحوث العمليات، و نظم معالجة المعلومات، وعلى انسياب العمل الذي يتحقق عن طريق إعادة تصميم العناصر المادية (المكتب المعدات)، و طرق العمل و معاييره.  </a:t>
            </a:r>
          </a:p>
          <a:p>
            <a:pPr marL="0" marR="0" lvl="0" indent="0" algn="r" defTabSz="914400" rtl="1" eaLnBrk="0" fontAlgn="base" latinLnBrk="0" hangingPunct="0">
              <a:lnSpc>
                <a:spcPct val="200000"/>
              </a:lnSpc>
              <a:spcBef>
                <a:spcPct val="0"/>
              </a:spcBef>
              <a:spcAft>
                <a:spcPct val="0"/>
              </a:spcAft>
              <a:buClrTx/>
              <a:buSzTx/>
              <a:tabLst/>
            </a:pPr>
            <a:r>
              <a:rPr lang="ar-SA" altLang="ar-SA" b="1" dirty="0">
                <a:solidFill>
                  <a:srgbClr val="0070C0"/>
                </a:solidFill>
                <a:latin typeface="Alexandria Light" pitchFamily="2" charset="-78"/>
                <a:ea typeface="Calibri" panose="020F0502020204030204" pitchFamily="34" charset="0"/>
                <a:cs typeface="Alexandria Light" pitchFamily="2" charset="-78"/>
              </a:rPr>
              <a:t>- </a:t>
            </a:r>
            <a:r>
              <a:rPr kumimoji="0" lang="ar-SA" altLang="ar-SA" b="1" i="0" u="none" strike="noStrike" cap="none" normalizeH="0" baseline="0" dirty="0">
                <a:ln>
                  <a:noFill/>
                </a:ln>
                <a:solidFill>
                  <a:srgbClr val="0070C0"/>
                </a:solidFill>
                <a:effectLst/>
                <a:latin typeface="Alexandria Light" pitchFamily="2" charset="-78"/>
                <a:ea typeface="Calibri" panose="020F0502020204030204" pitchFamily="34" charset="0"/>
                <a:cs typeface="Alexandria Light" pitchFamily="2" charset="-78"/>
              </a:rPr>
              <a:t>مدخل تغيير الأفراد:</a:t>
            </a:r>
            <a:endParaRPr kumimoji="0" lang="en-US" altLang="ar-SA" b="0" i="0" u="none" strike="noStrike" cap="none" normalizeH="0" baseline="0" dirty="0">
              <a:ln>
                <a:noFill/>
              </a:ln>
              <a:solidFill>
                <a:srgbClr val="0070C0"/>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altLang="ar-SA" b="0" i="0" u="none" strike="noStrike" cap="none" normalizeH="0" baseline="0" dirty="0">
                <a:ln>
                  <a:noFill/>
                </a:ln>
                <a:solidFill>
                  <a:srgbClr val="000000"/>
                </a:solidFill>
                <a:effectLst/>
                <a:latin typeface="Alexandria Light" pitchFamily="2" charset="-78"/>
                <a:ea typeface="Calibri" panose="020F0502020204030204" pitchFamily="34" charset="0"/>
                <a:cs typeface="Alexandria Light" pitchFamily="2" charset="-78"/>
              </a:rPr>
              <a:t>يهتم مدخل تغيير الأفراد بتعديل الاتجاهات والدافعية و المهارات السلوكية للأفراد، و التي يمكن تحقيقها عن طريق أدوات معينة، مثل البرامج التدريبية الجديدة، و إجراءات الاختيار، و أساليب تقويم الأداء.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445" marR="36830" indent="-4445" algn="r" rtl="1">
              <a:lnSpc>
                <a:spcPct val="200000"/>
              </a:lnSpc>
              <a:spcAft>
                <a:spcPts val="25"/>
              </a:spcAft>
            </a:pPr>
            <a:r>
              <a:rPr lang="ar-SA" dirty="0">
                <a:solidFill>
                  <a:srgbClr val="000000"/>
                </a:solidFill>
                <a:effectLst/>
                <a:latin typeface="Alexandria Light" pitchFamily="2" charset="-78"/>
                <a:ea typeface="Calibri" panose="020F0502020204030204" pitchFamily="34" charset="0"/>
                <a:cs typeface="Alexandria Light" pitchFamily="2" charset="-78"/>
              </a:rPr>
              <a:t>و يرى أن إحداث تغيير في و احد من هذه المجالات سيؤثر في المجالات الأخرى، فالتغييرات التي تجرى على الهيكل لتسهيل إنجاز المهام ( ًمثلا) لا تتم في فراغ إذ لا بد أن يعمل الأفراد في التنظيم الهيكلي الجديد مستخدمين عمليات فنية أو إجراءات أو معدات ما، وأحيانًا لا يتلاءم الأفراد مع التنظيم الجديد ولا يستطيعون التكيف معه، و على ذلك يتعين على قائد التغيير أن يستوعب جيدًا نواحي التداخل بين هذه الأساليب لدراسة التكاليف الاقتصادية و السلوكية للتغيير و مزاياه، </a:t>
            </a:r>
            <a:endParaRPr lang="en-US"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3" name="TextBox 2">
            <a:extLst>
              <a:ext uri="{FF2B5EF4-FFF2-40B4-BE49-F238E27FC236}">
                <a16:creationId xmlns:a16="http://schemas.microsoft.com/office/drawing/2014/main" id="{4A5995A1-E913-F7BD-EF76-FFDE936C54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76422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4674F-AA3E-0FB5-E00A-4D656F556694}"/>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E144C90-E7AC-CF5F-9101-442B45BCBF34}"/>
              </a:ext>
            </a:extLst>
          </p:cNvPr>
          <p:cNvSpPr/>
          <p:nvPr/>
        </p:nvSpPr>
        <p:spPr>
          <a:xfrm>
            <a:off x="659219" y="309947"/>
            <a:ext cx="11203918" cy="6101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60BAD92B-3F7D-2D0B-D2AB-393C82FED443}"/>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FCE15EE3-6718-ABA0-131C-021664A9575B}"/>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8A8E6678-348E-348E-2FCC-9A06F4B6639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9FC266C1-2A12-82DF-3AEE-021953AC04A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8F5FAA1-ABE0-A9C1-6B09-574FD2559689}"/>
              </a:ext>
            </a:extLst>
          </p:cNvPr>
          <p:cNvSpPr txBox="1"/>
          <p:nvPr/>
        </p:nvSpPr>
        <p:spPr>
          <a:xfrm>
            <a:off x="4467228" y="446568"/>
            <a:ext cx="3587900" cy="617348"/>
          </a:xfrm>
          <a:prstGeom prst="rect">
            <a:avLst/>
          </a:prstGeom>
          <a:noFill/>
        </p:spPr>
        <p:txBody>
          <a:bodyPr wrap="square">
            <a:spAutoFit/>
          </a:bodyPr>
          <a:lstStyle/>
          <a:p>
            <a:pPr marL="4445" marR="36830" indent="-4445" algn="r" rtl="1">
              <a:lnSpc>
                <a:spcPct val="200000"/>
              </a:lnSpc>
              <a:spcAft>
                <a:spcPts val="25"/>
              </a:spcAft>
            </a:pPr>
            <a:r>
              <a:rPr lang="ar-SA" sz="2000" dirty="0">
                <a:solidFill>
                  <a:srgbClr val="0070C0"/>
                </a:solidFill>
                <a:effectLst/>
                <a:latin typeface="Alexandria Light" pitchFamily="2" charset="-78"/>
                <a:ea typeface="Calibri" panose="020F0502020204030204" pitchFamily="34" charset="0"/>
                <a:cs typeface="Alexandria Light" pitchFamily="2" charset="-78"/>
              </a:rPr>
              <a:t>العلاقات المتداخلة في التغيير. </a:t>
            </a:r>
            <a:endParaRPr lang="ar-SA" sz="2000" dirty="0">
              <a:solidFill>
                <a:srgbClr val="0070C0"/>
              </a:solidFill>
              <a:latin typeface="Alexandria Light" pitchFamily="2" charset="-78"/>
              <a:ea typeface="Calibri" panose="020F0502020204030204" pitchFamily="34" charset="0"/>
              <a:cs typeface="Alexandria Light" pitchFamily="2" charset="-78"/>
            </a:endParaRPr>
          </a:p>
        </p:txBody>
      </p:sp>
      <p:pic>
        <p:nvPicPr>
          <p:cNvPr id="3" name="Picture 206998">
            <a:extLst>
              <a:ext uri="{FF2B5EF4-FFF2-40B4-BE49-F238E27FC236}">
                <a16:creationId xmlns:a16="http://schemas.microsoft.com/office/drawing/2014/main" id="{FDDA19CC-F6DB-5C49-672B-5DE0EEFA54FF}"/>
              </a:ext>
            </a:extLst>
          </p:cNvPr>
          <p:cNvPicPr/>
          <p:nvPr/>
        </p:nvPicPr>
        <p:blipFill>
          <a:blip r:embed="rId4"/>
          <a:srcRect b="59182"/>
          <a:stretch/>
        </p:blipFill>
        <p:spPr>
          <a:xfrm>
            <a:off x="1988289" y="1286540"/>
            <a:ext cx="8708065" cy="4369981"/>
          </a:xfrm>
          <a:prstGeom prst="rect">
            <a:avLst/>
          </a:prstGeom>
        </p:spPr>
      </p:pic>
      <p:pic>
        <p:nvPicPr>
          <p:cNvPr id="5" name="Picture 206998">
            <a:extLst>
              <a:ext uri="{FF2B5EF4-FFF2-40B4-BE49-F238E27FC236}">
                <a16:creationId xmlns:a16="http://schemas.microsoft.com/office/drawing/2014/main" id="{E6F06293-52C4-D359-FF8F-B57E562E1EEE}"/>
              </a:ext>
            </a:extLst>
          </p:cNvPr>
          <p:cNvPicPr/>
          <p:nvPr/>
        </p:nvPicPr>
        <p:blipFill>
          <a:blip r:embed="rId4"/>
          <a:srcRect l="25990" t="45138" r="45648" b="50120"/>
          <a:stretch/>
        </p:blipFill>
        <p:spPr>
          <a:xfrm>
            <a:off x="4965405" y="5773478"/>
            <a:ext cx="2966483" cy="426247"/>
          </a:xfrm>
          <a:prstGeom prst="rect">
            <a:avLst/>
          </a:prstGeom>
        </p:spPr>
      </p:pic>
      <p:sp>
        <p:nvSpPr>
          <p:cNvPr id="10" name="TextBox 2">
            <a:extLst>
              <a:ext uri="{FF2B5EF4-FFF2-40B4-BE49-F238E27FC236}">
                <a16:creationId xmlns:a16="http://schemas.microsoft.com/office/drawing/2014/main" id="{15240848-15D5-35B7-BF64-CDBDC32EA1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34626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34238-4E30-723F-6373-04A5978411C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D1445A6-8111-4A67-A25B-2631A9A7B72B}"/>
              </a:ext>
            </a:extLst>
          </p:cNvPr>
          <p:cNvSpPr/>
          <p:nvPr/>
        </p:nvSpPr>
        <p:spPr>
          <a:xfrm>
            <a:off x="659219" y="574157"/>
            <a:ext cx="11203918" cy="5837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AA0995D1-DB08-36D4-1E1F-FBC290AF25A6}"/>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AC1D7C37-D62D-125F-CCDE-46014B8111B5}"/>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3AE46288-A3F2-1AFC-C8FD-1A0FB5946B4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3B499997-38E0-1007-62DF-75D85B8B4B9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A4715E4-A4E8-01AE-D88C-53EB6A7E0BA8}"/>
              </a:ext>
            </a:extLst>
          </p:cNvPr>
          <p:cNvSpPr txBox="1"/>
          <p:nvPr/>
        </p:nvSpPr>
        <p:spPr>
          <a:xfrm>
            <a:off x="1137684" y="946027"/>
            <a:ext cx="10279696" cy="4834144"/>
          </a:xfrm>
          <a:prstGeom prst="rect">
            <a:avLst/>
          </a:prstGeom>
          <a:noFill/>
        </p:spPr>
        <p:txBody>
          <a:bodyPr wrap="square">
            <a:spAutoFit/>
          </a:bodyPr>
          <a:lstStyle/>
          <a:p>
            <a:pPr marL="6985" indent="-6350" algn="r" rtl="1">
              <a:lnSpc>
                <a:spcPct val="150000"/>
              </a:lnSpc>
              <a:spcAft>
                <a:spcPts val="715"/>
              </a:spcAft>
            </a:pPr>
            <a:r>
              <a:rPr lang="ar-SA" sz="2000" b="1" dirty="0">
                <a:solidFill>
                  <a:srgbClr val="0070C0"/>
                </a:solidFill>
                <a:effectLst/>
                <a:latin typeface="Alexandria Light" pitchFamily="2" charset="-78"/>
                <a:ea typeface="Calibri" panose="020F0502020204030204" pitchFamily="34" charset="0"/>
                <a:cs typeface="Alexandria Light" pitchFamily="2" charset="-78"/>
              </a:rPr>
              <a:t>خامساً: تصنيف التغيير وفقًا للمنهج:</a:t>
            </a:r>
            <a:endParaRPr lang="en-US" sz="2000" b="1" dirty="0">
              <a:solidFill>
                <a:srgbClr val="0070C0"/>
              </a:solidFill>
              <a:effectLst/>
              <a:latin typeface="Alexandria Light" pitchFamily="2" charset="-78"/>
              <a:ea typeface="Calibri" panose="020F0502020204030204" pitchFamily="34" charset="0"/>
              <a:cs typeface="Alexandria Light" pitchFamily="2" charset="-78"/>
            </a:endParaRPr>
          </a:p>
          <a:p>
            <a:pPr marL="4445" marR="115570" indent="-4445" algn="just" rtl="1">
              <a:lnSpc>
                <a:spcPct val="150000"/>
              </a:lnSpc>
              <a:spcAft>
                <a:spcPts val="680"/>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يصنف التغيير وفقً اً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ا</a:t>
            </a:r>
            <a:r>
              <a:rPr lang="ar-SA" sz="2000" dirty="0">
                <a:solidFill>
                  <a:srgbClr val="000000"/>
                </a:solidFill>
                <a:effectLst/>
                <a:latin typeface="Alexandria Light" pitchFamily="2" charset="-78"/>
                <a:ea typeface="Calibri" panose="020F0502020204030204" pitchFamily="34" charset="0"/>
                <a:cs typeface="Alexandria Light" pitchFamily="2" charset="-78"/>
              </a:rPr>
              <a:t> للمنهج المطبق إلى التغيير المخطط و التغيير غير مخطط كما يلي: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50000"/>
              </a:lnSpc>
              <a:spcAft>
                <a:spcPts val="25"/>
              </a:spcAft>
            </a:pP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r>
              <a:rPr lang="ar-SA" sz="2000" b="1" dirty="0">
                <a:solidFill>
                  <a:srgbClr val="C00000"/>
                </a:solidFill>
                <a:effectLst/>
                <a:latin typeface="Alexandria Light" pitchFamily="2" charset="-78"/>
                <a:ea typeface="Calibri" panose="020F0502020204030204" pitchFamily="34" charset="0"/>
                <a:cs typeface="Alexandria Light" pitchFamily="2" charset="-78"/>
              </a:rPr>
              <a:t>- التغيير المخطط </a:t>
            </a:r>
            <a:r>
              <a:rPr lang="en-US" sz="2000" b="1" dirty="0">
                <a:solidFill>
                  <a:srgbClr val="C00000"/>
                </a:solidFill>
                <a:effectLst/>
                <a:latin typeface="Alexandria Light" pitchFamily="2" charset="-78"/>
                <a:ea typeface="Calibri" panose="020F0502020204030204" pitchFamily="34" charset="0"/>
                <a:cs typeface="Alexandria Light" pitchFamily="2" charset="-78"/>
              </a:rPr>
              <a:t>Planned Change</a:t>
            </a:r>
            <a:r>
              <a:rPr lang="ar-SA" sz="2000" b="1" dirty="0">
                <a:solidFill>
                  <a:srgbClr val="C00000"/>
                </a:solidFill>
                <a:effectLst/>
                <a:latin typeface="Alexandria Light" pitchFamily="2" charset="-78"/>
                <a:ea typeface="Calibri" panose="020F0502020204030204" pitchFamily="34" charset="0"/>
                <a:cs typeface="Alexandria Light" pitchFamily="2" charset="-78"/>
              </a:rPr>
              <a:t>:</a:t>
            </a:r>
            <a:r>
              <a:rPr lang="ar-SA" sz="2000" dirty="0">
                <a:solidFill>
                  <a:srgbClr val="C00000"/>
                </a:solidFill>
                <a:effectLst/>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من الممكن أن يكون التغيير 	ًمخططا بصورة مسبقة، أو تترك دون تخطيط إلى أن تتضح المسائل المتعلقة بالتغيير. ففي ظل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الظروف المتغيرة (الداخلية و الخارجية) لا تستطيع المنظمات التي تسعى إلى البقاء و النمو والتطور أن تتجاهل تلك الظروف و تتخلى عن تقرير مصيرها وتصبح رهينة بما سوف تملي عليها تلك الظروف نوع التغيير المنشود، ولكن يتوجب على قادة تلك المنظمات أخذ زمام الأمور بالسعي الجاد والفعال لإدارة عملية التغيير عن طريق التخطيط العلمي و الواعي لعملية التغيير المنشود، حتى تصبح تلك المنظمات أكثر فاعلية في إحداث التغيير المخطط والهادف إلى تحقيق أهدافها بكفاءة و اقتدار.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5" name="TextBox 2">
            <a:extLst>
              <a:ext uri="{FF2B5EF4-FFF2-40B4-BE49-F238E27FC236}">
                <a16:creationId xmlns:a16="http://schemas.microsoft.com/office/drawing/2014/main" id="{81BEF1FF-BD1E-AA67-B3FF-69DFE3EC4F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58735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CC403-23D1-5C95-8C1B-A37C56E1A20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0F12B94-CFF9-8883-5F2E-62CBFB7E5073}"/>
              </a:ext>
            </a:extLst>
          </p:cNvPr>
          <p:cNvSpPr/>
          <p:nvPr/>
        </p:nvSpPr>
        <p:spPr>
          <a:xfrm>
            <a:off x="659219" y="975321"/>
            <a:ext cx="11203918" cy="43622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B15D69CF-343C-D8F8-2361-8D8565479C9B}"/>
              </a:ext>
            </a:extLst>
          </p:cNvPr>
          <p:cNvSpPr/>
          <p:nvPr/>
        </p:nvSpPr>
        <p:spPr>
          <a:xfrm>
            <a:off x="328863" y="4362427"/>
            <a:ext cx="1733853" cy="19457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8" name="Oval 13">
            <a:extLst>
              <a:ext uri="{FF2B5EF4-FFF2-40B4-BE49-F238E27FC236}">
                <a16:creationId xmlns:a16="http://schemas.microsoft.com/office/drawing/2014/main" id="{3E3600E0-2E2F-8C23-B625-21AEF11D2E64}"/>
              </a:ext>
            </a:extLst>
          </p:cNvPr>
          <p:cNvSpPr/>
          <p:nvPr/>
        </p:nvSpPr>
        <p:spPr>
          <a:xfrm>
            <a:off x="408606" y="4490716"/>
            <a:ext cx="1574365" cy="175745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7698C637-240B-666F-DA92-D8CD4F79A55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B5872145-637F-C965-8231-4E1DDB5A9A0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9A65B4B-6BE2-BDCD-2362-4ED259FC7B33}"/>
              </a:ext>
            </a:extLst>
          </p:cNvPr>
          <p:cNvSpPr txBox="1"/>
          <p:nvPr/>
        </p:nvSpPr>
        <p:spPr>
          <a:xfrm>
            <a:off x="801793" y="1170506"/>
            <a:ext cx="10588414" cy="3676969"/>
          </a:xfrm>
          <a:prstGeom prst="rect">
            <a:avLst/>
          </a:prstGeom>
          <a:noFill/>
        </p:spPr>
        <p:txBody>
          <a:bodyPr wrap="square">
            <a:spAutoFit/>
          </a:bodyPr>
          <a:lstStyle/>
          <a:p>
            <a:pPr marL="6985" indent="-6350" algn="r" rtl="1">
              <a:lnSpc>
                <a:spcPct val="200000"/>
              </a:lnSpc>
              <a:spcAft>
                <a:spcPts val="715"/>
              </a:spcAft>
            </a:pPr>
            <a:r>
              <a:rPr lang="ar-SA" sz="2400" dirty="0">
                <a:solidFill>
                  <a:srgbClr val="000000"/>
                </a:solidFill>
                <a:effectLst/>
                <a:latin typeface="Alexandria Light" pitchFamily="2" charset="-78"/>
                <a:ea typeface="Calibri" panose="020F0502020204030204" pitchFamily="34" charset="0"/>
                <a:cs typeface="Alexandria Light" pitchFamily="2" charset="-78"/>
              </a:rPr>
              <a:t>و لهذا يمكن القول إن التغيير المخطط هو ذلك النوع من التخطيط القائم على التنبؤ و رصد أي تغييرات (داخلية وخارجية) متوقعة و محتملة الحدوث في المستقبل، ثم يضع برنامج عمل لإحداث التغيير </a:t>
            </a:r>
            <a:r>
              <a:rPr lang="ar-SA" sz="2400" dirty="0" err="1">
                <a:solidFill>
                  <a:srgbClr val="000000"/>
                </a:solidFill>
                <a:effectLst/>
                <a:latin typeface="Alexandria Light" pitchFamily="2" charset="-78"/>
                <a:ea typeface="Calibri" panose="020F0502020204030204" pitchFamily="34" charset="0"/>
                <a:cs typeface="Alexandria Light" pitchFamily="2" charset="-78"/>
              </a:rPr>
              <a:t>المنظمي</a:t>
            </a:r>
            <a:r>
              <a:rPr lang="ar-SA" sz="2400" dirty="0">
                <a:solidFill>
                  <a:srgbClr val="000000"/>
                </a:solidFill>
                <a:effectLst/>
                <a:latin typeface="Alexandria Light" pitchFamily="2" charset="-78"/>
                <a:ea typeface="Calibri" panose="020F0502020204030204" pitchFamily="34" charset="0"/>
                <a:cs typeface="Alexandria Light" pitchFamily="2" charset="-78"/>
              </a:rPr>
              <a:t> الهادف لمواجهة التغييرات المرتقبة قبل حدوثها؛ أي إنه ذلك النوع من التخطيط القادر على تقديم تصور ذهني لعملية التغيير سلفًا.</a:t>
            </a:r>
            <a:endParaRPr lang="en-US" sz="24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5" name="TextBox 2">
            <a:extLst>
              <a:ext uri="{FF2B5EF4-FFF2-40B4-BE49-F238E27FC236}">
                <a16:creationId xmlns:a16="http://schemas.microsoft.com/office/drawing/2014/main" id="{0EE6AF0E-A097-B14B-B028-99C6E46B78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560352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8B731-10AF-0C8B-7704-00CC83A5824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D4C8CF1-D77D-7557-6E7D-7163A2AC6E02}"/>
              </a:ext>
            </a:extLst>
          </p:cNvPr>
          <p:cNvSpPr/>
          <p:nvPr/>
        </p:nvSpPr>
        <p:spPr>
          <a:xfrm>
            <a:off x="659219" y="574157"/>
            <a:ext cx="11203918" cy="5837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58A256A0-37CB-A14B-BFC9-CDA9836079FA}"/>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58DB4D6B-363F-047D-863B-CAF6C13E3446}"/>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507D41A8-386F-5CD0-26B4-9737F6EC2C5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111B7F6E-409B-6F4D-DB0F-00936224A9A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D07471E0-6E33-198C-EE33-7E6AEFD0F0D5}"/>
              </a:ext>
            </a:extLst>
          </p:cNvPr>
          <p:cNvSpPr txBox="1"/>
          <p:nvPr/>
        </p:nvSpPr>
        <p:spPr>
          <a:xfrm>
            <a:off x="1137684" y="616414"/>
            <a:ext cx="10279696" cy="5746766"/>
          </a:xfrm>
          <a:prstGeom prst="rect">
            <a:avLst/>
          </a:prstGeom>
          <a:noFill/>
        </p:spPr>
        <p:txBody>
          <a:bodyPr wrap="square">
            <a:spAutoFit/>
          </a:bodyPr>
          <a:lstStyle/>
          <a:p>
            <a:pPr indent="-6350" algn="r" rtl="1">
              <a:lnSpc>
                <a:spcPct val="150000"/>
              </a:lnSpc>
              <a:spcAft>
                <a:spcPts val="800"/>
              </a:spcAft>
            </a:pPr>
            <a:r>
              <a:rPr lang="ar-SA" sz="2400" dirty="0">
                <a:solidFill>
                  <a:srgbClr val="0070C0"/>
                </a:solidFill>
                <a:effectLst/>
                <a:latin typeface="Alexandria Light" pitchFamily="2" charset="-78"/>
                <a:ea typeface="Calibri" panose="020F0502020204030204" pitchFamily="34" charset="0"/>
                <a:cs typeface="Alexandria Light" pitchFamily="2" charset="-78"/>
              </a:rPr>
              <a:t>و يمر التغيير المخطط عبر ثماني مراحل كما يلي:  </a:t>
            </a:r>
            <a:endParaRPr lang="en-US" sz="2400" dirty="0">
              <a:solidFill>
                <a:srgbClr val="0070C0"/>
              </a:solidFill>
              <a:effectLst/>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الإحساس بوجود فجوة في الأداء.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شعور الإدارة بالحاجة إلى التغيير.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تهيئة المناخ الملائم للتغيير.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تشخيص المشكلة.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البحث عن الاستراتيجيات الملائمة لإحداث التغيير.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اختيار الاستراتيجية الملائمة.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تنفيذ عملية التغيير.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50000"/>
              </a:lnSpc>
              <a:spcAft>
                <a:spcPts val="715"/>
              </a:spcAft>
              <a:buClr>
                <a:srgbClr val="000000"/>
              </a:buClr>
              <a:buSzPts val="1250"/>
              <a:buFont typeface="+mj-lt"/>
              <a:buAutoNum type="arabicPeriod"/>
            </a:pPr>
            <a:r>
              <a:rPr lang="ar-SA"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تقييم النتائج وتعديل الاستراتيجية عند الضرورة. </a:t>
            </a:r>
            <a:endParaRPr lang="en-US" sz="24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p:txBody>
      </p:sp>
      <p:sp>
        <p:nvSpPr>
          <p:cNvPr id="5" name="TextBox 2">
            <a:extLst>
              <a:ext uri="{FF2B5EF4-FFF2-40B4-BE49-F238E27FC236}">
                <a16:creationId xmlns:a16="http://schemas.microsoft.com/office/drawing/2014/main" id="{EFB577B6-F29C-B38E-9333-A0D060FC03BF}"/>
              </a:ext>
            </a:extLst>
          </p:cNvPr>
          <p:cNvSpPr txBox="1"/>
          <p:nvPr/>
        </p:nvSpPr>
        <p:spPr>
          <a:xfrm>
            <a:off x="9154897" y="6365783"/>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0293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25678-D347-A585-2876-39AA8414992B}"/>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003B61B-B6AD-BAB8-B920-E4C37F8CDABB}"/>
              </a:ext>
            </a:extLst>
          </p:cNvPr>
          <p:cNvSpPr/>
          <p:nvPr/>
        </p:nvSpPr>
        <p:spPr>
          <a:xfrm>
            <a:off x="494041" y="914398"/>
            <a:ext cx="11203918" cy="4899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05BD90AB-C1A0-CA4F-1D60-CF505B14AD43}"/>
              </a:ext>
            </a:extLst>
          </p:cNvPr>
          <p:cNvSpPr/>
          <p:nvPr/>
        </p:nvSpPr>
        <p:spPr>
          <a:xfrm>
            <a:off x="328863" y="4846320"/>
            <a:ext cx="1539126" cy="201167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C5545436-0D24-4B57-8A63-44A114084AC5}"/>
              </a:ext>
            </a:extLst>
          </p:cNvPr>
          <p:cNvSpPr/>
          <p:nvPr/>
        </p:nvSpPr>
        <p:spPr>
          <a:xfrm>
            <a:off x="328863" y="5107578"/>
            <a:ext cx="1290931" cy="17353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EB1EB5C8-2CA1-FF27-7127-967CC6F3854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21AE75EB-3617-26F7-0A58-CDFFCB89D92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45C0F376-F7EE-3153-F1FE-2A0DF393552B}"/>
              </a:ext>
            </a:extLst>
          </p:cNvPr>
          <p:cNvSpPr txBox="1"/>
          <p:nvPr/>
        </p:nvSpPr>
        <p:spPr>
          <a:xfrm>
            <a:off x="956152" y="1533538"/>
            <a:ext cx="10279696" cy="3182153"/>
          </a:xfrm>
          <a:prstGeom prst="rect">
            <a:avLst/>
          </a:prstGeom>
          <a:noFill/>
        </p:spPr>
        <p:txBody>
          <a:bodyPr wrap="square">
            <a:spAutoFit/>
          </a:bodyPr>
          <a:lstStyle/>
          <a:p>
            <a:pPr marL="342900" marR="36830" indent="-342900" algn="r" rtl="1">
              <a:lnSpc>
                <a:spcPct val="200000"/>
              </a:lnSpc>
              <a:spcAft>
                <a:spcPts val="805"/>
              </a:spcAft>
              <a:buFontTx/>
              <a:buChar char="-"/>
            </a:pPr>
            <a:r>
              <a:rPr lang="ar-SA" sz="2000" b="1" dirty="0">
                <a:solidFill>
                  <a:srgbClr val="000000"/>
                </a:solidFill>
                <a:effectLst/>
                <a:latin typeface="Alexandria Light" pitchFamily="2" charset="-78"/>
                <a:ea typeface="Calibri" panose="020F0502020204030204" pitchFamily="34" charset="0"/>
                <a:cs typeface="Alexandria Light" pitchFamily="2" charset="-78"/>
              </a:rPr>
              <a:t>التغيير غير المخطط </a:t>
            </a:r>
            <a:r>
              <a:rPr lang="en-US" sz="2000" b="1" dirty="0">
                <a:solidFill>
                  <a:srgbClr val="000000"/>
                </a:solidFill>
                <a:effectLst/>
                <a:latin typeface="Alexandria Light" pitchFamily="2" charset="-78"/>
                <a:ea typeface="Calibri" panose="020F0502020204030204" pitchFamily="34" charset="0"/>
                <a:cs typeface="Alexandria Light" pitchFamily="2" charset="-78"/>
              </a:rPr>
              <a:t>Unplanned Change</a:t>
            </a:r>
            <a:r>
              <a:rPr lang="ar-SA" sz="2000" b="1" dirty="0">
                <a:solidFill>
                  <a:srgbClr val="000000"/>
                </a:solidFill>
                <a:effectLst/>
                <a:latin typeface="Alexandria Light" pitchFamily="2" charset="-78"/>
                <a:ea typeface="Calibri" panose="020F0502020204030204" pitchFamily="34" charset="0"/>
                <a:cs typeface="Alexandria Light" pitchFamily="2" charset="-78"/>
              </a:rPr>
              <a:t>:</a:t>
            </a:r>
            <a:r>
              <a:rPr lang="ar-SA" sz="2000" dirty="0">
                <a:solidFill>
                  <a:srgbClr val="000000"/>
                </a:solidFill>
                <a:effectLst/>
                <a:latin typeface="Alexandria Light" pitchFamily="2" charset="-78"/>
                <a:ea typeface="Calibri" panose="020F0502020204030204" pitchFamily="34" charset="0"/>
                <a:cs typeface="Alexandria Light" pitchFamily="2" charset="-78"/>
              </a:rPr>
              <a:t> </a:t>
            </a:r>
          </a:p>
          <a:p>
            <a:pPr marR="36830" algn="r" rtl="1">
              <a:lnSpc>
                <a:spcPct val="200000"/>
              </a:lnSpc>
              <a:spcAft>
                <a:spcPts val="80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هو ذلك النوع من التخطيط الذي يحدث تلقائيا استجابة طبيعية أو عشوائية لمعالجة مشكلة معينة، أو نتائج سلبية غير متوقعة، و قد يكون هذا النوع من التغيير مفيدا أو ضارا ومدمرا، و في مثل هذه الحالات يكون الاتجاه السائد فرض التغيير بالقوة، و حمل الناس على قبوله بالرغم من شعور هؤلاء الناس بالإحباط، و معارضتهم للتغيير.</a:t>
            </a:r>
            <a:endParaRPr lang="en-US" sz="28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p:txBody>
      </p:sp>
      <p:sp>
        <p:nvSpPr>
          <p:cNvPr id="9" name="TextBox 2">
            <a:extLst>
              <a:ext uri="{FF2B5EF4-FFF2-40B4-BE49-F238E27FC236}">
                <a16:creationId xmlns:a16="http://schemas.microsoft.com/office/drawing/2014/main" id="{03E5C542-6233-75B1-F4BD-837BD79A47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53094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0A5D6-6F48-C879-61EB-397AB6CEEE7A}"/>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60E071D-2C64-D23B-2723-67AAE9DB275F}"/>
              </a:ext>
            </a:extLst>
          </p:cNvPr>
          <p:cNvSpPr/>
          <p:nvPr/>
        </p:nvSpPr>
        <p:spPr>
          <a:xfrm>
            <a:off x="494040" y="457200"/>
            <a:ext cx="11203918" cy="5755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004A2C78-9390-1EF0-7954-7BC10ADB3669}"/>
              </a:ext>
            </a:extLst>
          </p:cNvPr>
          <p:cNvSpPr/>
          <p:nvPr/>
        </p:nvSpPr>
        <p:spPr>
          <a:xfrm>
            <a:off x="328863" y="4797468"/>
            <a:ext cx="1662775" cy="206053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5C58B9B-F609-7BE9-9AB8-23A15A93CEFD}"/>
              </a:ext>
            </a:extLst>
          </p:cNvPr>
          <p:cNvSpPr/>
          <p:nvPr/>
        </p:nvSpPr>
        <p:spPr>
          <a:xfrm>
            <a:off x="257144" y="5010411"/>
            <a:ext cx="1509026" cy="184758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A5020817-3514-5EEA-54D9-9105A58561A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4C8A46EC-FE46-6D73-04C7-F66D5E7C796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9251410E-D914-B1F3-E7C8-B79F5732C0ED}"/>
              </a:ext>
            </a:extLst>
          </p:cNvPr>
          <p:cNvSpPr txBox="1"/>
          <p:nvPr/>
        </p:nvSpPr>
        <p:spPr>
          <a:xfrm>
            <a:off x="902610" y="745299"/>
            <a:ext cx="10386779" cy="4669740"/>
          </a:xfrm>
          <a:prstGeom prst="rect">
            <a:avLst/>
          </a:prstGeom>
          <a:noFill/>
        </p:spPr>
        <p:txBody>
          <a:bodyPr wrap="square">
            <a:spAutoFit/>
          </a:bodyPr>
          <a:lstStyle/>
          <a:p>
            <a:pPr marL="6985" indent="-6350" algn="r" rtl="1">
              <a:lnSpc>
                <a:spcPct val="200000"/>
              </a:lnSpc>
              <a:spcAft>
                <a:spcPts val="715"/>
              </a:spcAft>
            </a:pPr>
            <a:r>
              <a:rPr lang="ar-SA" sz="2000" b="1" dirty="0">
                <a:solidFill>
                  <a:srgbClr val="0070C0"/>
                </a:solidFill>
                <a:latin typeface="Alexandria Light" pitchFamily="2" charset="-78"/>
                <a:ea typeface="Calibri" panose="020F0502020204030204" pitchFamily="34" charset="0"/>
                <a:cs typeface="Alexandria Light" pitchFamily="2" charset="-78"/>
              </a:rPr>
              <a:t>سادساً: </a:t>
            </a:r>
            <a:r>
              <a:rPr lang="ar-SA" sz="2000" b="1" dirty="0">
                <a:solidFill>
                  <a:srgbClr val="0070C0"/>
                </a:solidFill>
                <a:effectLst/>
                <a:latin typeface="Alexandria Light" pitchFamily="2" charset="-78"/>
                <a:ea typeface="Calibri" panose="020F0502020204030204" pitchFamily="34" charset="0"/>
                <a:cs typeface="Alexandria Light" pitchFamily="2" charset="-78"/>
              </a:rPr>
              <a:t>تصنيف التغيير من حيث المستوى:</a:t>
            </a:r>
            <a:endParaRPr lang="en-US" sz="2000" b="1" dirty="0">
              <a:solidFill>
                <a:srgbClr val="0070C0"/>
              </a:solidFill>
              <a:effectLst/>
              <a:latin typeface="Alexandria Light" pitchFamily="2" charset="-78"/>
              <a:ea typeface="Calibri" panose="020F0502020204030204" pitchFamily="34" charset="0"/>
              <a:cs typeface="Alexandria Light" pitchFamily="2" charset="-78"/>
            </a:endParaRPr>
          </a:p>
          <a:p>
            <a:pPr indent="-6350" algn="r" rtl="1">
              <a:lnSpc>
                <a:spcPct val="200000"/>
              </a:lnSpc>
              <a:spcAft>
                <a:spcPts val="71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هناك عدد من المستويات للتغيير، منها:  </a:t>
            </a:r>
            <a:endParaRPr lang="ar-SA" sz="2000" dirty="0">
              <a:solidFill>
                <a:srgbClr val="000000"/>
              </a:solidFill>
              <a:latin typeface="Alexandria Light" pitchFamily="2" charset="-78"/>
              <a:ea typeface="Calibri" panose="020F0502020204030204" pitchFamily="34" charset="0"/>
              <a:cs typeface="Alexandria Light" pitchFamily="2" charset="-78"/>
            </a:endParaRPr>
          </a:p>
          <a:p>
            <a:pPr indent="-6350" algn="r" rtl="1">
              <a:lnSpc>
                <a:spcPct val="200000"/>
              </a:lnSpc>
              <a:spcAft>
                <a:spcPts val="715"/>
              </a:spcAft>
            </a:pPr>
            <a:r>
              <a:rPr lang="ar-SA" sz="2000" b="1" dirty="0">
                <a:solidFill>
                  <a:srgbClr val="000000"/>
                </a:solidFill>
                <a:effectLst/>
                <a:latin typeface="Alexandria Light" pitchFamily="2" charset="-78"/>
                <a:ea typeface="Calibri" panose="020F0502020204030204" pitchFamily="34" charset="0"/>
                <a:cs typeface="Alexandria Light" pitchFamily="2" charset="-78"/>
              </a:rPr>
              <a:t> - مستويات التبني و التخلي في عملية التغيير:</a:t>
            </a:r>
          </a:p>
          <a:p>
            <a:pPr indent="-6350" algn="r" rtl="1">
              <a:lnSpc>
                <a:spcPct val="200000"/>
              </a:lnSpc>
              <a:spcAft>
                <a:spcPts val="71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تنطوي عملية التغيير على مستويين أساسيين هما التبني و التخلي :</a:t>
            </a:r>
            <a:r>
              <a:rPr lang="ar-SA" sz="2000" b="1" dirty="0">
                <a:solidFill>
                  <a:srgbClr val="000000"/>
                </a:solidFill>
                <a:effectLst/>
                <a:latin typeface="Alexandria Light" pitchFamily="2" charset="-78"/>
                <a:ea typeface="Calibri" panose="020F0502020204030204" pitchFamily="34" charset="0"/>
                <a:cs typeface="Alexandria Light" pitchFamily="2" charset="-78"/>
              </a:rPr>
              <a:t>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just" rtl="1">
              <a:lnSpc>
                <a:spcPct val="200000"/>
              </a:lnSpc>
              <a:spcAft>
                <a:spcPts val="25"/>
              </a:spcAft>
            </a:pPr>
            <a:r>
              <a:rPr lang="ar-SA" sz="2000" b="1" dirty="0">
                <a:solidFill>
                  <a:srgbClr val="000000"/>
                </a:solidFill>
                <a:effectLst/>
                <a:latin typeface="Alexandria Light" pitchFamily="2" charset="-78"/>
                <a:ea typeface="Calibri" panose="020F0502020204030204" pitchFamily="34" charset="0"/>
                <a:cs typeface="Alexandria Light" pitchFamily="2" charset="-78"/>
              </a:rPr>
              <a:t>المستوى الأول - مستوى التبني : </a:t>
            </a:r>
            <a:r>
              <a:rPr lang="ar-SA" sz="2000" dirty="0">
                <a:solidFill>
                  <a:srgbClr val="000000"/>
                </a:solidFill>
                <a:effectLst/>
                <a:latin typeface="Alexandria Light" pitchFamily="2" charset="-78"/>
                <a:ea typeface="Calibri" panose="020F0502020204030204" pitchFamily="34" charset="0"/>
                <a:cs typeface="Alexandria Light" pitchFamily="2" charset="-78"/>
              </a:rPr>
              <a:t>و يقصد به تبني القيم الجديدة التي ترغب قيادة المنظمة إحداث التغيير باتجاهها، و تحدث عملية التبني بالتدرج من مستوى تقبل القيمة الجديدة إلى مستوى تفضيلها فالالتزام بها اعتقاد بأن عدم الالتزام بها لن يخدم مصلحة التنظيم.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5" name="TextBox 2">
            <a:extLst>
              <a:ext uri="{FF2B5EF4-FFF2-40B4-BE49-F238E27FC236}">
                <a16:creationId xmlns:a16="http://schemas.microsoft.com/office/drawing/2014/main" id="{0961A0C7-422F-C1E8-C5AE-81C9E1EE0E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324561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4A1FA-D1EE-578A-01BD-4B32922BEABE}"/>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B884C8D-42D5-8917-73BE-F443CB75661D}"/>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A4902D3F-0997-2553-9AC4-21CB239A6E7D}"/>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2F70C46B-62AD-8189-DF8E-B20DAC87C075}"/>
              </a:ext>
            </a:extLst>
          </p:cNvPr>
          <p:cNvSpPr/>
          <p:nvPr/>
        </p:nvSpPr>
        <p:spPr>
          <a:xfrm>
            <a:off x="328863" y="4835047"/>
            <a:ext cx="1788036" cy="20078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E3E51AF7-12E7-ABCC-DB56-D19CD4CEEBB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7ECCDB5A-70F8-A1E2-1A54-0576FF5CCC6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05B1773D-44B9-5619-7D77-702B1387DCC6}"/>
              </a:ext>
            </a:extLst>
          </p:cNvPr>
          <p:cNvSpPr txBox="1"/>
          <p:nvPr/>
        </p:nvSpPr>
        <p:spPr>
          <a:xfrm>
            <a:off x="902610" y="1593668"/>
            <a:ext cx="10386779" cy="3451458"/>
          </a:xfrm>
          <a:prstGeom prst="rect">
            <a:avLst/>
          </a:prstGeom>
          <a:noFill/>
        </p:spPr>
        <p:txBody>
          <a:bodyPr wrap="square">
            <a:spAutoFit/>
          </a:bodyPr>
          <a:lstStyle/>
          <a:p>
            <a:pPr marR="43180" algn="r" rtl="1">
              <a:lnSpc>
                <a:spcPct val="150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r>
              <a:rPr lang="ar-SA" sz="2000" b="1" dirty="0">
                <a:solidFill>
                  <a:srgbClr val="000000"/>
                </a:solidFill>
                <a:effectLst/>
                <a:latin typeface="Alexandria Light" pitchFamily="2" charset="-78"/>
                <a:ea typeface="Calibri" panose="020F0502020204030204" pitchFamily="34" charset="0"/>
                <a:cs typeface="Alexandria Light" pitchFamily="2" charset="-78"/>
              </a:rPr>
              <a:t>المستوى الثاني  - مستوى التخلي</a:t>
            </a:r>
            <a:r>
              <a:rPr lang="ar-SA" sz="2000" dirty="0">
                <a:solidFill>
                  <a:srgbClr val="000000"/>
                </a:solidFill>
                <a:effectLst/>
                <a:latin typeface="Alexandria Light" pitchFamily="2" charset="-78"/>
                <a:ea typeface="Calibri" panose="020F0502020204030204" pitchFamily="34" charset="0"/>
                <a:cs typeface="Alexandria Light" pitchFamily="2" charset="-78"/>
              </a:rPr>
              <a:t>: و نقصد به التخلي عن قيم من قيم التنظيم ويتم هذا التخلي عبر إهمال في البداية لهذه القيمة، ثم إعادة توزيع هذه القيمة و إعطائها وزنً اً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ا</a:t>
            </a:r>
            <a:r>
              <a:rPr lang="ar-SA" sz="2000" dirty="0">
                <a:solidFill>
                  <a:srgbClr val="000000"/>
                </a:solidFill>
                <a:effectLst/>
                <a:latin typeface="Alexandria Light" pitchFamily="2" charset="-78"/>
                <a:ea typeface="Calibri" panose="020F0502020204030204" pitchFamily="34" charset="0"/>
                <a:cs typeface="Alexandria Light" pitchFamily="2" charset="-78"/>
              </a:rPr>
              <a:t> ًضعيفا، فانخفاض مجال عمل هذه القيمة و ضياعها.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43180" algn="r" rtl="1">
              <a:lnSpc>
                <a:spcPct val="150000"/>
              </a:lnSpc>
              <a:spcAft>
                <a:spcPts val="74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marL="4445" marR="36830" indent="-4445" algn="r"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و تجدر الإشارة إلى أنه لا يوجد تفاوت ترتيبي زمني بين التبني والتخلي، حيث إن تقبل القيمة الجديدة يعني بالضرورة التخلي التدريجي عن القيمة القديمة التي أصبحت لا تتماشى والأهداف </a:t>
            </a:r>
            <a:r>
              <a:rPr lang="ar-SA" sz="2000" dirty="0" err="1">
                <a:solidFill>
                  <a:srgbClr val="000000"/>
                </a:solidFill>
                <a:effectLst/>
                <a:latin typeface="Alexandria Light" pitchFamily="2" charset="-78"/>
                <a:ea typeface="Calibri" panose="020F0502020204030204" pitchFamily="34" charset="0"/>
                <a:cs typeface="Alexandria Light" pitchFamily="2" charset="-78"/>
              </a:rPr>
              <a:t>المنظمية</a:t>
            </a:r>
            <a:r>
              <a:rPr lang="ar-SA" sz="2000" dirty="0">
                <a:solidFill>
                  <a:srgbClr val="000000"/>
                </a:solidFill>
                <a:effectLst/>
                <a:latin typeface="Alexandria Light" pitchFamily="2" charset="-78"/>
                <a:ea typeface="Calibri" panose="020F0502020204030204" pitchFamily="34" charset="0"/>
                <a:cs typeface="Alexandria Light" pitchFamily="2" charset="-78"/>
              </a:rPr>
              <a:t> الحالية و الاستراتيجية و هكذا  يبين هذه المستويات</a:t>
            </a:r>
            <a:r>
              <a:rPr lang="ar-SA" sz="2000" dirty="0">
                <a:solidFill>
                  <a:srgbClr val="000000"/>
                </a:solidFill>
                <a:latin typeface="Alexandria Light" pitchFamily="2" charset="-78"/>
                <a:ea typeface="Calibri" panose="020F0502020204030204" pitchFamily="34" charset="0"/>
                <a:cs typeface="Alexandria Light" pitchFamily="2" charset="-78"/>
              </a:rPr>
              <a:t>:</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5" name="TextBox 2">
            <a:extLst>
              <a:ext uri="{FF2B5EF4-FFF2-40B4-BE49-F238E27FC236}">
                <a16:creationId xmlns:a16="http://schemas.microsoft.com/office/drawing/2014/main" id="{350B732F-9C6E-54DE-4C10-DEB1F4F1C7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011411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2F9ED-B7C9-32AB-E5F0-7961C3DB935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EB43A29-BC3A-F8AE-A1B9-366CFE35543A}"/>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2C3D3ED7-B143-BAD8-E9EE-342E654A75D3}"/>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FF500840-5C9D-6757-6D6B-03C9AE55DF4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075143BA-1350-EA4A-4A13-083B0CEE997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298" name="صورة 297">
            <a:extLst>
              <a:ext uri="{FF2B5EF4-FFF2-40B4-BE49-F238E27FC236}">
                <a16:creationId xmlns:a16="http://schemas.microsoft.com/office/drawing/2014/main" id="{4469303D-6911-9013-4864-0C0AA57EA80D}"/>
              </a:ext>
            </a:extLst>
          </p:cNvPr>
          <p:cNvPicPr>
            <a:picLocks noChangeAspect="1"/>
          </p:cNvPicPr>
          <p:nvPr/>
        </p:nvPicPr>
        <p:blipFill>
          <a:blip r:embed="rId3"/>
          <a:srcRect l="31167" t="24292" r="23536" b="22374"/>
          <a:stretch/>
        </p:blipFill>
        <p:spPr>
          <a:xfrm>
            <a:off x="1791222" y="884568"/>
            <a:ext cx="9131474" cy="4765075"/>
          </a:xfrm>
          <a:prstGeom prst="rect">
            <a:avLst/>
          </a:prstGeom>
        </p:spPr>
      </p:pic>
      <p:sp>
        <p:nvSpPr>
          <p:cNvPr id="8" name="Oval 13">
            <a:extLst>
              <a:ext uri="{FF2B5EF4-FFF2-40B4-BE49-F238E27FC236}">
                <a16:creationId xmlns:a16="http://schemas.microsoft.com/office/drawing/2014/main" id="{E2A82F8E-B692-6E81-167D-D0DF19348C66}"/>
              </a:ext>
            </a:extLst>
          </p:cNvPr>
          <p:cNvSpPr/>
          <p:nvPr/>
        </p:nvSpPr>
        <p:spPr>
          <a:xfrm>
            <a:off x="328863" y="4835047"/>
            <a:ext cx="1788036" cy="2007845"/>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299" name="صورة 298">
            <a:extLst>
              <a:ext uri="{FF2B5EF4-FFF2-40B4-BE49-F238E27FC236}">
                <a16:creationId xmlns:a16="http://schemas.microsoft.com/office/drawing/2014/main" id="{CC64A86B-DA62-A4D3-6147-9CE87D93FDD6}"/>
              </a:ext>
            </a:extLst>
          </p:cNvPr>
          <p:cNvPicPr>
            <a:picLocks noChangeAspect="1"/>
          </p:cNvPicPr>
          <p:nvPr/>
        </p:nvPicPr>
        <p:blipFill>
          <a:blip r:embed="rId3"/>
          <a:srcRect l="31166" t="81599" r="37283" b="13480"/>
          <a:stretch/>
        </p:blipFill>
        <p:spPr>
          <a:xfrm>
            <a:off x="2529157" y="5220221"/>
            <a:ext cx="4748465" cy="513567"/>
          </a:xfrm>
          <a:prstGeom prst="rect">
            <a:avLst/>
          </a:prstGeom>
        </p:spPr>
      </p:pic>
      <p:sp>
        <p:nvSpPr>
          <p:cNvPr id="6" name="TextBox 2">
            <a:extLst>
              <a:ext uri="{FF2B5EF4-FFF2-40B4-BE49-F238E27FC236}">
                <a16:creationId xmlns:a16="http://schemas.microsoft.com/office/drawing/2014/main" id="{4DD0414A-F6BF-C516-1A6B-C6915D9237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64317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37962-178B-D6B7-59DB-3668886CD1D1}"/>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8D73DF1-64BA-6C51-E436-1F3F5D181992}"/>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4" name="Rectangle 121">
            <a:extLst>
              <a:ext uri="{FF2B5EF4-FFF2-40B4-BE49-F238E27FC236}">
                <a16:creationId xmlns:a16="http://schemas.microsoft.com/office/drawing/2014/main" id="{2614BB51-3BBC-990C-9A6B-DA279500E29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585ABA03-A3D6-CDDF-BF31-A659A22154A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B74431A3-8458-C73C-2F6D-5796AD1E85DF}"/>
              </a:ext>
            </a:extLst>
          </p:cNvPr>
          <p:cNvSpPr txBox="1"/>
          <p:nvPr/>
        </p:nvSpPr>
        <p:spPr>
          <a:xfrm>
            <a:off x="7469844" y="901874"/>
            <a:ext cx="4104205" cy="4310667"/>
          </a:xfrm>
          <a:prstGeom prst="rect">
            <a:avLst/>
          </a:prstGeom>
          <a:noFill/>
        </p:spPr>
        <p:txBody>
          <a:bodyPr wrap="square" rtlCol="1">
            <a:spAutoFit/>
          </a:bodyPr>
          <a:lstStyle/>
          <a:p>
            <a:pPr algn="ctr" rtl="1">
              <a:lnSpc>
                <a:spcPct val="200000"/>
              </a:lnSpc>
            </a:pPr>
            <a:r>
              <a:rPr lang="ar-SA" sz="2000" dirty="0">
                <a:latin typeface="Alexandria Light" pitchFamily="2" charset="-78"/>
                <a:cs typeface="Alexandria Light" pitchFamily="2" charset="-78"/>
              </a:rPr>
              <a:t>ويرى كل من هرشي </a:t>
            </a:r>
            <a:r>
              <a:rPr lang="ar-SA" sz="2000" dirty="0" err="1">
                <a:latin typeface="Alexandria Light" pitchFamily="2" charset="-78"/>
                <a:cs typeface="Alexandria Light" pitchFamily="2" charset="-78"/>
              </a:rPr>
              <a:t>وبلانتشرد</a:t>
            </a:r>
            <a:r>
              <a:rPr lang="ar-SA" sz="2000" dirty="0">
                <a:latin typeface="Alexandria Light" pitchFamily="2" charset="-78"/>
                <a:cs typeface="Alexandria Light" pitchFamily="2" charset="-78"/>
              </a:rPr>
              <a:t> أن الاسهامات الجوهرية للعلوم السلوكية قد قدمت العلم والمعرفة بشكل ممتاز دون إحداث التغيير الفعال في السلوك الإنساني فهما يريان أن هناك أربعة مستويات أساسية من التغيير: </a:t>
            </a:r>
          </a:p>
        </p:txBody>
      </p:sp>
      <p:pic>
        <p:nvPicPr>
          <p:cNvPr id="10" name="صورة 9">
            <a:extLst>
              <a:ext uri="{FF2B5EF4-FFF2-40B4-BE49-F238E27FC236}">
                <a16:creationId xmlns:a16="http://schemas.microsoft.com/office/drawing/2014/main" id="{96FB661E-08C2-F040-97CF-E8D360F61062}"/>
              </a:ext>
            </a:extLst>
          </p:cNvPr>
          <p:cNvPicPr>
            <a:picLocks noChangeAspect="1"/>
          </p:cNvPicPr>
          <p:nvPr/>
        </p:nvPicPr>
        <p:blipFill>
          <a:blip r:embed="rId3"/>
          <a:srcRect l="37648" t="40104" r="37413" b="32786"/>
          <a:stretch/>
        </p:blipFill>
        <p:spPr>
          <a:xfrm>
            <a:off x="1310563" y="783676"/>
            <a:ext cx="6159281" cy="5028401"/>
          </a:xfrm>
          <a:prstGeom prst="rect">
            <a:avLst/>
          </a:prstGeom>
        </p:spPr>
      </p:pic>
      <p:sp>
        <p:nvSpPr>
          <p:cNvPr id="16" name="مستطيل: زوايا مستديرة 15">
            <a:extLst>
              <a:ext uri="{FF2B5EF4-FFF2-40B4-BE49-F238E27FC236}">
                <a16:creationId xmlns:a16="http://schemas.microsoft.com/office/drawing/2014/main" id="{381AB40C-CBED-6AFB-B8CA-0974D0055A7C}"/>
              </a:ext>
            </a:extLst>
          </p:cNvPr>
          <p:cNvSpPr/>
          <p:nvPr/>
        </p:nvSpPr>
        <p:spPr>
          <a:xfrm>
            <a:off x="5597839" y="4584152"/>
            <a:ext cx="2227094" cy="1299949"/>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7" name="Oval 17">
            <a:extLst>
              <a:ext uri="{FF2B5EF4-FFF2-40B4-BE49-F238E27FC236}">
                <a16:creationId xmlns:a16="http://schemas.microsoft.com/office/drawing/2014/main" id="{4006E1EE-FFC6-7734-0439-7147FC288F73}"/>
              </a:ext>
            </a:extLst>
          </p:cNvPr>
          <p:cNvSpPr/>
          <p:nvPr/>
        </p:nvSpPr>
        <p:spPr>
          <a:xfrm>
            <a:off x="328863" y="5285984"/>
            <a:ext cx="1600145" cy="145928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DB2A6CF0-78A1-C4A3-7813-41FFFCD79BDC}"/>
              </a:ext>
            </a:extLst>
          </p:cNvPr>
          <p:cNvSpPr/>
          <p:nvPr/>
        </p:nvSpPr>
        <p:spPr>
          <a:xfrm>
            <a:off x="328863" y="5406889"/>
            <a:ext cx="1512463" cy="1335795"/>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TextBox 2">
            <a:extLst>
              <a:ext uri="{FF2B5EF4-FFF2-40B4-BE49-F238E27FC236}">
                <a16:creationId xmlns:a16="http://schemas.microsoft.com/office/drawing/2014/main" id="{5988465E-BC14-D3C3-AD1C-EC21D5362A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3106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8A0-5B91-22ED-E0C8-DFD7975D1B30}"/>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D9DFC6D-7895-AF9E-FE04-929722B9D327}"/>
              </a:ext>
            </a:extLst>
          </p:cNvPr>
          <p:cNvSpPr/>
          <p:nvPr/>
        </p:nvSpPr>
        <p:spPr>
          <a:xfrm>
            <a:off x="565757" y="682669"/>
            <a:ext cx="11203918" cy="5542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FC2AB26D-F12E-D2E3-0E17-A971A7E7B255}"/>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14B25DA8-0943-3641-9455-7E3F58148618}"/>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5AAA1536-7BBA-D085-C591-3930459F89B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8" name="Oval 13">
            <a:extLst>
              <a:ext uri="{FF2B5EF4-FFF2-40B4-BE49-F238E27FC236}">
                <a16:creationId xmlns:a16="http://schemas.microsoft.com/office/drawing/2014/main" id="{93E17314-5848-E0F4-EACE-17DEA193F4A6}"/>
              </a:ext>
            </a:extLst>
          </p:cNvPr>
          <p:cNvSpPr/>
          <p:nvPr/>
        </p:nvSpPr>
        <p:spPr>
          <a:xfrm>
            <a:off x="328863" y="4835047"/>
            <a:ext cx="1788036" cy="20078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2C53108A-AB4D-2B80-E512-2B7261E87297}"/>
              </a:ext>
            </a:extLst>
          </p:cNvPr>
          <p:cNvSpPr txBox="1"/>
          <p:nvPr/>
        </p:nvSpPr>
        <p:spPr>
          <a:xfrm>
            <a:off x="1041748" y="951937"/>
            <a:ext cx="10482197" cy="5473806"/>
          </a:xfrm>
          <a:prstGeom prst="rect">
            <a:avLst/>
          </a:prstGeom>
          <a:noFill/>
        </p:spPr>
        <p:txBody>
          <a:bodyPr wrap="square">
            <a:spAutoFit/>
          </a:bodyPr>
          <a:lstStyle/>
          <a:p>
            <a:pPr indent="-6350" algn="r" rtl="1">
              <a:lnSpc>
                <a:spcPct val="107000"/>
              </a:lnSpc>
              <a:spcAft>
                <a:spcPts val="800"/>
              </a:spcAft>
            </a:pPr>
            <a:r>
              <a:rPr lang="ar-SA" sz="2000" b="1" dirty="0">
                <a:solidFill>
                  <a:srgbClr val="0070C0"/>
                </a:solidFill>
                <a:latin typeface="Alexandria Light" pitchFamily="2" charset="-78"/>
                <a:ea typeface="Calibri" panose="020F0502020204030204" pitchFamily="34" charset="0"/>
                <a:cs typeface="Alexandria Light" pitchFamily="2" charset="-78"/>
              </a:rPr>
              <a:t>1.</a:t>
            </a:r>
            <a:r>
              <a:rPr lang="ar-SA" sz="2000" b="1" dirty="0">
                <a:solidFill>
                  <a:srgbClr val="0070C0"/>
                </a:solidFill>
                <a:effectLst/>
                <a:latin typeface="Alexandria Light" pitchFamily="2" charset="-78"/>
                <a:ea typeface="Calibri" panose="020F0502020204030204" pitchFamily="34" charset="0"/>
                <a:cs typeface="Alexandria Light" pitchFamily="2" charset="-78"/>
              </a:rPr>
              <a:t> التغييرات في المعلومات و المعارف </a:t>
            </a:r>
            <a:r>
              <a:rPr lang="en-US" sz="2000" b="1" dirty="0">
                <a:solidFill>
                  <a:srgbClr val="0070C0"/>
                </a:solidFill>
                <a:effectLst/>
                <a:latin typeface="Alexandria Light" pitchFamily="2" charset="-78"/>
                <a:ea typeface="Calibri" panose="020F0502020204030204" pitchFamily="34" charset="0"/>
                <a:cs typeface="Alexandria Light" pitchFamily="2" charset="-78"/>
              </a:rPr>
              <a:t> :Changes in Knowledge</a:t>
            </a:r>
            <a:r>
              <a:rPr lang="ar-SA" sz="2000" b="1" dirty="0">
                <a:solidFill>
                  <a:srgbClr val="0070C0"/>
                </a:solidFill>
                <a:effectLst/>
                <a:latin typeface="Alexandria Light" pitchFamily="2" charset="-78"/>
                <a:ea typeface="Calibri" panose="020F0502020204030204" pitchFamily="34" charset="0"/>
                <a:cs typeface="Alexandria Light" pitchFamily="2" charset="-78"/>
              </a:rPr>
              <a:t>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61000"/>
              </a:lnSpc>
              <a:spcAft>
                <a:spcPts val="74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تعد التغييرات في مجال المعلومات و المعارف من أهون أنواع التغييرات الممكن إحرازها بسهولة و يسر؛ فمن الوارد جدًا أن تحدث تغيرًا مقصوداً من خلال قراءة كتاب أو مقالة أم موضوع ما أو حتى سماع شيء جديد من شخص يتمتع بالاحترام والتقدير. </a:t>
            </a:r>
          </a:p>
          <a:p>
            <a:pPr marL="4445" marR="36830" indent="-4445" algn="r" rtl="1">
              <a:lnSpc>
                <a:spcPct val="161000"/>
              </a:lnSpc>
              <a:spcAft>
                <a:spcPts val="745"/>
              </a:spcAft>
            </a:pPr>
            <a:r>
              <a:rPr lang="ar-SA" sz="2000" dirty="0">
                <a:solidFill>
                  <a:srgbClr val="0070C0"/>
                </a:solidFill>
                <a:effectLst/>
                <a:latin typeface="Alexandria Light" pitchFamily="2" charset="-78"/>
                <a:ea typeface="Calibri" panose="020F0502020204030204" pitchFamily="34" charset="0"/>
                <a:cs typeface="Alexandria Light" pitchFamily="2" charset="-78"/>
              </a:rPr>
              <a:t> 2</a:t>
            </a:r>
            <a:r>
              <a:rPr lang="ar-SA" sz="2000" b="1" dirty="0">
                <a:solidFill>
                  <a:srgbClr val="0070C0"/>
                </a:solidFill>
                <a:effectLst/>
                <a:latin typeface="Alexandria Light" pitchFamily="2" charset="-78"/>
                <a:ea typeface="Calibri" panose="020F0502020204030204" pitchFamily="34" charset="0"/>
                <a:cs typeface="Alexandria Light" pitchFamily="2" charset="-78"/>
              </a:rPr>
              <a:t>. التغييرات في الاتجاهات و المواقف </a:t>
            </a:r>
            <a:r>
              <a:rPr lang="en-US" sz="2000" b="1" dirty="0">
                <a:solidFill>
                  <a:srgbClr val="0070C0"/>
                </a:solidFill>
                <a:effectLst/>
                <a:latin typeface="Alexandria Light" pitchFamily="2" charset="-78"/>
                <a:ea typeface="Calibri" panose="020F0502020204030204" pitchFamily="34" charset="0"/>
                <a:cs typeface="Alexandria Light" pitchFamily="2" charset="-78"/>
              </a:rPr>
              <a:t>Attitudinal Change </a:t>
            </a:r>
            <a:r>
              <a:rPr lang="ar-SA" sz="2000" b="1" dirty="0">
                <a:solidFill>
                  <a:srgbClr val="0070C0"/>
                </a:solidFill>
                <a:effectLst/>
                <a:latin typeface="Alexandria Light" pitchFamily="2" charset="-78"/>
                <a:ea typeface="Calibri" panose="020F0502020204030204" pitchFamily="34" charset="0"/>
                <a:cs typeface="Alexandria Light" pitchFamily="2" charset="-78"/>
              </a:rPr>
              <a:t>: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إحداث تغيير في الاتجاهات و القيم، سواء أكانت تلك الاتجاهات أم القيم سلبية أو إيجابية، يختلف إلى حد ما لدى الأفراد عن إحداث تغيير في المعرفة، و السبب بسيط جدًا، و هو أن بنية </a:t>
            </a:r>
            <a:r>
              <a:rPr lang="en-US" sz="2000" dirty="0">
                <a:solidFill>
                  <a:srgbClr val="000000"/>
                </a:solidFill>
                <a:effectLst/>
                <a:latin typeface="Alexandria Light" pitchFamily="2" charset="-78"/>
                <a:ea typeface="Calibri" panose="020F0502020204030204" pitchFamily="34" charset="0"/>
                <a:cs typeface="Alexandria Light" pitchFamily="2" charset="-78"/>
              </a:rPr>
              <a:t>(construction) </a:t>
            </a:r>
            <a:r>
              <a:rPr lang="ar-SA" sz="2000" dirty="0">
                <a:solidFill>
                  <a:srgbClr val="000000"/>
                </a:solidFill>
                <a:effectLst/>
                <a:latin typeface="Alexandria Light" pitchFamily="2" charset="-78"/>
                <a:ea typeface="Calibri" panose="020F0502020204030204" pitchFamily="34" charset="0"/>
                <a:cs typeface="Alexandria Light" pitchFamily="2" charset="-78"/>
              </a:rPr>
              <a:t> الاتجاهات </a:t>
            </a:r>
            <a:r>
              <a:rPr lang="en-US" sz="2000" dirty="0">
                <a:solidFill>
                  <a:srgbClr val="000000"/>
                </a:solidFill>
                <a:effectLst/>
                <a:latin typeface="Alexandria Light" pitchFamily="2" charset="-78"/>
                <a:ea typeface="Calibri" panose="020F0502020204030204" pitchFamily="34" charset="0"/>
                <a:cs typeface="Alexandria Light" pitchFamily="2" charset="-78"/>
              </a:rPr>
              <a:t>(attitudes)</a:t>
            </a:r>
            <a:r>
              <a:rPr lang="ar-SA" sz="2000" dirty="0">
                <a:solidFill>
                  <a:srgbClr val="000000"/>
                </a:solidFill>
                <a:effectLst/>
                <a:latin typeface="Alexandria Light" pitchFamily="2" charset="-78"/>
                <a:ea typeface="Calibri" panose="020F0502020204030204" pitchFamily="34" charset="0"/>
                <a:cs typeface="Alexandria Light" pitchFamily="2" charset="-78"/>
              </a:rPr>
              <a:t> أو المواقف تتباين عن بنية المعلومات، كون الاتجاهات تتكون بروح وجدانية، و هذا ما يفسر لنا أن إضافة عنصر العاطفة في تكوين الاتجاهات يجعل عامل التغيير أكثر تعقيدًا مقارنة بإحداث تغيير في معلومات الأفراد.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1270" algn="r" rtl="1">
              <a:lnSpc>
                <a:spcPct val="107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p:txBody>
      </p:sp>
      <p:sp>
        <p:nvSpPr>
          <p:cNvPr id="6" name="TextBox 2">
            <a:extLst>
              <a:ext uri="{FF2B5EF4-FFF2-40B4-BE49-F238E27FC236}">
                <a16:creationId xmlns:a16="http://schemas.microsoft.com/office/drawing/2014/main" id="{5E9CC675-FA0D-ACE6-0287-70C5B948C3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75047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2320F-A50A-105D-9534-4EC26EEA059B}"/>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15871F8-2459-21F4-AAD9-B8AF90C20BF7}"/>
              </a:ext>
            </a:extLst>
          </p:cNvPr>
          <p:cNvSpPr/>
          <p:nvPr/>
        </p:nvSpPr>
        <p:spPr>
          <a:xfrm>
            <a:off x="565757" y="1202497"/>
            <a:ext cx="11203918" cy="4634631"/>
          </a:xfrm>
          <a:prstGeom prst="roundRect">
            <a:avLst>
              <a:gd name="adj" fmla="val 14248"/>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EE00A670-05B3-15D5-39C2-FBC395FD0196}"/>
              </a:ext>
            </a:extLst>
          </p:cNvPr>
          <p:cNvSpPr/>
          <p:nvPr/>
        </p:nvSpPr>
        <p:spPr>
          <a:xfrm>
            <a:off x="328863" y="4609578"/>
            <a:ext cx="1963400" cy="224842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B069A29B-09EC-A51C-B1BF-7225F897EB47}"/>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027D3454-008B-BB4C-42F2-B3C4E9DEA54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8" name="Oval 13">
            <a:extLst>
              <a:ext uri="{FF2B5EF4-FFF2-40B4-BE49-F238E27FC236}">
                <a16:creationId xmlns:a16="http://schemas.microsoft.com/office/drawing/2014/main" id="{3A233111-4F23-D9EA-4E39-C339E230DAFD}"/>
              </a:ext>
            </a:extLst>
          </p:cNvPr>
          <p:cNvSpPr/>
          <p:nvPr/>
        </p:nvSpPr>
        <p:spPr>
          <a:xfrm>
            <a:off x="328863" y="4835047"/>
            <a:ext cx="1788036" cy="20078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19696B80-81AA-2061-7A97-0F3E5E06714D}"/>
              </a:ext>
            </a:extLst>
          </p:cNvPr>
          <p:cNvSpPr txBox="1"/>
          <p:nvPr/>
        </p:nvSpPr>
        <p:spPr>
          <a:xfrm>
            <a:off x="1222881" y="780751"/>
            <a:ext cx="10313590" cy="4503028"/>
          </a:xfrm>
          <a:prstGeom prst="rect">
            <a:avLst/>
          </a:prstGeom>
          <a:noFill/>
        </p:spPr>
        <p:txBody>
          <a:bodyPr wrap="square">
            <a:spAutoFit/>
          </a:bodyPr>
          <a:lstStyle/>
          <a:p>
            <a:pPr marR="1270" algn="r" rtl="1">
              <a:lnSpc>
                <a:spcPct val="200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R="14605" lvl="0" algn="r" rtl="1" fontAlgn="base">
              <a:lnSpc>
                <a:spcPct val="200000"/>
              </a:lnSpc>
              <a:spcAft>
                <a:spcPts val="800"/>
              </a:spcAft>
              <a:buClr>
                <a:srgbClr val="000000"/>
              </a:buClr>
              <a:buSzPts val="1250"/>
            </a:pPr>
            <a:r>
              <a:rPr lang="ar-SA"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3- التغييرات في سلوك الفرد </a:t>
            </a:r>
            <a:r>
              <a:rPr lang="en-US"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:Change in Individual Behavior</a:t>
            </a:r>
            <a:endParaRPr lang="en-US" sz="2000"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r" rtl="1">
              <a:lnSpc>
                <a:spcPct val="20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إحداث تغييرات في سلوك الفرد يكون أكثر ًتعقيدا من إحداث تغييرات في الاتجاهات أو في المعرفة بمستوى الدلالة. فقد يكون لدى قادة التغيير معرفة مسبقة حول المزايا الممكن تحقيقها من تعظيم مشاركة المرؤوسين في صنع القرارات، كرفع مستوى أدائهم ًمثلا، و مع ذلك قد تجدهم غير قادرين على تفويض جزء من صلاحياتهم للمرؤوسين، و لا حتى إشراكهم، على أقل تقدير، في تحمل مسؤولية صناعة القرارات داخل المنظمة.</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6" name="TextBox 2">
            <a:extLst>
              <a:ext uri="{FF2B5EF4-FFF2-40B4-BE49-F238E27FC236}">
                <a16:creationId xmlns:a16="http://schemas.microsoft.com/office/drawing/2014/main" id="{29D705B1-CD41-94AB-936D-889FF8950C62}"/>
              </a:ext>
            </a:extLst>
          </p:cNvPr>
          <p:cNvSpPr txBox="1"/>
          <p:nvPr/>
        </p:nvSpPr>
        <p:spPr>
          <a:xfrm>
            <a:off x="9264625" y="6310919"/>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4974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5FB5-291D-6A8A-4263-76DA5966277E}"/>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8028E84-D232-55A6-4FEF-3BC9B03774CA}"/>
              </a:ext>
            </a:extLst>
          </p:cNvPr>
          <p:cNvSpPr/>
          <p:nvPr/>
        </p:nvSpPr>
        <p:spPr>
          <a:xfrm>
            <a:off x="565757" y="682669"/>
            <a:ext cx="11203918" cy="5273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DB560458-05A5-95DF-8699-1E0AB730426B}"/>
              </a:ext>
            </a:extLst>
          </p:cNvPr>
          <p:cNvSpPr/>
          <p:nvPr/>
        </p:nvSpPr>
        <p:spPr>
          <a:xfrm>
            <a:off x="328863" y="4960307"/>
            <a:ext cx="1499937" cy="16784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Rectangle 121">
            <a:extLst>
              <a:ext uri="{FF2B5EF4-FFF2-40B4-BE49-F238E27FC236}">
                <a16:creationId xmlns:a16="http://schemas.microsoft.com/office/drawing/2014/main" id="{B12C232A-FB58-80CF-DACA-F0786EE4CB3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AC29B3D2-6AA8-124F-F44A-D020C3934C5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8" name="Oval 13">
            <a:extLst>
              <a:ext uri="{FF2B5EF4-FFF2-40B4-BE49-F238E27FC236}">
                <a16:creationId xmlns:a16="http://schemas.microsoft.com/office/drawing/2014/main" id="{A0AFCE36-F822-8DB5-7889-D40D8674D773}"/>
              </a:ext>
            </a:extLst>
          </p:cNvPr>
          <p:cNvSpPr/>
          <p:nvPr/>
        </p:nvSpPr>
        <p:spPr>
          <a:xfrm>
            <a:off x="328863" y="5047989"/>
            <a:ext cx="1499937" cy="179490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id="{D7B26631-AB56-5C1B-C816-EEEEF4CB9917}"/>
              </a:ext>
            </a:extLst>
          </p:cNvPr>
          <p:cNvSpPr txBox="1"/>
          <p:nvPr/>
        </p:nvSpPr>
        <p:spPr>
          <a:xfrm>
            <a:off x="844154" y="1128174"/>
            <a:ext cx="10647123" cy="4195251"/>
          </a:xfrm>
          <a:prstGeom prst="rect">
            <a:avLst/>
          </a:prstGeom>
          <a:noFill/>
        </p:spPr>
        <p:txBody>
          <a:bodyPr wrap="square">
            <a:spAutoFit/>
          </a:bodyPr>
          <a:lstStyle/>
          <a:p>
            <a:pPr marL="4445" marR="36830" indent="-4445" algn="r" rtl="1">
              <a:lnSpc>
                <a:spcPct val="150000"/>
              </a:lnSpc>
              <a:spcAft>
                <a:spcPts val="25"/>
              </a:spcAft>
            </a:pPr>
            <a:r>
              <a:rPr lang="ar-SA"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4- التغيير في سلوك الجماعة أو المنظمات </a:t>
            </a:r>
            <a:r>
              <a:rPr lang="en-US"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(Changes in Group Behavior)</a:t>
            </a:r>
            <a:r>
              <a:rPr lang="ar-SA" sz="2000"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a:t>
            </a:r>
          </a:p>
          <a:p>
            <a:pPr marL="4445" marR="36830" indent="-4445" algn="r" rtl="1">
              <a:lnSpc>
                <a:spcPct val="150000"/>
              </a:lnSpc>
              <a:spcAft>
                <a:spcPts val="25"/>
              </a:spcAft>
            </a:pPr>
            <a:r>
              <a:rPr lang="ar-SA" sz="20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كما سبق القول ًسلفا، فإن التغيير في سلوك الفرد شديد التعقيد أو الصعوبة، وقد يصبح أكثر ًإشكالا أو صعوبة عندما نطمح إلى احداث تغيير على مستوى المجموعات أو المؤسسات؛ من المحتمل ًجدا إحداث التغيير بفعالية عالية في السلوكيات القيادية، و لكن إحداث التغيير المنشود لمستوى مشاركة المرؤوسين من خلال إحداث تغيير على صعيد المنظمة بأكملها ربما يكون أكثر صعوبة، و عمليًا ليس أكثر من إضاعة للوقت؛ لأنّ في هذا المستوى من التغيير يتطلب العمل أصلًا تغيير كل ما هو معتاد من العادات والتقاليد والاتجاهات والقيم التي قد تكدست على مر السنين.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ويمكن القول: أنّ التغييرات في السلوك أكثر صعوبة عند مستوى الدلالة، كما أنها تتطلب وقتاً أكثر مقارنة بمتطلبات التغيير في الاتجاهات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3" name="TextBox 2">
            <a:extLst>
              <a:ext uri="{FF2B5EF4-FFF2-40B4-BE49-F238E27FC236}">
                <a16:creationId xmlns:a16="http://schemas.microsoft.com/office/drawing/2014/main" id="{7A3972FC-41CC-064C-9C0B-78EC7D03C3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23648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77C7C-1B09-3DB1-02BF-ECFDA0959467}"/>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A19A3E5-70C9-DF46-4778-C2C68BBB3A9E}"/>
              </a:ext>
            </a:extLst>
          </p:cNvPr>
          <p:cNvSpPr/>
          <p:nvPr/>
        </p:nvSpPr>
        <p:spPr>
          <a:xfrm>
            <a:off x="659219" y="309947"/>
            <a:ext cx="11203918" cy="6260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C11F1281-EAFC-1EF5-09EB-14DB3489524A}"/>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2C43B258-6969-0699-F6BB-F791977EE0E5}"/>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16EF5B19-40AC-7406-4786-5AF3D5DC370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37DD5D32-2BD7-00D1-2A95-ED5C6E9121B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8ABE1E17-39E5-681A-F570-8A718BD71BBA}"/>
              </a:ext>
            </a:extLst>
          </p:cNvPr>
          <p:cNvSpPr txBox="1"/>
          <p:nvPr/>
        </p:nvSpPr>
        <p:spPr>
          <a:xfrm>
            <a:off x="3926270" y="32307"/>
            <a:ext cx="3587900" cy="722314"/>
          </a:xfrm>
          <a:prstGeom prst="rect">
            <a:avLst/>
          </a:prstGeom>
          <a:noFill/>
        </p:spPr>
        <p:txBody>
          <a:bodyPr wrap="square">
            <a:spAutoFit/>
          </a:bodyPr>
          <a:lstStyle/>
          <a:p>
            <a:pPr marL="4445" marR="36830" indent="-4445" algn="r" rtl="1">
              <a:lnSpc>
                <a:spcPct val="200000"/>
              </a:lnSpc>
              <a:spcAft>
                <a:spcPts val="25"/>
              </a:spcAft>
            </a:pPr>
            <a:r>
              <a:rPr lang="ar-SA" sz="24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24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ADC4C1CD-DAC6-817E-FEEB-38044E3F26E5}"/>
              </a:ext>
            </a:extLst>
          </p:cNvPr>
          <p:cNvSpPr txBox="1"/>
          <p:nvPr/>
        </p:nvSpPr>
        <p:spPr>
          <a:xfrm>
            <a:off x="1478070" y="619269"/>
            <a:ext cx="10152995" cy="5792163"/>
          </a:xfrm>
          <a:prstGeom prst="rect">
            <a:avLst/>
          </a:prstGeom>
          <a:noFill/>
        </p:spPr>
        <p:txBody>
          <a:bodyPr wrap="square">
            <a:spAutoFit/>
          </a:bodyPr>
          <a:lstStyle/>
          <a:p>
            <a:pPr marL="4445" marR="36830" indent="-4445" algn="r" rtl="1">
              <a:lnSpc>
                <a:spcPct val="200000"/>
              </a:lnSpc>
              <a:spcAft>
                <a:spcPts val="25"/>
              </a:spcAft>
            </a:pPr>
            <a:r>
              <a:rPr lang="ar-SA" b="1" dirty="0">
                <a:solidFill>
                  <a:srgbClr val="0070C0"/>
                </a:solidFill>
                <a:effectLst/>
                <a:latin typeface="Alexandria Light" pitchFamily="2" charset="-78"/>
                <a:ea typeface="Calibri" panose="020F0502020204030204" pitchFamily="34" charset="0"/>
                <a:cs typeface="Alexandria Light" pitchFamily="2" charset="-78"/>
              </a:rPr>
              <a:t>1- مجال الفلسفة العامة للمنظمة: </a:t>
            </a:r>
            <a:r>
              <a:rPr lang="ar-SA" dirty="0">
                <a:effectLst/>
                <a:latin typeface="Alexandria Light" pitchFamily="2" charset="-78"/>
                <a:ea typeface="Calibri" panose="020F0502020204030204" pitchFamily="34" charset="0"/>
                <a:cs typeface="Alexandria Light" pitchFamily="2" charset="-78"/>
              </a:rPr>
              <a:t>وهي تمثل منظومة القيم العامة التي تؤمن بها المنظمة وتتحكم في حركة عناصرها المختلفة.</a:t>
            </a:r>
          </a:p>
          <a:p>
            <a:pPr marL="4445" marR="36830" indent="-4445" algn="r" rtl="1">
              <a:lnSpc>
                <a:spcPct val="200000"/>
              </a:lnSpc>
              <a:spcAft>
                <a:spcPts val="25"/>
              </a:spcAft>
            </a:pPr>
            <a:r>
              <a:rPr lang="ar-SA" b="1" dirty="0">
                <a:solidFill>
                  <a:srgbClr val="0070C0"/>
                </a:solidFill>
                <a:latin typeface="Alexandria Light" pitchFamily="2" charset="-78"/>
                <a:ea typeface="Calibri" panose="020F0502020204030204" pitchFamily="34" charset="0"/>
                <a:cs typeface="Alexandria Light" pitchFamily="2" charset="-78"/>
              </a:rPr>
              <a:t>2- مجال غايات المنظمة: </a:t>
            </a:r>
            <a:r>
              <a:rPr lang="ar-SA" dirty="0">
                <a:latin typeface="Alexandria Light" pitchFamily="2" charset="-78"/>
                <a:ea typeface="Calibri" panose="020F0502020204030204" pitchFamily="34" charset="0"/>
                <a:cs typeface="Alexandria Light" pitchFamily="2" charset="-78"/>
              </a:rPr>
              <a:t>وتشمل الأهداف بعيدة المدى التي وجدت المنظمة من </a:t>
            </a:r>
            <a:r>
              <a:rPr lang="ar-SA" dirty="0">
                <a:solidFill>
                  <a:srgbClr val="000000"/>
                </a:solidFill>
                <a:effectLst/>
                <a:latin typeface="Alexandria Light" pitchFamily="2" charset="-78"/>
                <a:ea typeface="Calibri" panose="020F0502020204030204" pitchFamily="34" charset="0"/>
                <a:cs typeface="Alexandria Light" pitchFamily="2" charset="-78"/>
              </a:rPr>
              <a:t>أجلها.  </a:t>
            </a:r>
            <a:endParaRPr lang="en-US" dirty="0">
              <a:solidFill>
                <a:srgbClr val="000000"/>
              </a:solidFill>
              <a:effectLst/>
              <a:latin typeface="Alexandria Light" pitchFamily="2" charset="-78"/>
              <a:ea typeface="Calibri" panose="020F0502020204030204" pitchFamily="34" charset="0"/>
              <a:cs typeface="Alexandria Light" pitchFamily="2" charset="-78"/>
            </a:endParaRPr>
          </a:p>
          <a:p>
            <a:pPr marR="36830" lvl="0" algn="just" rtl="1" fontAlgn="base">
              <a:lnSpc>
                <a:spcPct val="161000"/>
              </a:lnSpc>
              <a:spcAft>
                <a:spcPts val="25"/>
              </a:spcAft>
              <a:buClr>
                <a:srgbClr val="000000"/>
              </a:buClr>
              <a:buSzPts val="1250"/>
            </a:pPr>
            <a:r>
              <a:rPr lang="ar-SA"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3- مجال أهداف المنظمة:</a:t>
            </a:r>
            <a:r>
              <a:rPr lang="ar-SA"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تتمثل في الأهداف الفرعية و المرحلية التي تمكنها من الوصول إلى غايتها العليا بعيدة المدى.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R="36830" lvl="0" algn="just" rtl="1" fontAlgn="base">
              <a:lnSpc>
                <a:spcPct val="161000"/>
              </a:lnSpc>
              <a:spcAft>
                <a:spcPts val="25"/>
              </a:spcAft>
              <a:buClr>
                <a:srgbClr val="000000"/>
              </a:buClr>
              <a:buSzPts val="1250"/>
            </a:pPr>
            <a:r>
              <a:rPr lang="ar-SA"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4- مجال سياسات المنظمة</a:t>
            </a:r>
            <a:r>
              <a:rPr lang="ar-SA"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هي مجموعة القواعد و الإجراءات التي تمكّن المنظمة من تحقيق أهدافها المرحلية. </a:t>
            </a:r>
            <a:r>
              <a:rPr lang="en-US" dirty="0">
                <a:solidFill>
                  <a:srgbClr val="000000"/>
                </a:solidFill>
                <a:effectLst/>
                <a:latin typeface="Alexandria Light" pitchFamily="2" charset="-78"/>
                <a:ea typeface="Calibri" panose="020F0502020204030204" pitchFamily="34" charset="0"/>
                <a:cs typeface="Alexandria Light" pitchFamily="2" charset="-78"/>
              </a:rPr>
              <a:t>  </a:t>
            </a:r>
          </a:p>
          <a:p>
            <a:pPr marR="36830" lvl="0" algn="just" rtl="1" fontAlgn="base">
              <a:lnSpc>
                <a:spcPct val="107000"/>
              </a:lnSpc>
              <a:spcAft>
                <a:spcPts val="800"/>
              </a:spcAft>
              <a:buClr>
                <a:srgbClr val="000000"/>
              </a:buClr>
              <a:buSzPts val="1250"/>
            </a:pPr>
            <a:r>
              <a:rPr lang="ar-SA" b="1"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5- مجال عناصر المنظمة</a:t>
            </a:r>
            <a:r>
              <a:rPr lang="ar-SA" u="none" strike="noStrike" dirty="0">
                <a:solidFill>
                  <a:srgbClr val="0070C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تشمل: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342900" lvl="0" indent="-342900" algn="r" rtl="1" fontAlgn="base">
              <a:lnSpc>
                <a:spcPct val="110000"/>
              </a:lnSpc>
              <a:spcAft>
                <a:spcPts val="715"/>
              </a:spcAft>
              <a:buClr>
                <a:srgbClr val="000000"/>
              </a:buClr>
              <a:buSzPts val="1250"/>
              <a:buFont typeface="+mj-cs"/>
              <a:buAutoNum type="arabic2Minus"/>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الهيكلية التي تكون هيكل المنظمة و تشمل: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10000"/>
              </a:lnSpc>
              <a:spcAft>
                <a:spcPts val="71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المادية (موارد، و أموال، و تجهيزات).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07000"/>
              </a:lnSpc>
              <a:spcAft>
                <a:spcPts val="74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القانونية (قوانين، و أنظمة، ولوائح، و تعليمات).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10000"/>
              </a:lnSpc>
              <a:spcAft>
                <a:spcPts val="71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البشرية (كمًا و كيفً ا).  </a:t>
            </a:r>
            <a:endParaRPr lang="en-US"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10000"/>
              </a:lnSpc>
              <a:spcAft>
                <a:spcPts val="715"/>
              </a:spcAft>
              <a:buClr>
                <a:srgbClr val="000000"/>
              </a:buClr>
              <a:buSzPts val="1250"/>
              <a:buFont typeface="Symbol" panose="05050102010706020507" pitchFamily="18" charset="2"/>
              <a:buChar char="-"/>
            </a:pPr>
            <a:r>
              <a:rPr lang="ar-SA"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العناصر المعنوية (قيم، عادات، تقاليد). </a:t>
            </a:r>
            <a:endParaRPr lang="ar-SA" dirty="0">
              <a:latin typeface="Alexandria Light" pitchFamily="2" charset="-78"/>
              <a:ea typeface="Calibri" panose="020F0502020204030204" pitchFamily="34" charset="0"/>
              <a:cs typeface="Alexandria Light" pitchFamily="2" charset="-78"/>
            </a:endParaRPr>
          </a:p>
        </p:txBody>
      </p:sp>
      <p:sp>
        <p:nvSpPr>
          <p:cNvPr id="5" name="TextBox 2">
            <a:extLst>
              <a:ext uri="{FF2B5EF4-FFF2-40B4-BE49-F238E27FC236}">
                <a16:creationId xmlns:a16="http://schemas.microsoft.com/office/drawing/2014/main" id="{174E0942-CE98-6BE2-9EB9-8F230ECB2746}"/>
              </a:ext>
            </a:extLst>
          </p:cNvPr>
          <p:cNvSpPr txBox="1"/>
          <p:nvPr/>
        </p:nvSpPr>
        <p:spPr>
          <a:xfrm>
            <a:off x="9264625" y="643893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915643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CC9CD-C6D0-C4E2-36BC-5CD042A6B06B}"/>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48A1F5-3ACD-BCD7-FE4C-A127C0A08BD2}"/>
              </a:ext>
            </a:extLst>
          </p:cNvPr>
          <p:cNvSpPr/>
          <p:nvPr/>
        </p:nvSpPr>
        <p:spPr>
          <a:xfrm>
            <a:off x="659219" y="309947"/>
            <a:ext cx="10864726" cy="6101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32035CD6-0D01-DA69-E671-755623676A91}"/>
              </a:ext>
            </a:extLst>
          </p:cNvPr>
          <p:cNvSpPr/>
          <p:nvPr/>
        </p:nvSpPr>
        <p:spPr>
          <a:xfrm>
            <a:off x="328863" y="5060515"/>
            <a:ext cx="1725405" cy="1797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BB61D4E6-D876-1F5F-8F8C-33E4490D17E3}"/>
              </a:ext>
            </a:extLst>
          </p:cNvPr>
          <p:cNvSpPr/>
          <p:nvPr/>
        </p:nvSpPr>
        <p:spPr>
          <a:xfrm>
            <a:off x="328863" y="5235880"/>
            <a:ext cx="1562567" cy="16070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998C0BE7-5D9F-60B4-089C-567E9C16337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79A14510-B338-7529-CD1D-B43C09C0FC1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ACFFF78B-8287-CEF6-CC1A-A8AE5D248332}"/>
              </a:ext>
            </a:extLst>
          </p:cNvPr>
          <p:cNvSpPr txBox="1"/>
          <p:nvPr/>
        </p:nvSpPr>
        <p:spPr>
          <a:xfrm rot="19998142">
            <a:off x="974044" y="1027283"/>
            <a:ext cx="2758994" cy="932371"/>
          </a:xfrm>
          <a:prstGeom prst="rect">
            <a:avLst/>
          </a:prstGeom>
          <a:noFill/>
        </p:spPr>
        <p:txBody>
          <a:bodyPr wrap="square">
            <a:spAutoFit/>
          </a:bodyPr>
          <a:lstStyle/>
          <a:p>
            <a:pPr marL="4445" marR="36830" indent="-4445" algn="r" rtl="1">
              <a:lnSpc>
                <a:spcPct val="200000"/>
              </a:lnSpc>
              <a:spcAft>
                <a:spcPts val="25"/>
              </a:spcAft>
            </a:pPr>
            <a:r>
              <a:rPr lang="ar-SA" sz="32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32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AA4099A9-77C7-8398-0C96-35B1CC3C74F7}"/>
              </a:ext>
            </a:extLst>
          </p:cNvPr>
          <p:cNvSpPr txBox="1"/>
          <p:nvPr/>
        </p:nvSpPr>
        <p:spPr>
          <a:xfrm>
            <a:off x="1659426" y="993047"/>
            <a:ext cx="9620911" cy="5831533"/>
          </a:xfrm>
          <a:prstGeom prst="rect">
            <a:avLst/>
          </a:prstGeom>
          <a:noFill/>
        </p:spPr>
        <p:txBody>
          <a:bodyPr wrap="square">
            <a:spAutoFit/>
          </a:bodyPr>
          <a:lstStyle/>
          <a:p>
            <a:pPr marL="4445" marR="36830" indent="-4445" algn="r" rtl="1">
              <a:lnSpc>
                <a:spcPct val="150000"/>
              </a:lnSpc>
              <a:spcAft>
                <a:spcPts val="25"/>
              </a:spcAft>
            </a:pPr>
            <a:r>
              <a:rPr lang="ar-SA" sz="22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ب- العناصر الوظيفية للمنظمة: و تشمل:  </a:t>
            </a:r>
            <a:endParaRPr lang="en-US" sz="22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وظائف المنظمة.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طبيعة هذه الوظائف و أوصافها و مواصفاتها.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المستويات الوظيفية.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حجم الوظيفة.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مدى تعقيد الوظيفة.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lvl="0" algn="r" rtl="1" fontAlgn="base">
              <a:lnSpc>
                <a:spcPct val="150000"/>
              </a:lnSpc>
              <a:spcAft>
                <a:spcPts val="715"/>
              </a:spcAft>
              <a:buClr>
                <a:srgbClr val="000000"/>
              </a:buClr>
              <a:buSzPts val="1250"/>
            </a:pPr>
            <a:r>
              <a:rPr lang="ar-SA" sz="22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ج- عناصر العلاقات: </a:t>
            </a: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و هي التي تحدد علاقات المنظمة، و تشمل: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العلاقات الداخلية: أفقية وعمودية، مع البيئة الداخلية.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742950" lvl="1" indent="-285750" algn="r" rtl="1" fontAlgn="base">
              <a:lnSpc>
                <a:spcPct val="150000"/>
              </a:lnSpc>
              <a:spcAft>
                <a:spcPts val="715"/>
              </a:spcAft>
              <a:buClr>
                <a:srgbClr val="000000"/>
              </a:buClr>
              <a:buSzPts val="1250"/>
              <a:buFont typeface="Symbol" panose="05050102010706020507" pitchFamily="18" charset="2"/>
              <a:buChar char="-"/>
            </a:pPr>
            <a:r>
              <a:rPr lang="ar-SA"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rPr>
              <a:t>العلاقات الخارجية: مع البيئة الخارجية (محلية أو دولية).  </a:t>
            </a:r>
            <a:endParaRPr lang="en-US" sz="2200"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2200" dirty="0">
                <a:latin typeface="Alexandria Light" pitchFamily="2" charset="-78"/>
                <a:ea typeface="Calibri" panose="020F0502020204030204" pitchFamily="34" charset="0"/>
                <a:cs typeface="Alexandria Light" pitchFamily="2" charset="-78"/>
              </a:rPr>
              <a:t> </a:t>
            </a:r>
          </a:p>
        </p:txBody>
      </p:sp>
      <p:sp>
        <p:nvSpPr>
          <p:cNvPr id="5" name="TextBox 2">
            <a:extLst>
              <a:ext uri="{FF2B5EF4-FFF2-40B4-BE49-F238E27FC236}">
                <a16:creationId xmlns:a16="http://schemas.microsoft.com/office/drawing/2014/main" id="{97B17C63-9E89-F1BF-9899-38EFC12547E8}"/>
              </a:ext>
            </a:extLst>
          </p:cNvPr>
          <p:cNvSpPr txBox="1"/>
          <p:nvPr/>
        </p:nvSpPr>
        <p:spPr>
          <a:xfrm>
            <a:off x="9209761" y="634749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057767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3FD34-AC56-3FB2-FB95-F3A732ACC6FA}"/>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929681D-5FEE-BC42-9120-C1B2EADC9E76}"/>
              </a:ext>
            </a:extLst>
          </p:cNvPr>
          <p:cNvSpPr/>
          <p:nvPr/>
        </p:nvSpPr>
        <p:spPr>
          <a:xfrm>
            <a:off x="659219" y="1050324"/>
            <a:ext cx="11203918" cy="52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E9F9D820-EBBA-0C53-C098-B8FC2619B1B0}"/>
              </a:ext>
            </a:extLst>
          </p:cNvPr>
          <p:cNvSpPr/>
          <p:nvPr/>
        </p:nvSpPr>
        <p:spPr>
          <a:xfrm>
            <a:off x="328863" y="5301049"/>
            <a:ext cx="1524651" cy="15569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BD8D8EA6-6B0B-FBF1-21AA-57C469CDBF41}"/>
              </a:ext>
            </a:extLst>
          </p:cNvPr>
          <p:cNvSpPr/>
          <p:nvPr/>
        </p:nvSpPr>
        <p:spPr>
          <a:xfrm>
            <a:off x="328863" y="5436974"/>
            <a:ext cx="1339299" cy="14059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F9965887-C9A4-7ABF-434A-697522290AB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972DA34D-C766-1432-41EF-DF5E90E4101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1111DFE6-1C6A-4818-491B-6B155FA31022}"/>
              </a:ext>
            </a:extLst>
          </p:cNvPr>
          <p:cNvSpPr txBox="1"/>
          <p:nvPr/>
        </p:nvSpPr>
        <p:spPr>
          <a:xfrm>
            <a:off x="3940543" y="47962"/>
            <a:ext cx="3587900" cy="827342"/>
          </a:xfrm>
          <a:prstGeom prst="rect">
            <a:avLst/>
          </a:prstGeom>
          <a:noFill/>
        </p:spPr>
        <p:txBody>
          <a:bodyPr wrap="square">
            <a:spAutoFit/>
          </a:bodyPr>
          <a:lstStyle/>
          <a:p>
            <a:pPr marL="4445" marR="36830" indent="-4445" algn="r" rtl="1">
              <a:lnSpc>
                <a:spcPct val="200000"/>
              </a:lnSpc>
              <a:spcAft>
                <a:spcPts val="25"/>
              </a:spcAft>
            </a:pPr>
            <a:r>
              <a:rPr lang="ar-SA" sz="28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28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011FAFE9-310E-0CF1-B1E0-88E621E70DC9}"/>
              </a:ext>
            </a:extLst>
          </p:cNvPr>
          <p:cNvSpPr txBox="1"/>
          <p:nvPr/>
        </p:nvSpPr>
        <p:spPr>
          <a:xfrm>
            <a:off x="1019357" y="1327388"/>
            <a:ext cx="10153286" cy="4387611"/>
          </a:xfrm>
          <a:prstGeom prst="rect">
            <a:avLst/>
          </a:prstGeom>
          <a:noFill/>
        </p:spPr>
        <p:txBody>
          <a:bodyPr wrap="square">
            <a:spAutoFit/>
          </a:bodyPr>
          <a:lstStyle/>
          <a:p>
            <a:pPr marL="4445" marR="36830" indent="-4445" algn="just" rtl="1">
              <a:lnSpc>
                <a:spcPct val="150000"/>
              </a:lnSpc>
              <a:spcAft>
                <a:spcPts val="25"/>
              </a:spcAft>
            </a:pPr>
            <a:r>
              <a:rPr lang="en-US" sz="2000" b="1" dirty="0">
                <a:solidFill>
                  <a:srgbClr val="0070C0"/>
                </a:solidFill>
                <a:effectLst/>
                <a:latin typeface="Alexandria Light" pitchFamily="2" charset="-78"/>
                <a:ea typeface="Calibri" panose="020F0502020204030204" pitchFamily="34" charset="0"/>
                <a:cs typeface="Alexandria Light" pitchFamily="2" charset="-78"/>
              </a:rPr>
              <a:t>٦</a:t>
            </a:r>
            <a:r>
              <a:rPr lang="ar-SA" sz="2000" b="1" dirty="0">
                <a:solidFill>
                  <a:srgbClr val="0070C0"/>
                </a:solidFill>
                <a:effectLst/>
                <a:latin typeface="Alexandria Light" pitchFamily="2" charset="-78"/>
                <a:ea typeface="Calibri" panose="020F0502020204030204" pitchFamily="34" charset="0"/>
                <a:cs typeface="Alexandria Light" pitchFamily="2" charset="-78"/>
              </a:rPr>
              <a:t>. مجال إجراءات العمل و أساليبه</a:t>
            </a:r>
            <a:r>
              <a:rPr lang="ar-SA" sz="2000" dirty="0">
                <a:solidFill>
                  <a:srgbClr val="0070C0"/>
                </a:solidFill>
                <a:effectLst/>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و هي تلك التي تؤدي إلى تحقيق السياسات المحددة في المنظمة. و يمكن القول أن المنظمة قد تحدث 	تغيرا في المجالات العريضة التالية: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lvl="0" algn="r" rtl="1" fontAlgn="base">
              <a:lnSpc>
                <a:spcPct val="150000"/>
              </a:lnSpc>
              <a:spcAft>
                <a:spcPts val="80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1- الرسالة، الرؤية  و الاستراتيجية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Mission, Vision, &amp; Strategy</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endParaRPr lang="en-US" sz="20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just"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ينبغي على المنظمة أن تسأل نفسها باستمرار  "ما الأعمال التي تقوم بها و ما ينبغي أن تكون"؟ الأجوبة على مثل هذه الأسئلة يمكن أن تؤدي إلى تغييرات في رسالة المنظمة (الغرض من وجودها)، رؤيتها للمستقبل (ما ينبغي أن تبدو عليه المنظمة)، واستراتيجيتها التنافسية.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1270" algn="r" rtl="0">
              <a:lnSpc>
                <a:spcPct val="150000"/>
              </a:lnSpc>
              <a:spcAft>
                <a:spcPts val="685"/>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lvl="0" algn="r" rtl="1" fontAlgn="base">
              <a:lnSpc>
                <a:spcPct val="150000"/>
              </a:lnSpc>
              <a:spcAft>
                <a:spcPts val="81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2- التكنولوجيا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Technology</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يمكن للمنظمات أن تغير التكنولوجيا الخاصة بها لزيادة الكفاءة و خفض التكاليف.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5" name="TextBox 2">
            <a:extLst>
              <a:ext uri="{FF2B5EF4-FFF2-40B4-BE49-F238E27FC236}">
                <a16:creationId xmlns:a16="http://schemas.microsoft.com/office/drawing/2014/main" id="{D96187D0-6169-AE05-EB41-FA9616D2FA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42759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C4289-D40E-478A-93DB-DD66A358448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86EA2BB-C615-6B80-BA28-7F46AA1F2B09}"/>
              </a:ext>
            </a:extLst>
          </p:cNvPr>
          <p:cNvSpPr/>
          <p:nvPr/>
        </p:nvSpPr>
        <p:spPr>
          <a:xfrm>
            <a:off x="659219" y="309947"/>
            <a:ext cx="11203918" cy="6185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E193F1A-D93E-4E55-389F-78DE824B37CF}"/>
              </a:ext>
            </a:extLst>
          </p:cNvPr>
          <p:cNvSpPr/>
          <p:nvPr/>
        </p:nvSpPr>
        <p:spPr>
          <a:xfrm>
            <a:off x="328863" y="5656521"/>
            <a:ext cx="1000207" cy="120147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0611B3CB-D1D8-253B-02F3-59BFD9D660D3}"/>
              </a:ext>
            </a:extLst>
          </p:cNvPr>
          <p:cNvSpPr/>
          <p:nvPr/>
        </p:nvSpPr>
        <p:spPr>
          <a:xfrm>
            <a:off x="328863" y="5773478"/>
            <a:ext cx="1000207" cy="10694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4" name="Rectangle 121">
            <a:extLst>
              <a:ext uri="{FF2B5EF4-FFF2-40B4-BE49-F238E27FC236}">
                <a16:creationId xmlns:a16="http://schemas.microsoft.com/office/drawing/2014/main" id="{D62C8C98-88A6-DBF1-75FF-27E03BCE0C3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8" name="Rectangle 362">
            <a:extLst>
              <a:ext uri="{FF2B5EF4-FFF2-40B4-BE49-F238E27FC236}">
                <a16:creationId xmlns:a16="http://schemas.microsoft.com/office/drawing/2014/main" id="{461F15F2-6CDF-862B-42FE-BD8944C8C9C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6" name="مربع نص 5">
            <a:extLst>
              <a:ext uri="{FF2B5EF4-FFF2-40B4-BE49-F238E27FC236}">
                <a16:creationId xmlns:a16="http://schemas.microsoft.com/office/drawing/2014/main" id="{051D9F7F-2957-873B-D9F4-0E962ED6E15B}"/>
              </a:ext>
            </a:extLst>
          </p:cNvPr>
          <p:cNvSpPr txBox="1"/>
          <p:nvPr/>
        </p:nvSpPr>
        <p:spPr>
          <a:xfrm>
            <a:off x="4039399" y="109747"/>
            <a:ext cx="3587900" cy="827342"/>
          </a:xfrm>
          <a:prstGeom prst="rect">
            <a:avLst/>
          </a:prstGeom>
          <a:noFill/>
        </p:spPr>
        <p:txBody>
          <a:bodyPr wrap="square">
            <a:spAutoFit/>
          </a:bodyPr>
          <a:lstStyle/>
          <a:p>
            <a:pPr marL="4445" marR="36830" indent="-4445" algn="r" rtl="1">
              <a:lnSpc>
                <a:spcPct val="200000"/>
              </a:lnSpc>
              <a:spcAft>
                <a:spcPts val="25"/>
              </a:spcAft>
            </a:pPr>
            <a:r>
              <a:rPr lang="ar-SA" sz="2800" dirty="0">
                <a:solidFill>
                  <a:srgbClr val="0070C0"/>
                </a:solidFill>
                <a:effectLst/>
                <a:latin typeface="Alexandria Light" pitchFamily="2" charset="-78"/>
                <a:ea typeface="Calibri" panose="020F0502020204030204" pitchFamily="34" charset="0"/>
                <a:cs typeface="Alexandria Light" pitchFamily="2" charset="-78"/>
              </a:rPr>
              <a:t>مجالات التغيير:</a:t>
            </a:r>
            <a:endParaRPr lang="ar-SA" sz="2800" dirty="0">
              <a:solidFill>
                <a:srgbClr val="0070C0"/>
              </a:solidFill>
              <a:latin typeface="Alexandria Light" pitchFamily="2" charset="-78"/>
              <a:ea typeface="Calibri" panose="020F0502020204030204" pitchFamily="34" charset="0"/>
              <a:cs typeface="Alexandria Light" pitchFamily="2" charset="-78"/>
            </a:endParaRPr>
          </a:p>
        </p:txBody>
      </p:sp>
      <p:sp>
        <p:nvSpPr>
          <p:cNvPr id="10" name="مربع نص 9">
            <a:extLst>
              <a:ext uri="{FF2B5EF4-FFF2-40B4-BE49-F238E27FC236}">
                <a16:creationId xmlns:a16="http://schemas.microsoft.com/office/drawing/2014/main" id="{7C617EDD-8602-AF89-8CDD-3B993F58DB48}"/>
              </a:ext>
            </a:extLst>
          </p:cNvPr>
          <p:cNvSpPr txBox="1"/>
          <p:nvPr/>
        </p:nvSpPr>
        <p:spPr>
          <a:xfrm>
            <a:off x="839288" y="586514"/>
            <a:ext cx="10843780" cy="5644109"/>
          </a:xfrm>
          <a:prstGeom prst="rect">
            <a:avLst/>
          </a:prstGeom>
          <a:noFill/>
        </p:spPr>
        <p:txBody>
          <a:bodyPr wrap="square">
            <a:spAutoFit/>
          </a:bodyPr>
          <a:lstStyle/>
          <a:p>
            <a:pPr lvl="0" algn="r" rtl="1" fontAlgn="base">
              <a:lnSpc>
                <a:spcPct val="150000"/>
              </a:lnSpc>
              <a:spcAft>
                <a:spcPts val="810"/>
              </a:spcAft>
              <a:buClr>
                <a:srgbClr val="000000"/>
              </a:buClr>
              <a:buSzPts val="1250"/>
            </a:pPr>
            <a:endParaRPr lang="ar-SA" sz="2000" dirty="0">
              <a:solidFill>
                <a:srgbClr val="000000"/>
              </a:solidFill>
              <a:effectLst/>
              <a:latin typeface="Alexandria Light" pitchFamily="2" charset="-78"/>
              <a:ea typeface="Calibri" panose="020F0502020204030204" pitchFamily="34" charset="0"/>
              <a:cs typeface="Alexandria Light" pitchFamily="2" charset="-78"/>
            </a:endParaRPr>
          </a:p>
          <a:p>
            <a:pPr lvl="0" algn="r" rtl="1" fontAlgn="base">
              <a:lnSpc>
                <a:spcPct val="150000"/>
              </a:lnSpc>
              <a:spcAft>
                <a:spcPts val="810"/>
              </a:spcAft>
              <a:buClr>
                <a:srgbClr val="000000"/>
              </a:buClr>
              <a:buSzPts val="1250"/>
            </a:pPr>
            <a:r>
              <a:rPr lang="ar-SA" sz="2000" b="1" dirty="0">
                <a:solidFill>
                  <a:srgbClr val="C00000"/>
                </a:solidFill>
                <a:effectLst/>
                <a:latin typeface="Alexandria Light" pitchFamily="2" charset="-78"/>
                <a:ea typeface="Calibri" panose="020F0502020204030204" pitchFamily="34" charset="0"/>
                <a:cs typeface="Alexandria Light" pitchFamily="2" charset="-78"/>
              </a:rPr>
              <a:t>3- التغييرات السلوكية  - الإنسان </a:t>
            </a:r>
            <a:r>
              <a:rPr lang="en-US" sz="2000" b="1" dirty="0">
                <a:solidFill>
                  <a:srgbClr val="C00000"/>
                </a:solidFill>
                <a:effectLst/>
                <a:latin typeface="Alexandria Light" pitchFamily="2" charset="-78"/>
                <a:ea typeface="Calibri" panose="020F0502020204030204" pitchFamily="34" charset="0"/>
                <a:cs typeface="Alexandria Light" pitchFamily="2" charset="-78"/>
              </a:rPr>
              <a:t>Human-Behavioral Changes</a:t>
            </a:r>
            <a:r>
              <a:rPr lang="ar-SA" sz="2000" b="1" dirty="0">
                <a:solidFill>
                  <a:srgbClr val="C00000"/>
                </a:solidFill>
                <a:effectLst/>
                <a:latin typeface="Alexandria Light" pitchFamily="2" charset="-78"/>
                <a:ea typeface="Calibri" panose="020F0502020204030204" pitchFamily="34" charset="0"/>
                <a:cs typeface="Alexandria Light" pitchFamily="2" charset="-78"/>
              </a:rPr>
              <a:t>: </a:t>
            </a:r>
            <a:endParaRPr lang="en-US" sz="2000" dirty="0">
              <a:solidFill>
                <a:srgbClr val="C00000"/>
              </a:solidFill>
              <a:effectLst/>
              <a:latin typeface="Alexandria Light" pitchFamily="2" charset="-78"/>
              <a:ea typeface="Calibri" panose="020F0502020204030204" pitchFamily="34" charset="0"/>
              <a:cs typeface="Alexandria Light" pitchFamily="2" charset="-78"/>
            </a:endParaRPr>
          </a:p>
          <a:p>
            <a:pPr marL="4445" marR="36830" indent="-4445" algn="r" rtl="1">
              <a:lnSpc>
                <a:spcPct val="150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يمكن توفير التدريب للمديرين و الموظفين لتقديم معارف ومهارات جديدة، أو يمكن استبدال الأفراد أو تقليص عددهم. نتيجة للأزمة المالية الأخيرة، قام العديد من المنظمات بعملية تقليص موظفيها مما أدى إلى خلق بطالة ضخمة ما زالت حتى يومنا هذا.   </a:t>
            </a:r>
            <a:endParaRPr lang="ar-SA" sz="2000" b="1" u="none" strike="noStrike" dirty="0">
              <a:solidFill>
                <a:srgbClr val="0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lvl="0" algn="r" rtl="1" fontAlgn="base">
              <a:lnSpc>
                <a:spcPct val="107000"/>
              </a:lnSpc>
              <a:spcAft>
                <a:spcPts val="80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4- تصميم الوظيفة المهمة </a:t>
            </a:r>
            <a:r>
              <a:rPr lang="en-US"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Task-Job Design</a:t>
            </a: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  </a:t>
            </a:r>
            <a:r>
              <a:rPr lang="ar-SA" sz="2000" b="1" dirty="0">
                <a:solidFill>
                  <a:srgbClr val="C00000"/>
                </a:solidFill>
                <a:uFill>
                  <a:solidFill>
                    <a:srgbClr val="000000"/>
                  </a:solidFill>
                </a:uFill>
                <a:latin typeface="Alexandria Light" pitchFamily="2" charset="-78"/>
                <a:ea typeface="Calibri" panose="020F0502020204030204" pitchFamily="34" charset="0"/>
                <a:cs typeface="Alexandria Light" pitchFamily="2" charset="-78"/>
              </a:rPr>
              <a:t> </a:t>
            </a:r>
            <a:r>
              <a:rPr lang="ar-SA" sz="2000" dirty="0">
                <a:solidFill>
                  <a:srgbClr val="000000"/>
                </a:solidFill>
                <a:effectLst/>
                <a:latin typeface="Alexandria Light" pitchFamily="2" charset="-78"/>
                <a:ea typeface="Calibri" panose="020F0502020204030204" pitchFamily="34" charset="0"/>
                <a:cs typeface="Alexandria Light" pitchFamily="2" charset="-78"/>
              </a:rPr>
              <a:t>يمكن إحداث تغييرات في الطريقة التي يتم تنفيذ العمل من خلالها مع إجراءات و أساليب جديدة لأداء العمل.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a:p>
            <a:pPr marR="1905" algn="r" rtl="1">
              <a:lnSpc>
                <a:spcPct val="107000"/>
              </a:lnSpc>
              <a:spcAft>
                <a:spcPts val="680"/>
              </a:spcAft>
            </a:pPr>
            <a:r>
              <a:rPr lang="en-US" sz="2000" dirty="0">
                <a:solidFill>
                  <a:srgbClr val="000000"/>
                </a:solidFill>
                <a:effectLst/>
                <a:latin typeface="Alexandria Light" pitchFamily="2" charset="-78"/>
                <a:ea typeface="Calibri" panose="020F0502020204030204" pitchFamily="34" charset="0"/>
                <a:cs typeface="Alexandria Light" pitchFamily="2" charset="-78"/>
              </a:rPr>
              <a:t>  </a:t>
            </a:r>
          </a:p>
          <a:p>
            <a:pPr lvl="0" algn="r" rtl="1" fontAlgn="base">
              <a:lnSpc>
                <a:spcPct val="107000"/>
              </a:lnSpc>
              <a:spcAft>
                <a:spcPts val="800"/>
              </a:spcAft>
              <a:buClr>
                <a:srgbClr val="000000"/>
              </a:buClr>
              <a:buSzPts val="1250"/>
            </a:pPr>
            <a:r>
              <a:rPr lang="ar-SA" sz="2000" b="1"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rPr>
              <a:t>5- الهيكل التنظيمي:</a:t>
            </a:r>
            <a:endParaRPr lang="en-US" sz="2000" u="none" strike="noStrike" dirty="0">
              <a:solidFill>
                <a:srgbClr val="C00000"/>
              </a:solidFill>
              <a:effectLst/>
              <a:uFill>
                <a:solidFill>
                  <a:srgbClr val="000000"/>
                </a:solidFill>
              </a:uFill>
              <a:latin typeface="Alexandria Light" pitchFamily="2" charset="-78"/>
              <a:ea typeface="Calibri" panose="020F0502020204030204" pitchFamily="34" charset="0"/>
              <a:cs typeface="Alexandria Light" pitchFamily="2" charset="-78"/>
            </a:endParaRPr>
          </a:p>
          <a:p>
            <a:pPr marL="4445" marR="36830" indent="-4445" algn="r" rtl="1">
              <a:lnSpc>
                <a:spcPct val="161000"/>
              </a:lnSpc>
              <a:spcAft>
                <a:spcPts val="25"/>
              </a:spcAft>
            </a:pPr>
            <a:r>
              <a:rPr lang="ar-SA" sz="2000" dirty="0">
                <a:solidFill>
                  <a:srgbClr val="000000"/>
                </a:solidFill>
                <a:effectLst/>
                <a:latin typeface="Alexandria Light" pitchFamily="2" charset="-78"/>
                <a:ea typeface="Calibri" panose="020F0502020204030204" pitchFamily="34" charset="0"/>
                <a:cs typeface="Alexandria Light" pitchFamily="2" charset="-78"/>
              </a:rPr>
              <a:t>يمكن للمنظمات أن تغير طريقة بنيتها التنظيمية كي يكون هيكلها التنظيمي أكثر استجابة للبيئة الخارجية الخاصة بها. و مرة أخرى يمكن القول لكي تكون المنظمة أكثر استجابة لحاجات السوق، عليها إعادة الهيكلة ليشمل أيضا ً تحديد مواقع اتخاذ القرارات في المنظمة، المركزية منها أو اللامركزية.  </a:t>
            </a:r>
            <a:endParaRPr lang="en-US" sz="20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9" name="TextBox 2">
            <a:extLst>
              <a:ext uri="{FF2B5EF4-FFF2-40B4-BE49-F238E27FC236}">
                <a16:creationId xmlns:a16="http://schemas.microsoft.com/office/drawing/2014/main" id="{FBD31399-C497-2125-68AF-60629C853F31}"/>
              </a:ext>
            </a:extLst>
          </p:cNvPr>
          <p:cNvSpPr txBox="1"/>
          <p:nvPr/>
        </p:nvSpPr>
        <p:spPr>
          <a:xfrm>
            <a:off x="9191473" y="638407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07262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5"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pic>
        <p:nvPicPr>
          <p:cNvPr id="3" name="صوت مسجّل">
            <a:hlinkClick r:id="" action="ppaction://media"/>
            <a:extLst>
              <a:ext uri="{FF2B5EF4-FFF2-40B4-BE49-F238E27FC236}">
                <a16:creationId xmlns:a16="http://schemas.microsoft.com/office/drawing/2014/main" id="{51B3926A-13C5-5FD5-7B48-07EC6F93C6E9}"/>
              </a:ext>
            </a:extLst>
          </p:cNvPr>
          <p:cNvPicPr>
            <a:picLocks noChangeAspect="1"/>
          </p:cNvPicPr>
          <p:nvPr>
            <a:audioFile r:link="rId1"/>
            <p:extLst>
              <p:ext uri="{DAA4B4D4-6D71-4841-9C94-3DE7FCFB9230}">
                <p14:media xmlns:p14="http://schemas.microsoft.com/office/powerpoint/2010/main" r:embed="rId2">
                  <p14:trim st="6700"/>
                </p14:media>
              </p:ext>
            </p:extLst>
          </p:nvPr>
        </p:nvPicPr>
        <p:blipFill>
          <a:blip r:embed="rId9"/>
          <a:stretch>
            <a:fillRect/>
          </a:stretch>
        </p:blipFill>
        <p:spPr>
          <a:xfrm>
            <a:off x="4249057" y="4906599"/>
            <a:ext cx="406400" cy="406400"/>
          </a:xfrm>
          <a:prstGeom prst="rect">
            <a:avLst/>
          </a:prstGeom>
        </p:spPr>
      </p:pic>
      <p:sp>
        <p:nvSpPr>
          <p:cNvPr id="4" name="TextBox 2">
            <a:extLst>
              <a:ext uri="{FF2B5EF4-FFF2-40B4-BE49-F238E27FC236}">
                <a16:creationId xmlns:a16="http://schemas.microsoft.com/office/drawing/2014/main" id="{E48C4879-B488-DF50-3E0A-8AF2ED55EFBF}"/>
              </a:ext>
            </a:extLst>
          </p:cNvPr>
          <p:cNvSpPr txBox="1"/>
          <p:nvPr/>
        </p:nvSpPr>
        <p:spPr>
          <a:xfrm>
            <a:off x="9410929" y="5798855"/>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05891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239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2">
            <a:extLst>
              <a:ext uri="{FF2B5EF4-FFF2-40B4-BE49-F238E27FC236}">
                <a16:creationId xmlns:a16="http://schemas.microsoft.com/office/drawing/2014/main" id="{133BC3EF-05F9-311D-10B7-822F205603AD}"/>
              </a:ext>
            </a:extLst>
          </p:cNvPr>
          <p:cNvSpPr txBox="1"/>
          <p:nvPr/>
        </p:nvSpPr>
        <p:spPr>
          <a:xfrm>
            <a:off x="9410929" y="5798855"/>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a70ea251e8509456f52523ea1b54715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6ab060918db6d19a3571bc7c2e72e1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57B8823-B715-4EC2-8D18-DB970B79C0E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infopath/2007/PartnerControls"/>
    <ds:schemaRef ds:uri="aca13214-df29-4e3c-a050-857c0bf7bd8e"/>
    <ds:schemaRef ds:uri="http://www.w3.org/XML/1998/namespace"/>
    <ds:schemaRef ds:uri="http://schemas.microsoft.com/office/2006/metadata/properties"/>
    <ds:schemaRef ds:uri="http://schemas.openxmlformats.org/package/2006/metadata/core-properties"/>
    <ds:schemaRef ds:uri="http://purl.org/dc/terms/"/>
    <ds:schemaRef ds:uri="http://schemas.microsoft.com/office/2006/documentManagement/types"/>
    <ds:schemaRef ds:uri="http://purl.org/dc/elements/1.1/"/>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16544</TotalTime>
  <Words>3534</Words>
  <Application>Microsoft Macintosh PowerPoint</Application>
  <PresentationFormat>شاشة عريضة</PresentationFormat>
  <Paragraphs>257</Paragraphs>
  <Slides>38</Slides>
  <Notes>29</Notes>
  <HiddenSlides>0</HiddenSlides>
  <MMClips>2</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38</vt:i4>
      </vt:variant>
    </vt:vector>
  </HeadingPairs>
  <TitlesOfParts>
    <vt:vector size="45" baseType="lpstr">
      <vt:lpstr>Calibri</vt:lpstr>
      <vt:lpstr>Alexandria</vt:lpstr>
      <vt:lpstr>Alexandria Light</vt:lpstr>
      <vt:lpstr>Symbol</vt:lpstr>
      <vt:lpstr>Calibri Light</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سلطان فهد المطيري</cp:lastModifiedBy>
  <cp:revision>43</cp:revision>
  <dcterms:created xsi:type="dcterms:W3CDTF">2023-04-29T09:08:00Z</dcterms:created>
  <dcterms:modified xsi:type="dcterms:W3CDTF">2025-11-09T12:21:48Z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