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5F427-54CF-EBE5-8C2E-897BE15DC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BD3D85-C406-42A6-2DD3-F93A346C1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BE45E-5EB3-414D-B4CF-82B52DCD7BAA}" type="datetimeFigureOut">
              <a:rPr lang="en-CA" smtClean="0"/>
              <a:t>2024-07-15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B0B375-9734-BE6C-45A8-C12AC2C0C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CC148A-B697-4816-9E86-608AA7CB6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D9174-9590-42AA-81DA-E768E517606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0224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C11259-3B2B-E56F-8C63-6065FDC11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8F1918-16AA-1F01-D3C8-0DAA6D2FAC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454FB3-97DF-E7D0-E34D-B7FB6630B2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9ABE45E-5EB3-414D-B4CF-82B52DCD7BAA}" type="datetimeFigureOut">
              <a:rPr lang="en-CA" smtClean="0"/>
              <a:t>2024-07-15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406690-BA0B-BEF9-CAD7-926FFBF698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86F11D-2598-5618-F5A2-07BF2BE8E4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3D9174-9590-42AA-81DA-E768E517606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8973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C229EF-18FB-F31D-1BF4-7C0496B08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DE85A3-CE37-4318-197F-5B37B38D8B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542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1FC6FE-CE25-2EE8-6A30-615017F01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AE1C16-5F0F-E1F6-F0E0-5A4E2D275B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4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9D47EC-D6C3-FA9B-A388-1DD7767F2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45E8EE-2740-87F5-BD68-05304AE6EF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7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A47BED-5A57-0057-F748-5A85D1A52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4D535E-6CEF-5CAF-E4D3-3CECDF7285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4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CA00EE-D869-672E-3734-77AC0EFE1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BFDD4E-B0F7-8CE7-043D-D99E57450C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87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1DD75E-DD00-EDDD-4C7C-FF2FA9BD9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E22917-3070-5C72-E9AD-B8D50ACEF5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982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9A12C5-BCDA-9175-E3EA-92D54C49C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284154-71E7-7A5C-F6F7-A160113A14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97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66A897-DF5E-B74A-CE28-014A84B70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FD6D97-DBAD-5E4D-1E66-7CF178A10C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71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18F4CC-DBE5-0BC2-EEBF-26E962740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0ED7B3-22A3-DA48-290A-44737B1C56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87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E66F69-0E9F-6437-6509-89F3CDC1C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33A55E-986F-2C44-72F3-BA956862E6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25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238E37-9A1C-3D57-62B4-B57C327D3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1734D-F607-F1BF-718A-1B5117E8B0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02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CBC36C-3DD3-8FFC-8F0C-6A18309FE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20B324-365C-E6B7-6D6A-46D9784214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51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4A4AAC-E49B-76AB-29A2-D1C9B1E18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B92CF7-B1EF-A3F0-F7D0-1044B4053E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19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A315A9-2E69-7E80-381B-F0E9E151A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D56ADC-EB99-A550-8084-8B613F84E7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72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022A67-5FE5-0E56-475D-74A1F12F8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7CB6AC-1386-1D76-9270-54E51889C9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66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25520A-7F3E-C397-23F8-0E2642313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AEFE46-5192-7E51-3E4A-149B423B2A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86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62C470-AB3E-A559-0CAA-CA106FE57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6FB635-F6CF-5281-C29B-5DAF044770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81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DF1731-5921-FA48-D52E-720B8D347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023600-FCFA-4326-2006-A8E9632EDB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47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A9498C-A3EB-0C32-3C54-71C8EBFE9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4FC32B-EA9A-86B6-33EC-EE4CAD8C0B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6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B0FC38-1C40-E42F-D847-B2D8D6708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F9899F-18B1-D4E8-1D1B-91AC15E90F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03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43CAE4-B32E-A740-FD56-3E11D39F5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8B5F60-9561-059A-F6AB-9BFE37A637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03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6C4CF0-2E66-A3F4-74D1-929539903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992C02-648E-8D87-5F72-075A8B2E6E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08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A070AE-97BD-3109-259B-EA98A290B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13731B-416E-9CA6-462E-9619D7F10D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08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2A1FD9-5F63-D315-D568-8FB8A9A13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E77D1E-4E1C-B4A2-80BE-F64BD20194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38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80E51C-D18E-FCE4-CCBA-3B89DD1DB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86FB85-8C3B-E976-9129-FF3DBE31BE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91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E3CD4F-86A1-E677-DB09-5D8C85F29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3ACE44-CA6D-3AF8-0A41-8C1BBAD062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02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519DBF-406A-5530-134C-48115C5C3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0B9961-0010-C90B-7134-15E30501CA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64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7BCEEA-7875-FF25-82AB-6BEB29065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F70F87-A1B0-AF85-27D1-107F575C21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15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53AD15-8B28-3B46-AD34-A2F3A36E3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CC38DA-5277-622F-E6C4-54016DF361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6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E3E0A1-6D82-9BE6-CDF4-E7D6BA483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6E45A8-DFF1-D88D-EFFD-5F563D8B6A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98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5A37CF-B8AE-C534-88DC-84E262630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49F9EF-2029-9BAA-C25C-13F3B3E2DF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69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0BA4CA-650F-69C3-CCF8-9456D3D72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D56683-E98C-241B-3F89-A510235A20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00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0DE829-16FE-1E39-D738-1F3BF4B6C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4C6A64-34A4-DB07-6320-86E0CB091E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07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04998B-CE02-19C5-C02F-AF3B9FA1B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2F96DE-2041-3973-2041-1DFA5C63EE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05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3C25EF-21FD-02AA-1FD4-B43FA7ED1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AB17DE-3CA7-BE02-CD17-3B74E70067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98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61CD12-C456-BA12-2F62-A99B1D9B1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32E533-B292-60B8-7822-70A63FF4AC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97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E46F05-FCDE-D73E-2E93-4ED264CA6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F80D52-FD6C-E358-E5E1-0DA270371F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69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0111CE-B416-770A-067E-C177DA33A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BB5AB8-7DD7-BD5A-0632-7D8F14095C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08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F756D8-8365-7881-042A-BE276B603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921058-F015-3FA6-75FD-02F2781F5A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72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920BA5-8BC5-ABF0-7E38-7351A4C93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EC4460-73B6-47E2-154B-4D7BF4FA98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46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E6E0D6-0818-EE2E-C0C8-70D73A32F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8DF0BC-A4E5-5DF1-A640-FCE4499109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98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066DD2-BA0B-C898-14E8-C400586DE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AA793C-3618-2C7C-E136-2226F0D835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422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DB8022-BD8E-0823-CFCC-8968242CB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CE1884-E41A-DDA3-639F-71E255074D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24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B9024A-4A71-3FF2-14B7-99AA85095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098521-1432-9A06-9481-123F70F518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75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F4C9AA-C253-5614-8FE9-F6581FD52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1CA9D8-E4D5-C9CC-E659-559D2CC4AD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38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95DA23-72BB-5F0F-2D07-7010CDB3B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5AC896-9319-42E3-7F3D-6C870C8C03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63F082-3067-B18E-16D6-83CF6DC33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26CD63-EF9C-1700-0442-7F7211F55C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2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BC8215-DEF0-F042-552A-9854F7F6A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04BDD9-C14B-6346-313D-C116C61C85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41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08C6F5-C27B-2578-7FEE-04F64992D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ABD57D-E461-75B5-2CF8-D118C5B061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64988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4A3656-E1D3-571E-7F3E-47F48771B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ABAC18-101A-3FCA-80C3-60FFA6CEDA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97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2024-07-15T17:32:38Z</dcterms:created>
  <dcterms:modified xsi:type="dcterms:W3CDTF">2024-07-15T17:32:38Z</dcterms:modified>
</cp:coreProperties>
</file>