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5"/>
  </p:notesMasterIdLst>
  <p:handoutMasterIdLst>
    <p:handoutMasterId r:id="rId66"/>
  </p:handoutMasterIdLst>
  <p:sldIdLst>
    <p:sldId id="303" r:id="rId5"/>
    <p:sldId id="313" r:id="rId6"/>
    <p:sldId id="630" r:id="rId7"/>
    <p:sldId id="499" r:id="rId8"/>
    <p:sldId id="631" r:id="rId9"/>
    <p:sldId id="632" r:id="rId10"/>
    <p:sldId id="633" r:id="rId11"/>
    <p:sldId id="636" r:id="rId12"/>
    <p:sldId id="635" r:id="rId13"/>
    <p:sldId id="637" r:id="rId14"/>
    <p:sldId id="638" r:id="rId15"/>
    <p:sldId id="625" r:id="rId16"/>
    <p:sldId id="639" r:id="rId17"/>
    <p:sldId id="640" r:id="rId18"/>
    <p:sldId id="641" r:id="rId19"/>
    <p:sldId id="642" r:id="rId20"/>
    <p:sldId id="643" r:id="rId21"/>
    <p:sldId id="644" r:id="rId22"/>
    <p:sldId id="645" r:id="rId23"/>
    <p:sldId id="646" r:id="rId24"/>
    <p:sldId id="648" r:id="rId25"/>
    <p:sldId id="649" r:id="rId26"/>
    <p:sldId id="650" r:id="rId27"/>
    <p:sldId id="651" r:id="rId28"/>
    <p:sldId id="654" r:id="rId29"/>
    <p:sldId id="652" r:id="rId30"/>
    <p:sldId id="653" r:id="rId31"/>
    <p:sldId id="655" r:id="rId32"/>
    <p:sldId id="656" r:id="rId33"/>
    <p:sldId id="657" r:id="rId34"/>
    <p:sldId id="658" r:id="rId35"/>
    <p:sldId id="659" r:id="rId36"/>
    <p:sldId id="660" r:id="rId37"/>
    <p:sldId id="661" r:id="rId38"/>
    <p:sldId id="662" r:id="rId39"/>
    <p:sldId id="663" r:id="rId40"/>
    <p:sldId id="664" r:id="rId41"/>
    <p:sldId id="665" r:id="rId42"/>
    <p:sldId id="666" r:id="rId43"/>
    <p:sldId id="667" r:id="rId44"/>
    <p:sldId id="668" r:id="rId45"/>
    <p:sldId id="669" r:id="rId46"/>
    <p:sldId id="670" r:id="rId47"/>
    <p:sldId id="671" r:id="rId48"/>
    <p:sldId id="673" r:id="rId49"/>
    <p:sldId id="674" r:id="rId50"/>
    <p:sldId id="675" r:id="rId51"/>
    <p:sldId id="676" r:id="rId52"/>
    <p:sldId id="677" r:id="rId53"/>
    <p:sldId id="678" r:id="rId54"/>
    <p:sldId id="684" r:id="rId55"/>
    <p:sldId id="685" r:id="rId56"/>
    <p:sldId id="686" r:id="rId57"/>
    <p:sldId id="679" r:id="rId58"/>
    <p:sldId id="680" r:id="rId59"/>
    <p:sldId id="681" r:id="rId60"/>
    <p:sldId id="687" r:id="rId61"/>
    <p:sldId id="682" r:id="rId62"/>
    <p:sldId id="541"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30"/>
            <p14:sldId id="499"/>
            <p14:sldId id="631"/>
            <p14:sldId id="632"/>
            <p14:sldId id="633"/>
            <p14:sldId id="636"/>
            <p14:sldId id="635"/>
            <p14:sldId id="637"/>
            <p14:sldId id="638"/>
            <p14:sldId id="625"/>
            <p14:sldId id="639"/>
            <p14:sldId id="640"/>
            <p14:sldId id="641"/>
            <p14:sldId id="642"/>
            <p14:sldId id="643"/>
            <p14:sldId id="644"/>
            <p14:sldId id="645"/>
            <p14:sldId id="646"/>
            <p14:sldId id="648"/>
            <p14:sldId id="649"/>
            <p14:sldId id="650"/>
            <p14:sldId id="651"/>
            <p14:sldId id="654"/>
            <p14:sldId id="652"/>
            <p14:sldId id="653"/>
            <p14:sldId id="655"/>
            <p14:sldId id="656"/>
            <p14:sldId id="657"/>
            <p14:sldId id="658"/>
            <p14:sldId id="659"/>
            <p14:sldId id="660"/>
            <p14:sldId id="661"/>
            <p14:sldId id="662"/>
            <p14:sldId id="663"/>
            <p14:sldId id="664"/>
            <p14:sldId id="665"/>
            <p14:sldId id="666"/>
            <p14:sldId id="667"/>
            <p14:sldId id="668"/>
            <p14:sldId id="669"/>
            <p14:sldId id="670"/>
            <p14:sldId id="671"/>
            <p14:sldId id="673"/>
            <p14:sldId id="674"/>
            <p14:sldId id="675"/>
            <p14:sldId id="676"/>
            <p14:sldId id="677"/>
            <p14:sldId id="678"/>
            <p14:sldId id="684"/>
            <p14:sldId id="685"/>
            <p14:sldId id="686"/>
            <p14:sldId id="679"/>
            <p14:sldId id="680"/>
            <p14:sldId id="681"/>
            <p14:sldId id="687"/>
            <p14:sldId id="682"/>
            <p14:sldId id="541"/>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203E5F"/>
    <a:srgbClr val="FFD200"/>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84C2F8-546C-4FD8-8270-BAA4F5BE63DD}" v="6" dt="2024-10-24T06:24:12.249"/>
    <p1510:client id="{B4A1F090-18DB-4C52-9589-7363D9319D7C}" v="45" dt="2024-10-24T09:43:03.2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2" d="100"/>
          <a:sy n="72" d="100"/>
        </p:scale>
        <p:origin x="-552"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Halawany" userId="93acd4f6-3999-43c0-a02f-17f31116eace" providerId="ADAL" clId="{A584C2F8-546C-4FD8-8270-BAA4F5BE63DD}"/>
    <pc:docChg chg="undo custSel modSld">
      <pc:chgData name="AbdullahHalawany" userId="93acd4f6-3999-43c0-a02f-17f31116eace" providerId="ADAL" clId="{A584C2F8-546C-4FD8-8270-BAA4F5BE63DD}" dt="2024-10-24T06:25:21.956" v="107" actId="1036"/>
      <pc:docMkLst>
        <pc:docMk/>
      </pc:docMkLst>
      <pc:sldChg chg="modSp mod">
        <pc:chgData name="AbdullahHalawany" userId="93acd4f6-3999-43c0-a02f-17f31116eace" providerId="ADAL" clId="{A584C2F8-546C-4FD8-8270-BAA4F5BE63DD}" dt="2024-10-21T14:40:11.796" v="5" actId="1076"/>
        <pc:sldMkLst>
          <pc:docMk/>
          <pc:sldMk cId="0" sldId="303"/>
        </pc:sldMkLst>
        <pc:spChg chg="mod">
          <ac:chgData name="AbdullahHalawany" userId="93acd4f6-3999-43c0-a02f-17f31116eace" providerId="ADAL" clId="{A584C2F8-546C-4FD8-8270-BAA4F5BE63DD}" dt="2024-10-21T14:39:48.563" v="0" actId="14100"/>
          <ac:spMkLst>
            <pc:docMk/>
            <pc:sldMk cId="0" sldId="303"/>
            <ac:spMk id="12" creationId="{00000000-0000-0000-0000-000000000000}"/>
          </ac:spMkLst>
        </pc:spChg>
        <pc:spChg chg="mod">
          <ac:chgData name="AbdullahHalawany" userId="93acd4f6-3999-43c0-a02f-17f31116eace" providerId="ADAL" clId="{A584C2F8-546C-4FD8-8270-BAA4F5BE63DD}" dt="2024-10-21T14:40:11.796" v="5" actId="1076"/>
          <ac:spMkLst>
            <pc:docMk/>
            <pc:sldMk cId="0" sldId="303"/>
            <ac:spMk id="14" creationId="{39C65316-BFB1-4A3F-B8B9-F9622013BFC3}"/>
          </ac:spMkLst>
        </pc:spChg>
      </pc:sldChg>
      <pc:sldChg chg="modSp mod">
        <pc:chgData name="AbdullahHalawany" userId="93acd4f6-3999-43c0-a02f-17f31116eace" providerId="ADAL" clId="{A584C2F8-546C-4FD8-8270-BAA4F5BE63DD}" dt="2024-10-21T16:34:28.072" v="6" actId="1076"/>
        <pc:sldMkLst>
          <pc:docMk/>
          <pc:sldMk cId="3831962174" sldId="637"/>
        </pc:sldMkLst>
        <pc:picChg chg="mod">
          <ac:chgData name="AbdullahHalawany" userId="93acd4f6-3999-43c0-a02f-17f31116eace" providerId="ADAL" clId="{A584C2F8-546C-4FD8-8270-BAA4F5BE63DD}" dt="2024-10-21T16:34:28.072" v="6" actId="1076"/>
          <ac:picMkLst>
            <pc:docMk/>
            <pc:sldMk cId="3831962174" sldId="637"/>
            <ac:picMk id="10" creationId="{7496280A-648F-46BC-8025-A277F7E500DD}"/>
          </ac:picMkLst>
        </pc:picChg>
      </pc:sldChg>
      <pc:sldChg chg="modSp mod">
        <pc:chgData name="AbdullahHalawany" userId="93acd4f6-3999-43c0-a02f-17f31116eace" providerId="ADAL" clId="{A584C2F8-546C-4FD8-8270-BAA4F5BE63DD}" dt="2024-10-21T16:34:58.441" v="10" actId="14100"/>
        <pc:sldMkLst>
          <pc:docMk/>
          <pc:sldMk cId="1415753039" sldId="639"/>
        </pc:sldMkLst>
        <pc:spChg chg="mod">
          <ac:chgData name="AbdullahHalawany" userId="93acd4f6-3999-43c0-a02f-17f31116eace" providerId="ADAL" clId="{A584C2F8-546C-4FD8-8270-BAA4F5BE63DD}" dt="2024-10-21T16:34:53.258" v="9" actId="14100"/>
          <ac:spMkLst>
            <pc:docMk/>
            <pc:sldMk cId="1415753039" sldId="639"/>
            <ac:spMk id="10" creationId="{990169C1-5DF2-45B9-864B-8E2661F2032F}"/>
          </ac:spMkLst>
        </pc:spChg>
        <pc:picChg chg="mod">
          <ac:chgData name="AbdullahHalawany" userId="93acd4f6-3999-43c0-a02f-17f31116eace" providerId="ADAL" clId="{A584C2F8-546C-4FD8-8270-BAA4F5BE63DD}" dt="2024-10-21T16:34:58.441" v="10" actId="14100"/>
          <ac:picMkLst>
            <pc:docMk/>
            <pc:sldMk cId="1415753039" sldId="639"/>
            <ac:picMk id="11" creationId="{85B6909B-3046-4230-884A-A6460E6CA987}"/>
          </ac:picMkLst>
        </pc:picChg>
      </pc:sldChg>
      <pc:sldChg chg="modSp mod">
        <pc:chgData name="AbdullahHalawany" userId="93acd4f6-3999-43c0-a02f-17f31116eace" providerId="ADAL" clId="{A584C2F8-546C-4FD8-8270-BAA4F5BE63DD}" dt="2024-10-24T06:25:21.956" v="107" actId="1036"/>
        <pc:sldMkLst>
          <pc:docMk/>
          <pc:sldMk cId="1201414311" sldId="663"/>
        </pc:sldMkLst>
        <pc:spChg chg="mod">
          <ac:chgData name="AbdullahHalawany" userId="93acd4f6-3999-43c0-a02f-17f31116eace" providerId="ADAL" clId="{A584C2F8-546C-4FD8-8270-BAA4F5BE63DD}" dt="2024-10-24T06:25:10.354" v="95" actId="1076"/>
          <ac:spMkLst>
            <pc:docMk/>
            <pc:sldMk cId="1201414311" sldId="663"/>
            <ac:spMk id="14" creationId="{00000000-0000-0000-0000-000000000000}"/>
          </ac:spMkLst>
        </pc:spChg>
        <pc:spChg chg="mod">
          <ac:chgData name="AbdullahHalawany" userId="93acd4f6-3999-43c0-a02f-17f31116eace" providerId="ADAL" clId="{A584C2F8-546C-4FD8-8270-BAA4F5BE63DD}" dt="2024-10-24T06:25:21.956" v="107" actId="1036"/>
          <ac:spMkLst>
            <pc:docMk/>
            <pc:sldMk cId="1201414311" sldId="663"/>
            <ac:spMk id="17" creationId="{A682F83F-639E-4EA1-AA4C-369305409017}"/>
          </ac:spMkLst>
        </pc:spChg>
        <pc:grpChg chg="mod">
          <ac:chgData name="AbdullahHalawany" userId="93acd4f6-3999-43c0-a02f-17f31116eace" providerId="ADAL" clId="{A584C2F8-546C-4FD8-8270-BAA4F5BE63DD}" dt="2024-10-24T06:25:14.160" v="96" actId="1076"/>
          <ac:grpSpMkLst>
            <pc:docMk/>
            <pc:sldMk cId="1201414311" sldId="663"/>
            <ac:grpSpMk id="11" creationId="{514340EC-9B1F-449A-8EF7-ADD97B59F3EB}"/>
          </ac:grpSpMkLst>
        </pc:grpChg>
      </pc:sldChg>
      <pc:sldChg chg="addSp delSp modSp mod">
        <pc:chgData name="AbdullahHalawany" userId="93acd4f6-3999-43c0-a02f-17f31116eace" providerId="ADAL" clId="{A584C2F8-546C-4FD8-8270-BAA4F5BE63DD}" dt="2024-10-24T06:22:35.844" v="83" actId="313"/>
        <pc:sldMkLst>
          <pc:docMk/>
          <pc:sldMk cId="4087005685" sldId="665"/>
        </pc:sldMkLst>
        <pc:spChg chg="add mod">
          <ac:chgData name="AbdullahHalawany" userId="93acd4f6-3999-43c0-a02f-17f31116eace" providerId="ADAL" clId="{A584C2F8-546C-4FD8-8270-BAA4F5BE63DD}" dt="2024-10-24T06:22:35.844" v="83" actId="313"/>
          <ac:spMkLst>
            <pc:docMk/>
            <pc:sldMk cId="4087005685" sldId="665"/>
            <ac:spMk id="4" creationId="{CAF30567-F13C-B3B6-1971-82D3021BF074}"/>
          </ac:spMkLst>
        </pc:spChg>
        <pc:spChg chg="mod">
          <ac:chgData name="AbdullahHalawany" userId="93acd4f6-3999-43c0-a02f-17f31116eace" providerId="ADAL" clId="{A584C2F8-546C-4FD8-8270-BAA4F5BE63DD}" dt="2024-10-24T06:19:36.320" v="48" actId="1076"/>
          <ac:spMkLst>
            <pc:docMk/>
            <pc:sldMk cId="4087005685" sldId="665"/>
            <ac:spMk id="14" creationId="{00000000-0000-0000-0000-000000000000}"/>
          </ac:spMkLst>
        </pc:spChg>
        <pc:spChg chg="mod">
          <ac:chgData name="AbdullahHalawany" userId="93acd4f6-3999-43c0-a02f-17f31116eace" providerId="ADAL" clId="{A584C2F8-546C-4FD8-8270-BAA4F5BE63DD}" dt="2024-10-24T06:19:23.431" v="44" actId="20577"/>
          <ac:spMkLst>
            <pc:docMk/>
            <pc:sldMk cId="4087005685" sldId="665"/>
            <ac:spMk id="15" creationId="{00000000-0000-0000-0000-000000000000}"/>
          </ac:spMkLst>
        </pc:spChg>
        <pc:picChg chg="add mod">
          <ac:chgData name="AbdullahHalawany" userId="93acd4f6-3999-43c0-a02f-17f31116eace" providerId="ADAL" clId="{A584C2F8-546C-4FD8-8270-BAA4F5BE63DD}" dt="2024-10-24T06:22:22.388" v="82" actId="1037"/>
          <ac:picMkLst>
            <pc:docMk/>
            <pc:sldMk cId="4087005685" sldId="665"/>
            <ac:picMk id="2" creationId="{E3BFEAF7-79D6-9069-32D2-D297B7B9A709}"/>
          </ac:picMkLst>
        </pc:picChg>
        <pc:picChg chg="del">
          <ac:chgData name="AbdullahHalawany" userId="93acd4f6-3999-43c0-a02f-17f31116eace" providerId="ADAL" clId="{A584C2F8-546C-4FD8-8270-BAA4F5BE63DD}" dt="2024-10-24T06:19:26.665" v="45" actId="478"/>
          <ac:picMkLst>
            <pc:docMk/>
            <pc:sldMk cId="4087005685" sldId="665"/>
            <ac:picMk id="12" creationId="{FF52F7E3-8BE6-4E13-8D7D-735D4FB4F0A4}"/>
          </ac:picMkLst>
        </pc:picChg>
      </pc:sldChg>
      <pc:sldChg chg="modSp mod">
        <pc:chgData name="AbdullahHalawany" userId="93acd4f6-3999-43c0-a02f-17f31116eace" providerId="ADAL" clId="{A584C2F8-546C-4FD8-8270-BAA4F5BE63DD}" dt="2024-10-24T06:18:11.603" v="26" actId="1076"/>
        <pc:sldMkLst>
          <pc:docMk/>
          <pc:sldMk cId="1443724628" sldId="666"/>
        </pc:sldMkLst>
        <pc:spChg chg="mod">
          <ac:chgData name="AbdullahHalawany" userId="93acd4f6-3999-43c0-a02f-17f31116eace" providerId="ADAL" clId="{A584C2F8-546C-4FD8-8270-BAA4F5BE63DD}" dt="2024-10-24T06:18:11.603" v="26" actId="1076"/>
          <ac:spMkLst>
            <pc:docMk/>
            <pc:sldMk cId="1443724628" sldId="666"/>
            <ac:spMk id="10" creationId="{00000000-0000-0000-0000-000000000000}"/>
          </ac:spMkLst>
        </pc:spChg>
      </pc:sldChg>
      <pc:sldChg chg="modSp mod">
        <pc:chgData name="AbdullahHalawany" userId="93acd4f6-3999-43c0-a02f-17f31116eace" providerId="ADAL" clId="{A584C2F8-546C-4FD8-8270-BAA4F5BE63DD}" dt="2024-10-21T16:36:22.769" v="11" actId="14100"/>
        <pc:sldMkLst>
          <pc:docMk/>
          <pc:sldMk cId="2359767208" sldId="667"/>
        </pc:sldMkLst>
        <pc:spChg chg="mod">
          <ac:chgData name="AbdullahHalawany" userId="93acd4f6-3999-43c0-a02f-17f31116eace" providerId="ADAL" clId="{A584C2F8-546C-4FD8-8270-BAA4F5BE63DD}" dt="2024-10-21T16:36:22.769" v="11" actId="14100"/>
          <ac:spMkLst>
            <pc:docMk/>
            <pc:sldMk cId="2359767208" sldId="667"/>
            <ac:spMk id="15" creationId="{00000000-0000-0000-0000-000000000000}"/>
          </ac:spMkLst>
        </pc:spChg>
      </pc:sldChg>
      <pc:sldChg chg="modSp mod">
        <pc:chgData name="AbdullahHalawany" userId="93acd4f6-3999-43c0-a02f-17f31116eace" providerId="ADAL" clId="{A584C2F8-546C-4FD8-8270-BAA4F5BE63DD}" dt="2024-10-24T06:24:15.720" v="93" actId="6549"/>
        <pc:sldMkLst>
          <pc:docMk/>
          <pc:sldMk cId="2358446453" sldId="668"/>
        </pc:sldMkLst>
        <pc:spChg chg="mod">
          <ac:chgData name="AbdullahHalawany" userId="93acd4f6-3999-43c0-a02f-17f31116eace" providerId="ADAL" clId="{A584C2F8-546C-4FD8-8270-BAA4F5BE63DD}" dt="2024-10-21T16:36:32.625" v="12" actId="14100"/>
          <ac:spMkLst>
            <pc:docMk/>
            <pc:sldMk cId="2358446453" sldId="668"/>
            <ac:spMk id="15" creationId="{00000000-0000-0000-0000-000000000000}"/>
          </ac:spMkLst>
        </pc:spChg>
        <pc:spChg chg="mod">
          <ac:chgData name="AbdullahHalawany" userId="93acd4f6-3999-43c0-a02f-17f31116eace" providerId="ADAL" clId="{A584C2F8-546C-4FD8-8270-BAA4F5BE63DD}" dt="2024-10-24T06:24:01.685" v="87" actId="1076"/>
          <ac:spMkLst>
            <pc:docMk/>
            <pc:sldMk cId="2358446453" sldId="668"/>
            <ac:spMk id="68" creationId="{00000000-0000-0000-0000-000000000000}"/>
          </ac:spMkLst>
        </pc:spChg>
        <pc:spChg chg="mod">
          <ac:chgData name="AbdullahHalawany" userId="93acd4f6-3999-43c0-a02f-17f31116eace" providerId="ADAL" clId="{A584C2F8-546C-4FD8-8270-BAA4F5BE63DD}" dt="2024-10-24T06:24:04.516" v="90" actId="6549"/>
          <ac:spMkLst>
            <pc:docMk/>
            <pc:sldMk cId="2358446453" sldId="668"/>
            <ac:spMk id="69" creationId="{00000000-0000-0000-0000-000000000000}"/>
          </ac:spMkLst>
        </pc:spChg>
        <pc:spChg chg="mod">
          <ac:chgData name="AbdullahHalawany" userId="93acd4f6-3999-43c0-a02f-17f31116eace" providerId="ADAL" clId="{A584C2F8-546C-4FD8-8270-BAA4F5BE63DD}" dt="2024-10-24T06:24:01.685" v="87" actId="1076"/>
          <ac:spMkLst>
            <pc:docMk/>
            <pc:sldMk cId="2358446453" sldId="668"/>
            <ac:spMk id="70" creationId="{00000000-0000-0000-0000-000000000000}"/>
          </ac:spMkLst>
        </pc:spChg>
        <pc:spChg chg="mod">
          <ac:chgData name="AbdullahHalawany" userId="93acd4f6-3999-43c0-a02f-17f31116eace" providerId="ADAL" clId="{A584C2F8-546C-4FD8-8270-BAA4F5BE63DD}" dt="2024-10-24T06:24:12.249" v="91" actId="14100"/>
          <ac:spMkLst>
            <pc:docMk/>
            <pc:sldMk cId="2358446453" sldId="668"/>
            <ac:spMk id="72" creationId="{00000000-0000-0000-0000-000000000000}"/>
          </ac:spMkLst>
        </pc:spChg>
        <pc:spChg chg="mod">
          <ac:chgData name="AbdullahHalawany" userId="93acd4f6-3999-43c0-a02f-17f31116eace" providerId="ADAL" clId="{A584C2F8-546C-4FD8-8270-BAA4F5BE63DD}" dt="2024-10-24T06:24:15.720" v="93" actId="6549"/>
          <ac:spMkLst>
            <pc:docMk/>
            <pc:sldMk cId="2358446453" sldId="668"/>
            <ac:spMk id="73" creationId="{00000000-0000-0000-0000-000000000000}"/>
          </ac:spMkLst>
        </pc:spChg>
        <pc:spChg chg="mod">
          <ac:chgData name="AbdullahHalawany" userId="93acd4f6-3999-43c0-a02f-17f31116eace" providerId="ADAL" clId="{A584C2F8-546C-4FD8-8270-BAA4F5BE63DD}" dt="2024-10-24T06:24:12.249" v="91" actId="14100"/>
          <ac:spMkLst>
            <pc:docMk/>
            <pc:sldMk cId="2358446453" sldId="668"/>
            <ac:spMk id="74" creationId="{00000000-0000-0000-0000-000000000000}"/>
          </ac:spMkLst>
        </pc:spChg>
        <pc:grpChg chg="mod">
          <ac:chgData name="AbdullahHalawany" userId="93acd4f6-3999-43c0-a02f-17f31116eace" providerId="ADAL" clId="{A584C2F8-546C-4FD8-8270-BAA4F5BE63DD}" dt="2024-10-24T06:24:01.685" v="87" actId="1076"/>
          <ac:grpSpMkLst>
            <pc:docMk/>
            <pc:sldMk cId="2358446453" sldId="668"/>
            <ac:grpSpMk id="67" creationId="{00000000-0000-0000-0000-000000000000}"/>
          </ac:grpSpMkLst>
        </pc:grpChg>
        <pc:grpChg chg="mod">
          <ac:chgData name="AbdullahHalawany" userId="93acd4f6-3999-43c0-a02f-17f31116eace" providerId="ADAL" clId="{A584C2F8-546C-4FD8-8270-BAA4F5BE63DD}" dt="2024-10-24T06:24:12.249" v="91" actId="14100"/>
          <ac:grpSpMkLst>
            <pc:docMk/>
            <pc:sldMk cId="2358446453" sldId="668"/>
            <ac:grpSpMk id="71" creationId="{00000000-0000-0000-0000-000000000000}"/>
          </ac:grpSpMkLst>
        </pc:grpChg>
      </pc:sldChg>
      <pc:sldChg chg="modSp mod">
        <pc:chgData name="AbdullahHalawany" userId="93acd4f6-3999-43c0-a02f-17f31116eace" providerId="ADAL" clId="{A584C2F8-546C-4FD8-8270-BAA4F5BE63DD}" dt="2024-10-21T16:36:35.316" v="13" actId="14100"/>
        <pc:sldMkLst>
          <pc:docMk/>
          <pc:sldMk cId="3974826605" sldId="669"/>
        </pc:sldMkLst>
        <pc:spChg chg="mod">
          <ac:chgData name="AbdullahHalawany" userId="93acd4f6-3999-43c0-a02f-17f31116eace" providerId="ADAL" clId="{A584C2F8-546C-4FD8-8270-BAA4F5BE63DD}" dt="2024-10-21T16:36:35.316" v="13" actId="14100"/>
          <ac:spMkLst>
            <pc:docMk/>
            <pc:sldMk cId="3974826605" sldId="669"/>
            <ac:spMk id="15" creationId="{00000000-0000-0000-0000-000000000000}"/>
          </ac:spMkLst>
        </pc:spChg>
      </pc:sldChg>
      <pc:sldChg chg="modSp mod">
        <pc:chgData name="AbdullahHalawany" userId="93acd4f6-3999-43c0-a02f-17f31116eace" providerId="ADAL" clId="{A584C2F8-546C-4FD8-8270-BAA4F5BE63DD}" dt="2024-10-21T16:36:38.244" v="14" actId="14100"/>
        <pc:sldMkLst>
          <pc:docMk/>
          <pc:sldMk cId="1752065344" sldId="670"/>
        </pc:sldMkLst>
        <pc:spChg chg="mod">
          <ac:chgData name="AbdullahHalawany" userId="93acd4f6-3999-43c0-a02f-17f31116eace" providerId="ADAL" clId="{A584C2F8-546C-4FD8-8270-BAA4F5BE63DD}" dt="2024-10-21T16:36:38.244" v="14" actId="14100"/>
          <ac:spMkLst>
            <pc:docMk/>
            <pc:sldMk cId="1752065344" sldId="670"/>
            <ac:spMk id="15" creationId="{00000000-0000-0000-0000-000000000000}"/>
          </ac:spMkLst>
        </pc:spChg>
      </pc:sldChg>
      <pc:sldChg chg="modSp mod">
        <pc:chgData name="AbdullahHalawany" userId="93acd4f6-3999-43c0-a02f-17f31116eace" providerId="ADAL" clId="{A584C2F8-546C-4FD8-8270-BAA4F5BE63DD}" dt="2024-10-21T16:36:40.937" v="15" actId="14100"/>
        <pc:sldMkLst>
          <pc:docMk/>
          <pc:sldMk cId="2899644152" sldId="671"/>
        </pc:sldMkLst>
        <pc:spChg chg="mod">
          <ac:chgData name="AbdullahHalawany" userId="93acd4f6-3999-43c0-a02f-17f31116eace" providerId="ADAL" clId="{A584C2F8-546C-4FD8-8270-BAA4F5BE63DD}" dt="2024-10-21T16:36:40.937" v="15" actId="14100"/>
          <ac:spMkLst>
            <pc:docMk/>
            <pc:sldMk cId="2899644152" sldId="671"/>
            <ac:spMk id="15" creationId="{00000000-0000-0000-0000-000000000000}"/>
          </ac:spMkLst>
        </pc:spChg>
      </pc:sldChg>
      <pc:sldChg chg="modSp mod">
        <pc:chgData name="AbdullahHalawany" userId="93acd4f6-3999-43c0-a02f-17f31116eace" providerId="ADAL" clId="{A584C2F8-546C-4FD8-8270-BAA4F5BE63DD}" dt="2024-10-21T16:36:44.106" v="16" actId="14100"/>
        <pc:sldMkLst>
          <pc:docMk/>
          <pc:sldMk cId="1374249282" sldId="673"/>
        </pc:sldMkLst>
        <pc:spChg chg="mod">
          <ac:chgData name="AbdullahHalawany" userId="93acd4f6-3999-43c0-a02f-17f31116eace" providerId="ADAL" clId="{A584C2F8-546C-4FD8-8270-BAA4F5BE63DD}" dt="2024-10-21T16:36:44.106" v="16" actId="14100"/>
          <ac:spMkLst>
            <pc:docMk/>
            <pc:sldMk cId="1374249282" sldId="673"/>
            <ac:spMk id="15" creationId="{00000000-0000-0000-0000-000000000000}"/>
          </ac:spMkLst>
        </pc:spChg>
      </pc:sldChg>
      <pc:sldChg chg="modSp mod">
        <pc:chgData name="AbdullahHalawany" userId="93acd4f6-3999-43c0-a02f-17f31116eace" providerId="ADAL" clId="{A584C2F8-546C-4FD8-8270-BAA4F5BE63DD}" dt="2024-10-21T16:36:47.393" v="17" actId="14100"/>
        <pc:sldMkLst>
          <pc:docMk/>
          <pc:sldMk cId="3146311825" sldId="674"/>
        </pc:sldMkLst>
        <pc:spChg chg="mod">
          <ac:chgData name="AbdullahHalawany" userId="93acd4f6-3999-43c0-a02f-17f31116eace" providerId="ADAL" clId="{A584C2F8-546C-4FD8-8270-BAA4F5BE63DD}" dt="2024-10-21T16:36:47.393" v="17" actId="14100"/>
          <ac:spMkLst>
            <pc:docMk/>
            <pc:sldMk cId="3146311825" sldId="674"/>
            <ac:spMk id="15" creationId="{00000000-0000-0000-0000-000000000000}"/>
          </ac:spMkLst>
        </pc:spChg>
      </pc:sldChg>
      <pc:sldChg chg="modSp mod">
        <pc:chgData name="AbdullahHalawany" userId="93acd4f6-3999-43c0-a02f-17f31116eace" providerId="ADAL" clId="{A584C2F8-546C-4FD8-8270-BAA4F5BE63DD}" dt="2024-10-21T16:36:50.875" v="18" actId="14100"/>
        <pc:sldMkLst>
          <pc:docMk/>
          <pc:sldMk cId="3052130067" sldId="675"/>
        </pc:sldMkLst>
        <pc:spChg chg="mod">
          <ac:chgData name="AbdullahHalawany" userId="93acd4f6-3999-43c0-a02f-17f31116eace" providerId="ADAL" clId="{A584C2F8-546C-4FD8-8270-BAA4F5BE63DD}" dt="2024-10-21T16:36:50.875" v="18" actId="14100"/>
          <ac:spMkLst>
            <pc:docMk/>
            <pc:sldMk cId="3052130067" sldId="675"/>
            <ac:spMk id="15" creationId="{00000000-0000-0000-0000-000000000000}"/>
          </ac:spMkLst>
        </pc:spChg>
      </pc:sldChg>
      <pc:sldChg chg="modSp mod">
        <pc:chgData name="AbdullahHalawany" userId="93acd4f6-3999-43c0-a02f-17f31116eace" providerId="ADAL" clId="{A584C2F8-546C-4FD8-8270-BAA4F5BE63DD}" dt="2024-10-21T16:36:56.096" v="19" actId="14100"/>
        <pc:sldMkLst>
          <pc:docMk/>
          <pc:sldMk cId="1573397788" sldId="677"/>
        </pc:sldMkLst>
        <pc:spChg chg="mod">
          <ac:chgData name="AbdullahHalawany" userId="93acd4f6-3999-43c0-a02f-17f31116eace" providerId="ADAL" clId="{A584C2F8-546C-4FD8-8270-BAA4F5BE63DD}" dt="2024-10-21T16:36:56.096" v="19" actId="14100"/>
          <ac:spMkLst>
            <pc:docMk/>
            <pc:sldMk cId="1573397788" sldId="677"/>
            <ac:spMk id="15" creationId="{00000000-0000-0000-0000-000000000000}"/>
          </ac:spMkLst>
        </pc:spChg>
      </pc:sldChg>
      <pc:sldChg chg="modSp mod">
        <pc:chgData name="AbdullahHalawany" userId="93acd4f6-3999-43c0-a02f-17f31116eace" providerId="ADAL" clId="{A584C2F8-546C-4FD8-8270-BAA4F5BE63DD}" dt="2024-10-21T16:36:59.625" v="20" actId="14100"/>
        <pc:sldMkLst>
          <pc:docMk/>
          <pc:sldMk cId="1686032061" sldId="678"/>
        </pc:sldMkLst>
        <pc:spChg chg="mod">
          <ac:chgData name="AbdullahHalawany" userId="93acd4f6-3999-43c0-a02f-17f31116eace" providerId="ADAL" clId="{A584C2F8-546C-4FD8-8270-BAA4F5BE63DD}" dt="2024-10-21T16:36:59.625" v="20" actId="14100"/>
          <ac:spMkLst>
            <pc:docMk/>
            <pc:sldMk cId="1686032061" sldId="678"/>
            <ac:spMk id="15" creationId="{00000000-0000-0000-0000-000000000000}"/>
          </ac:spMkLst>
        </pc:sp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B4A1F090-18DB-4C52-9589-7363D9319D7C}"/>
    <pc:docChg chg="undo custSel modSld sldOrd">
      <pc:chgData name="AbdullahHalawany" userId="93acd4f6-3999-43c0-a02f-17f31116eace" providerId="ADAL" clId="{B4A1F090-18DB-4C52-9589-7363D9319D7C}" dt="2024-10-24T09:43:03.246" v="131"/>
      <pc:docMkLst>
        <pc:docMk/>
      </pc:docMkLst>
      <pc:sldChg chg="addSp delSp modSp mod modTransition modAnim">
        <pc:chgData name="AbdullahHalawany" userId="93acd4f6-3999-43c0-a02f-17f31116eace" providerId="ADAL" clId="{B4A1F090-18DB-4C52-9589-7363D9319D7C}" dt="2024-10-24T09:43:03.246" v="131"/>
        <pc:sldMkLst>
          <pc:docMk/>
          <pc:sldMk cId="0" sldId="303"/>
        </pc:sldMkLst>
        <pc:picChg chg="add del mod">
          <ac:chgData name="AbdullahHalawany" userId="93acd4f6-3999-43c0-a02f-17f31116eace" providerId="ADAL" clId="{B4A1F090-18DB-4C52-9589-7363D9319D7C}" dt="2024-10-24T07:01:56.446" v="72"/>
          <ac:picMkLst>
            <pc:docMk/>
            <pc:sldMk cId="0" sldId="303"/>
            <ac:picMk id="8" creationId="{64ECD955-37CD-0733-F261-149C24E33D21}"/>
          </ac:picMkLst>
        </pc:picChg>
        <pc:picChg chg="add del mod">
          <ac:chgData name="AbdullahHalawany" userId="93acd4f6-3999-43c0-a02f-17f31116eace" providerId="ADAL" clId="{B4A1F090-18DB-4C52-9589-7363D9319D7C}" dt="2024-10-24T09:43:03.246" v="131"/>
          <ac:picMkLst>
            <pc:docMk/>
            <pc:sldMk cId="0" sldId="303"/>
            <ac:picMk id="8" creationId="{AA76F541-2633-6982-AFCC-8459B93F0BF5}"/>
          </ac:picMkLst>
        </pc:picChg>
        <pc:picChg chg="add del mod ord">
          <ac:chgData name="AbdullahHalawany" userId="93acd4f6-3999-43c0-a02f-17f31116eace" providerId="ADAL" clId="{B4A1F090-18DB-4C52-9589-7363D9319D7C}" dt="2024-10-24T07:02:16.837" v="73"/>
          <ac:picMkLst>
            <pc:docMk/>
            <pc:sldMk cId="0" sldId="303"/>
            <ac:picMk id="19" creationId="{90B531CB-7224-93D9-7DED-3EE104DCEFB6}"/>
          </ac:picMkLst>
        </pc:picChg>
        <pc:picChg chg="add del mod">
          <ac:chgData name="AbdullahHalawany" userId="93acd4f6-3999-43c0-a02f-17f31116eace" providerId="ADAL" clId="{B4A1F090-18DB-4C52-9589-7363D9319D7C}" dt="2024-10-24T07:03:26.973" v="74"/>
          <ac:picMkLst>
            <pc:docMk/>
            <pc:sldMk cId="0" sldId="303"/>
            <ac:picMk id="21" creationId="{EBC639F7-5503-6F38-F142-6032EEA763C7}"/>
          </ac:picMkLst>
        </pc:picChg>
        <pc:picChg chg="add del mod">
          <ac:chgData name="AbdullahHalawany" userId="93acd4f6-3999-43c0-a02f-17f31116eace" providerId="ADAL" clId="{B4A1F090-18DB-4C52-9589-7363D9319D7C}" dt="2024-10-24T07:12:03.362" v="76"/>
          <ac:picMkLst>
            <pc:docMk/>
            <pc:sldMk cId="0" sldId="303"/>
            <ac:picMk id="27" creationId="{15DC681C-743F-3BFD-5EE3-EA7294F2C438}"/>
          </ac:picMkLst>
        </pc:picChg>
        <pc:inkChg chg="add del">
          <ac:chgData name="AbdullahHalawany" userId="93acd4f6-3999-43c0-a02f-17f31116eace" providerId="ADAL" clId="{B4A1F090-18DB-4C52-9589-7363D9319D7C}" dt="2024-10-24T07:03:26.973" v="74"/>
          <ac:inkMkLst>
            <pc:docMk/>
            <pc:sldMk cId="0" sldId="303"/>
            <ac:inkMk id="20" creationId="{750147BF-020E-3343-6B97-465A678694D4}"/>
          </ac:inkMkLst>
        </pc:inkChg>
        <pc:inkChg chg="add del">
          <ac:chgData name="AbdullahHalawany" userId="93acd4f6-3999-43c0-a02f-17f31116eace" providerId="ADAL" clId="{B4A1F090-18DB-4C52-9589-7363D9319D7C}" dt="2024-10-24T07:12:03.362" v="76"/>
          <ac:inkMkLst>
            <pc:docMk/>
            <pc:sldMk cId="0" sldId="303"/>
            <ac:inkMk id="26" creationId="{25C26CDA-BE67-CB67-53F3-F16D13DC3336}"/>
          </ac:inkMkLst>
        </pc:inkChg>
      </pc:sldChg>
      <pc:sldChg chg="addSp delSp modSp mod modTransition modAnim">
        <pc:chgData name="AbdullahHalawany" userId="93acd4f6-3999-43c0-a02f-17f31116eace" providerId="ADAL" clId="{B4A1F090-18DB-4C52-9589-7363D9319D7C}" dt="2024-10-24T09:43:03.246" v="131"/>
        <pc:sldMkLst>
          <pc:docMk/>
          <pc:sldMk cId="0" sldId="313"/>
        </pc:sldMkLst>
        <pc:picChg chg="add del mod">
          <ac:chgData name="AbdullahHalawany" userId="93acd4f6-3999-43c0-a02f-17f31116eace" providerId="ADAL" clId="{B4A1F090-18DB-4C52-9589-7363D9319D7C}" dt="2024-10-24T09:43:03.246" v="131"/>
          <ac:picMkLst>
            <pc:docMk/>
            <pc:sldMk cId="0" sldId="313"/>
            <ac:picMk id="7" creationId="{81BD0EA0-5774-5A0C-3AE0-B082F8031F09}"/>
          </ac:picMkLst>
        </pc:picChg>
        <pc:inkChg chg="add">
          <ac:chgData name="AbdullahHalawany" userId="93acd4f6-3999-43c0-a02f-17f31116eace" providerId="ADAL" clId="{B4A1F090-18DB-4C52-9589-7363D9319D7C}" dt="2024-10-24T07:19:47.213" v="78" actId="9405"/>
          <ac:inkMkLst>
            <pc:docMk/>
            <pc:sldMk cId="0" sldId="313"/>
            <ac:inkMk id="12" creationId="{6915D239-5B9B-90FE-38BD-760E61ED6C3F}"/>
          </ac:inkMkLst>
        </pc:inkChg>
        <pc:inkChg chg="add">
          <ac:chgData name="AbdullahHalawany" userId="93acd4f6-3999-43c0-a02f-17f31116eace" providerId="ADAL" clId="{B4A1F090-18DB-4C52-9589-7363D9319D7C}" dt="2024-10-24T07:19:48.567" v="79" actId="9405"/>
          <ac:inkMkLst>
            <pc:docMk/>
            <pc:sldMk cId="0" sldId="313"/>
            <ac:inkMk id="13" creationId="{AE2A73EF-78E2-D5AC-7EA9-9BA7942BE2C4}"/>
          </ac:inkMkLst>
        </pc:inkChg>
      </pc:sldChg>
      <pc:sldChg chg="modTransition">
        <pc:chgData name="AbdullahHalawany" userId="93acd4f6-3999-43c0-a02f-17f31116eace" providerId="ADAL" clId="{B4A1F090-18DB-4C52-9589-7363D9319D7C}" dt="2024-10-24T09:43:03.246" v="131"/>
        <pc:sldMkLst>
          <pc:docMk/>
          <pc:sldMk cId="0" sldId="349"/>
        </pc:sldMkLst>
      </pc:sldChg>
      <pc:sldChg chg="addSp delSp modSp modTransition modAnim">
        <pc:chgData name="AbdullahHalawany" userId="93acd4f6-3999-43c0-a02f-17f31116eace" providerId="ADAL" clId="{B4A1F090-18DB-4C52-9589-7363D9319D7C}" dt="2024-10-24T09:43:03.246" v="131"/>
        <pc:sldMkLst>
          <pc:docMk/>
          <pc:sldMk cId="191888453" sldId="499"/>
        </pc:sldMkLst>
        <pc:picChg chg="add del mod">
          <ac:chgData name="AbdullahHalawany" userId="93acd4f6-3999-43c0-a02f-17f31116eace" providerId="ADAL" clId="{B4A1F090-18DB-4C52-9589-7363D9319D7C}" dt="2024-10-24T09:43:03.246" v="131"/>
          <ac:picMkLst>
            <pc:docMk/>
            <pc:sldMk cId="191888453" sldId="499"/>
            <ac:picMk id="5" creationId="{966D4F68-DC1F-78D2-83A0-3A1A940449D7}"/>
          </ac:picMkLst>
        </pc:picChg>
      </pc:sldChg>
      <pc:sldChg chg="addSp delSp modSp mod modTransition modAnim">
        <pc:chgData name="AbdullahHalawany" userId="93acd4f6-3999-43c0-a02f-17f31116eace" providerId="ADAL" clId="{B4A1F090-18DB-4C52-9589-7363D9319D7C}" dt="2024-10-24T09:43:03.246" v="131"/>
        <pc:sldMkLst>
          <pc:docMk/>
          <pc:sldMk cId="3023639722" sldId="541"/>
        </pc:sldMkLst>
        <pc:picChg chg="add del mod">
          <ac:chgData name="AbdullahHalawany" userId="93acd4f6-3999-43c0-a02f-17f31116eace" providerId="ADAL" clId="{B4A1F090-18DB-4C52-9589-7363D9319D7C}" dt="2024-10-24T08:52:54.383" v="130"/>
          <ac:picMkLst>
            <pc:docMk/>
            <pc:sldMk cId="3023639722" sldId="541"/>
            <ac:picMk id="10" creationId="{A26C21E0-0429-FFFD-5E07-08AD96C78388}"/>
          </ac:picMkLst>
        </pc:picChg>
        <pc:picChg chg="add del mod">
          <ac:chgData name="AbdullahHalawany" userId="93acd4f6-3999-43c0-a02f-17f31116eace" providerId="ADAL" clId="{B4A1F090-18DB-4C52-9589-7363D9319D7C}" dt="2024-10-24T09:43:03.246" v="131"/>
          <ac:picMkLst>
            <pc:docMk/>
            <pc:sldMk cId="3023639722" sldId="541"/>
            <ac:picMk id="11" creationId="{063AE611-D896-717D-FC22-3DC57CD248CF}"/>
          </ac:picMkLst>
        </pc:picChg>
      </pc:sldChg>
      <pc:sldChg chg="addSp delSp modSp modTransition modAnim">
        <pc:chgData name="AbdullahHalawany" userId="93acd4f6-3999-43c0-a02f-17f31116eace" providerId="ADAL" clId="{B4A1F090-18DB-4C52-9589-7363D9319D7C}" dt="2024-10-24T09:43:03.246" v="131"/>
        <pc:sldMkLst>
          <pc:docMk/>
          <pc:sldMk cId="2819527218" sldId="625"/>
        </pc:sldMkLst>
        <pc:picChg chg="add del mod">
          <ac:chgData name="AbdullahHalawany" userId="93acd4f6-3999-43c0-a02f-17f31116eace" providerId="ADAL" clId="{B4A1F090-18DB-4C52-9589-7363D9319D7C}" dt="2024-10-24T09:43:03.246" v="131"/>
          <ac:picMkLst>
            <pc:docMk/>
            <pc:sldMk cId="2819527218" sldId="625"/>
            <ac:picMk id="4" creationId="{F00766FC-49A1-C7A9-92D2-B2C99539956C}"/>
          </ac:picMkLst>
        </pc:picChg>
      </pc:sldChg>
      <pc:sldChg chg="addSp delSp modSp modTransition modAnim">
        <pc:chgData name="AbdullahHalawany" userId="93acd4f6-3999-43c0-a02f-17f31116eace" providerId="ADAL" clId="{B4A1F090-18DB-4C52-9589-7363D9319D7C}" dt="2024-10-24T09:43:03.246" v="131"/>
        <pc:sldMkLst>
          <pc:docMk/>
          <pc:sldMk cId="2400596205" sldId="630"/>
        </pc:sldMkLst>
        <pc:picChg chg="add del mod">
          <ac:chgData name="AbdullahHalawany" userId="93acd4f6-3999-43c0-a02f-17f31116eace" providerId="ADAL" clId="{B4A1F090-18DB-4C52-9589-7363D9319D7C}" dt="2024-10-24T09:43:03.246" v="131"/>
          <ac:picMkLst>
            <pc:docMk/>
            <pc:sldMk cId="2400596205" sldId="630"/>
            <ac:picMk id="5" creationId="{50007D6A-162E-5782-5511-DF1064940DB8}"/>
          </ac:picMkLst>
        </pc:picChg>
      </pc:sldChg>
      <pc:sldChg chg="addSp delSp modSp modTransition modAnim">
        <pc:chgData name="AbdullahHalawany" userId="93acd4f6-3999-43c0-a02f-17f31116eace" providerId="ADAL" clId="{B4A1F090-18DB-4C52-9589-7363D9319D7C}" dt="2024-10-24T09:43:03.246" v="131"/>
        <pc:sldMkLst>
          <pc:docMk/>
          <pc:sldMk cId="3445963536" sldId="631"/>
        </pc:sldMkLst>
        <pc:picChg chg="add del mod">
          <ac:chgData name="AbdullahHalawany" userId="93acd4f6-3999-43c0-a02f-17f31116eace" providerId="ADAL" clId="{B4A1F090-18DB-4C52-9589-7363D9319D7C}" dt="2024-10-24T09:43:03.246" v="131"/>
          <ac:picMkLst>
            <pc:docMk/>
            <pc:sldMk cId="3445963536" sldId="631"/>
            <ac:picMk id="7" creationId="{AD0A89ED-E8EC-A9A8-969D-E54894A6FDCD}"/>
          </ac:picMkLst>
        </pc:picChg>
        <pc:inkChg chg="add del">
          <ac:chgData name="AbdullahHalawany" userId="93acd4f6-3999-43c0-a02f-17f31116eace" providerId="ADAL" clId="{B4A1F090-18DB-4C52-9589-7363D9319D7C}" dt="2024-10-24T09:43:03.246" v="131"/>
          <ac:inkMkLst>
            <pc:docMk/>
            <pc:sldMk cId="3445963536" sldId="631"/>
            <ac:inkMk id="4" creationId="{62EB337B-183C-86DF-B0EA-3EA1D76C3730}"/>
          </ac:inkMkLst>
        </pc:inkChg>
      </pc:sldChg>
      <pc:sldChg chg="addSp delSp modSp modTransition modAnim">
        <pc:chgData name="AbdullahHalawany" userId="93acd4f6-3999-43c0-a02f-17f31116eace" providerId="ADAL" clId="{B4A1F090-18DB-4C52-9589-7363D9319D7C}" dt="2024-10-24T09:43:03.246" v="131"/>
        <pc:sldMkLst>
          <pc:docMk/>
          <pc:sldMk cId="4219211424" sldId="632"/>
        </pc:sldMkLst>
        <pc:picChg chg="add del mod">
          <ac:chgData name="AbdullahHalawany" userId="93acd4f6-3999-43c0-a02f-17f31116eace" providerId="ADAL" clId="{B4A1F090-18DB-4C52-9589-7363D9319D7C}" dt="2024-10-24T09:43:03.246" v="131"/>
          <ac:picMkLst>
            <pc:docMk/>
            <pc:sldMk cId="4219211424" sldId="632"/>
            <ac:picMk id="5" creationId="{B4CDBDFA-4F35-9D77-1DEA-BFCB79484074}"/>
          </ac:picMkLst>
        </pc:picChg>
      </pc:sldChg>
      <pc:sldChg chg="addSp delSp modSp modTransition modAnim">
        <pc:chgData name="AbdullahHalawany" userId="93acd4f6-3999-43c0-a02f-17f31116eace" providerId="ADAL" clId="{B4A1F090-18DB-4C52-9589-7363D9319D7C}" dt="2024-10-24T09:43:03.246" v="131"/>
        <pc:sldMkLst>
          <pc:docMk/>
          <pc:sldMk cId="705336492" sldId="633"/>
        </pc:sldMkLst>
        <pc:picChg chg="add del mod">
          <ac:chgData name="AbdullahHalawany" userId="93acd4f6-3999-43c0-a02f-17f31116eace" providerId="ADAL" clId="{B4A1F090-18DB-4C52-9589-7363D9319D7C}" dt="2024-10-24T09:43:03.246" v="131"/>
          <ac:picMkLst>
            <pc:docMk/>
            <pc:sldMk cId="705336492" sldId="633"/>
            <ac:picMk id="4" creationId="{C964FE31-26D1-59D0-3742-63B118E05CCF}"/>
          </ac:picMkLst>
        </pc:picChg>
      </pc:sldChg>
      <pc:sldChg chg="addSp delSp modSp modTransition modAnim">
        <pc:chgData name="AbdullahHalawany" userId="93acd4f6-3999-43c0-a02f-17f31116eace" providerId="ADAL" clId="{B4A1F090-18DB-4C52-9589-7363D9319D7C}" dt="2024-10-24T09:43:03.246" v="131"/>
        <pc:sldMkLst>
          <pc:docMk/>
          <pc:sldMk cId="2807379682" sldId="635"/>
        </pc:sldMkLst>
        <pc:picChg chg="add del mod">
          <ac:chgData name="AbdullahHalawany" userId="93acd4f6-3999-43c0-a02f-17f31116eace" providerId="ADAL" clId="{B4A1F090-18DB-4C52-9589-7363D9319D7C}" dt="2024-10-24T09:43:03.246" v="131"/>
          <ac:picMkLst>
            <pc:docMk/>
            <pc:sldMk cId="2807379682" sldId="635"/>
            <ac:picMk id="4" creationId="{2A1CE901-8DE1-6170-42FC-FD74FBA23C3D}"/>
          </ac:picMkLst>
        </pc:picChg>
        <pc:inkChg chg="add del">
          <ac:chgData name="AbdullahHalawany" userId="93acd4f6-3999-43c0-a02f-17f31116eace" providerId="ADAL" clId="{B4A1F090-18DB-4C52-9589-7363D9319D7C}" dt="2024-10-24T09:43:03.246" v="131"/>
          <ac:inkMkLst>
            <pc:docMk/>
            <pc:sldMk cId="2807379682" sldId="635"/>
            <ac:inkMk id="3" creationId="{30719BB7-C55A-770B-5043-1B6BFE4044F6}"/>
          </ac:inkMkLst>
        </pc:inkChg>
      </pc:sldChg>
      <pc:sldChg chg="addSp delSp modSp modTransition modAnim">
        <pc:chgData name="AbdullahHalawany" userId="93acd4f6-3999-43c0-a02f-17f31116eace" providerId="ADAL" clId="{B4A1F090-18DB-4C52-9589-7363D9319D7C}" dt="2024-10-24T09:43:03.246" v="131"/>
        <pc:sldMkLst>
          <pc:docMk/>
          <pc:sldMk cId="1246224544" sldId="636"/>
        </pc:sldMkLst>
        <pc:picChg chg="add del mod">
          <ac:chgData name="AbdullahHalawany" userId="93acd4f6-3999-43c0-a02f-17f31116eace" providerId="ADAL" clId="{B4A1F090-18DB-4C52-9589-7363D9319D7C}" dt="2024-10-24T09:43:03.246" v="131"/>
          <ac:picMkLst>
            <pc:docMk/>
            <pc:sldMk cId="1246224544" sldId="636"/>
            <ac:picMk id="4" creationId="{139C6FE2-71D4-7B8A-347D-91D12E5E41FF}"/>
          </ac:picMkLst>
        </pc:picChg>
        <pc:inkChg chg="add del">
          <ac:chgData name="AbdullahHalawany" userId="93acd4f6-3999-43c0-a02f-17f31116eace" providerId="ADAL" clId="{B4A1F090-18DB-4C52-9589-7363D9319D7C}" dt="2024-10-24T09:43:03.246" v="131"/>
          <ac:inkMkLst>
            <pc:docMk/>
            <pc:sldMk cId="1246224544" sldId="636"/>
            <ac:inkMk id="3" creationId="{66DD1B66-CE29-D179-CFB3-DFBDEDB9FCCB}"/>
          </ac:inkMkLst>
        </pc:inkChg>
      </pc:sldChg>
      <pc:sldChg chg="addSp delSp modSp modTransition modAnim">
        <pc:chgData name="AbdullahHalawany" userId="93acd4f6-3999-43c0-a02f-17f31116eace" providerId="ADAL" clId="{B4A1F090-18DB-4C52-9589-7363D9319D7C}" dt="2024-10-24T09:43:03.246" v="131"/>
        <pc:sldMkLst>
          <pc:docMk/>
          <pc:sldMk cId="3831962174" sldId="637"/>
        </pc:sldMkLst>
        <pc:picChg chg="add del mod">
          <ac:chgData name="AbdullahHalawany" userId="93acd4f6-3999-43c0-a02f-17f31116eace" providerId="ADAL" clId="{B4A1F090-18DB-4C52-9589-7363D9319D7C}" dt="2024-10-24T09:43:03.246" v="131"/>
          <ac:picMkLst>
            <pc:docMk/>
            <pc:sldMk cId="3831962174" sldId="637"/>
            <ac:picMk id="4" creationId="{5C03B742-27A0-07C4-C89F-E437D2D0CA14}"/>
          </ac:picMkLst>
        </pc:picChg>
        <pc:inkChg chg="add del">
          <ac:chgData name="AbdullahHalawany" userId="93acd4f6-3999-43c0-a02f-17f31116eace" providerId="ADAL" clId="{B4A1F090-18DB-4C52-9589-7363D9319D7C}" dt="2024-10-24T09:43:03.246" v="131"/>
          <ac:inkMkLst>
            <pc:docMk/>
            <pc:sldMk cId="3831962174" sldId="637"/>
            <ac:inkMk id="3" creationId="{0CD9ACC9-D69E-C889-E2B7-4A5512CC1312}"/>
          </ac:inkMkLst>
        </pc:inkChg>
      </pc:sldChg>
      <pc:sldChg chg="addSp delSp modSp modTransition modAnim">
        <pc:chgData name="AbdullahHalawany" userId="93acd4f6-3999-43c0-a02f-17f31116eace" providerId="ADAL" clId="{B4A1F090-18DB-4C52-9589-7363D9319D7C}" dt="2024-10-24T09:43:03.246" v="131"/>
        <pc:sldMkLst>
          <pc:docMk/>
          <pc:sldMk cId="310830017" sldId="638"/>
        </pc:sldMkLst>
        <pc:picChg chg="add del mod">
          <ac:chgData name="AbdullahHalawany" userId="93acd4f6-3999-43c0-a02f-17f31116eace" providerId="ADAL" clId="{B4A1F090-18DB-4C52-9589-7363D9319D7C}" dt="2024-10-24T09:43:03.246" v="131"/>
          <ac:picMkLst>
            <pc:docMk/>
            <pc:sldMk cId="310830017" sldId="638"/>
            <ac:picMk id="4" creationId="{8B43F764-B5F4-FA06-99D9-E8DEBF486A34}"/>
          </ac:picMkLst>
        </pc:picChg>
        <pc:inkChg chg="add del">
          <ac:chgData name="AbdullahHalawany" userId="93acd4f6-3999-43c0-a02f-17f31116eace" providerId="ADAL" clId="{B4A1F090-18DB-4C52-9589-7363D9319D7C}" dt="2024-10-24T09:43:03.246" v="131"/>
          <ac:inkMkLst>
            <pc:docMk/>
            <pc:sldMk cId="310830017" sldId="638"/>
            <ac:inkMk id="3" creationId="{EDD081FD-4544-B81C-08F3-32AC5BEA3280}"/>
          </ac:inkMkLst>
        </pc:inkChg>
      </pc:sldChg>
      <pc:sldChg chg="addSp delSp modSp mod modTransition modAnim">
        <pc:chgData name="AbdullahHalawany" userId="93acd4f6-3999-43c0-a02f-17f31116eace" providerId="ADAL" clId="{B4A1F090-18DB-4C52-9589-7363D9319D7C}" dt="2024-10-24T09:43:03.246" v="131"/>
        <pc:sldMkLst>
          <pc:docMk/>
          <pc:sldMk cId="1415753039" sldId="639"/>
        </pc:sldMkLst>
        <pc:spChg chg="mod">
          <ac:chgData name="AbdullahHalawany" userId="93acd4f6-3999-43c0-a02f-17f31116eace" providerId="ADAL" clId="{B4A1F090-18DB-4C52-9589-7363D9319D7C}" dt="2024-10-24T06:42:41.977" v="5" actId="20577"/>
          <ac:spMkLst>
            <pc:docMk/>
            <pc:sldMk cId="1415753039" sldId="639"/>
            <ac:spMk id="10" creationId="{990169C1-5DF2-45B9-864B-8E2661F2032F}"/>
          </ac:spMkLst>
        </pc:spChg>
        <pc:picChg chg="add del mod">
          <ac:chgData name="AbdullahHalawany" userId="93acd4f6-3999-43c0-a02f-17f31116eace" providerId="ADAL" clId="{B4A1F090-18DB-4C52-9589-7363D9319D7C}" dt="2024-10-24T09:43:03.246" v="131"/>
          <ac:picMkLst>
            <pc:docMk/>
            <pc:sldMk cId="1415753039" sldId="639"/>
            <ac:picMk id="4" creationId="{C9E9F159-C788-40E8-DA1A-E377BBE9D3B6}"/>
          </ac:picMkLst>
        </pc:picChg>
        <pc:inkChg chg="add del">
          <ac:chgData name="AbdullahHalawany" userId="93acd4f6-3999-43c0-a02f-17f31116eace" providerId="ADAL" clId="{B4A1F090-18DB-4C52-9589-7363D9319D7C}" dt="2024-10-24T09:43:03.246" v="131"/>
          <ac:inkMkLst>
            <pc:docMk/>
            <pc:sldMk cId="1415753039" sldId="639"/>
            <ac:inkMk id="3" creationId="{0C845766-6BED-B524-E553-FB37FB0D14F1}"/>
          </ac:inkMkLst>
        </pc:inkChg>
      </pc:sldChg>
      <pc:sldChg chg="addSp delSp modSp mod modTransition modAnim">
        <pc:chgData name="AbdullahHalawany" userId="93acd4f6-3999-43c0-a02f-17f31116eace" providerId="ADAL" clId="{B4A1F090-18DB-4C52-9589-7363D9319D7C}" dt="2024-10-24T09:43:03.246" v="131"/>
        <pc:sldMkLst>
          <pc:docMk/>
          <pc:sldMk cId="2499931970" sldId="640"/>
        </pc:sldMkLst>
        <pc:spChg chg="mod">
          <ac:chgData name="AbdullahHalawany" userId="93acd4f6-3999-43c0-a02f-17f31116eace" providerId="ADAL" clId="{B4A1F090-18DB-4C52-9589-7363D9319D7C}" dt="2024-10-24T06:44:22.555" v="9" actId="14100"/>
          <ac:spMkLst>
            <pc:docMk/>
            <pc:sldMk cId="2499931970" sldId="640"/>
            <ac:spMk id="10" creationId="{990169C1-5DF2-45B9-864B-8E2661F2032F}"/>
          </ac:spMkLst>
        </pc:spChg>
        <pc:picChg chg="add del mod">
          <ac:chgData name="AbdullahHalawany" userId="93acd4f6-3999-43c0-a02f-17f31116eace" providerId="ADAL" clId="{B4A1F090-18DB-4C52-9589-7363D9319D7C}" dt="2024-10-24T09:43:03.246" v="131"/>
          <ac:picMkLst>
            <pc:docMk/>
            <pc:sldMk cId="2499931970" sldId="640"/>
            <ac:picMk id="4" creationId="{C746F341-9FB0-74AB-B0C8-8CC7B8DF11F7}"/>
          </ac:picMkLst>
        </pc:picChg>
        <pc:inkChg chg="add del">
          <ac:chgData name="AbdullahHalawany" userId="93acd4f6-3999-43c0-a02f-17f31116eace" providerId="ADAL" clId="{B4A1F090-18DB-4C52-9589-7363D9319D7C}" dt="2024-10-24T09:43:03.246" v="131"/>
          <ac:inkMkLst>
            <pc:docMk/>
            <pc:sldMk cId="2499931970" sldId="640"/>
            <ac:inkMk id="3" creationId="{68B5BE29-968E-22CE-67CA-F5D89F18F7F4}"/>
          </ac:inkMkLst>
        </pc:inkChg>
      </pc:sldChg>
      <pc:sldChg chg="addSp delSp modSp mod modTransition modAnim">
        <pc:chgData name="AbdullahHalawany" userId="93acd4f6-3999-43c0-a02f-17f31116eace" providerId="ADAL" clId="{B4A1F090-18DB-4C52-9589-7363D9319D7C}" dt="2024-10-24T09:43:03.246" v="131"/>
        <pc:sldMkLst>
          <pc:docMk/>
          <pc:sldMk cId="1513590392" sldId="641"/>
        </pc:sldMkLst>
        <pc:picChg chg="add del mod">
          <ac:chgData name="AbdullahHalawany" userId="93acd4f6-3999-43c0-a02f-17f31116eace" providerId="ADAL" clId="{B4A1F090-18DB-4C52-9589-7363D9319D7C}" dt="2024-10-24T07:30:56.983" v="83"/>
          <ac:picMkLst>
            <pc:docMk/>
            <pc:sldMk cId="1513590392" sldId="641"/>
            <ac:picMk id="3" creationId="{8ED3A091-A7B1-DB46-1A90-FE100ACC71F5}"/>
          </ac:picMkLst>
        </pc:picChg>
        <pc:picChg chg="add del mod ord">
          <ac:chgData name="AbdullahHalawany" userId="93acd4f6-3999-43c0-a02f-17f31116eace" providerId="ADAL" clId="{B4A1F090-18DB-4C52-9589-7363D9319D7C}" dt="2024-10-24T07:35:56.633" v="84"/>
          <ac:picMkLst>
            <pc:docMk/>
            <pc:sldMk cId="1513590392" sldId="641"/>
            <ac:picMk id="6" creationId="{96D7BDDC-3022-D7F0-3EF7-9EA7D8003501}"/>
          </ac:picMkLst>
        </pc:picChg>
        <pc:picChg chg="add del mod">
          <ac:chgData name="AbdullahHalawany" userId="93acd4f6-3999-43c0-a02f-17f31116eace" providerId="ADAL" clId="{B4A1F090-18DB-4C52-9589-7363D9319D7C}" dt="2024-10-24T09:43:03.246" v="131"/>
          <ac:picMkLst>
            <pc:docMk/>
            <pc:sldMk cId="1513590392" sldId="641"/>
            <ac:picMk id="8" creationId="{E19228C3-41D9-0B1B-3E47-EEF357F0D8EC}"/>
          </ac:picMkLst>
        </pc:picChg>
        <pc:inkChg chg="add del">
          <ac:chgData name="AbdullahHalawany" userId="93acd4f6-3999-43c0-a02f-17f31116eace" providerId="ADAL" clId="{B4A1F090-18DB-4C52-9589-7363D9319D7C}" dt="2024-10-24T09:43:03.246" v="131"/>
          <ac:inkMkLst>
            <pc:docMk/>
            <pc:sldMk cId="1513590392" sldId="641"/>
            <ac:inkMk id="7" creationId="{F0F693B4-4E77-2981-C183-11BB1F14A4A2}"/>
          </ac:inkMkLst>
        </pc:inkChg>
      </pc:sldChg>
      <pc:sldChg chg="addSp delSp modSp mod modTransition modAnim">
        <pc:chgData name="AbdullahHalawany" userId="93acd4f6-3999-43c0-a02f-17f31116eace" providerId="ADAL" clId="{B4A1F090-18DB-4C52-9589-7363D9319D7C}" dt="2024-10-24T09:43:03.246" v="131"/>
        <pc:sldMkLst>
          <pc:docMk/>
          <pc:sldMk cId="1590495858" sldId="642"/>
        </pc:sldMkLst>
        <pc:picChg chg="add del mod">
          <ac:chgData name="AbdullahHalawany" userId="93acd4f6-3999-43c0-a02f-17f31116eace" providerId="ADAL" clId="{B4A1F090-18DB-4C52-9589-7363D9319D7C}" dt="2024-10-24T07:36:40.825" v="87"/>
          <ac:picMkLst>
            <pc:docMk/>
            <pc:sldMk cId="1590495858" sldId="642"/>
            <ac:picMk id="5" creationId="{2B60BDBB-3E1C-AF86-1B98-4E965A42A45B}"/>
          </ac:picMkLst>
        </pc:picChg>
        <pc:picChg chg="add del mod ord">
          <ac:chgData name="AbdullahHalawany" userId="93acd4f6-3999-43c0-a02f-17f31116eace" providerId="ADAL" clId="{B4A1F090-18DB-4C52-9589-7363D9319D7C}" dt="2024-10-24T07:36:56.728" v="88"/>
          <ac:picMkLst>
            <pc:docMk/>
            <pc:sldMk cId="1590495858" sldId="642"/>
            <ac:picMk id="8" creationId="{AD2732D9-D54B-C10A-A98A-DA21F2EB3B37}"/>
          </ac:picMkLst>
        </pc:picChg>
        <pc:picChg chg="add del mod">
          <ac:chgData name="AbdullahHalawany" userId="93acd4f6-3999-43c0-a02f-17f31116eace" providerId="ADAL" clId="{B4A1F090-18DB-4C52-9589-7363D9319D7C}" dt="2024-10-24T07:36:58.601" v="90"/>
          <ac:picMkLst>
            <pc:docMk/>
            <pc:sldMk cId="1590495858" sldId="642"/>
            <ac:picMk id="10" creationId="{51599A2A-A0BE-0257-4C10-35F04365B778}"/>
          </ac:picMkLst>
        </pc:picChg>
        <pc:picChg chg="add del mod ord">
          <ac:chgData name="AbdullahHalawany" userId="93acd4f6-3999-43c0-a02f-17f31116eace" providerId="ADAL" clId="{B4A1F090-18DB-4C52-9589-7363D9319D7C}" dt="2024-10-24T07:37:49.079" v="91"/>
          <ac:picMkLst>
            <pc:docMk/>
            <pc:sldMk cId="1590495858" sldId="642"/>
            <ac:picMk id="16" creationId="{2BD904C7-7319-F147-BF53-62E2E15BE229}"/>
          </ac:picMkLst>
        </pc:picChg>
        <pc:picChg chg="add del mod">
          <ac:chgData name="AbdullahHalawany" userId="93acd4f6-3999-43c0-a02f-17f31116eace" providerId="ADAL" clId="{B4A1F090-18DB-4C52-9589-7363D9319D7C}" dt="2024-10-24T09:43:03.246" v="131"/>
          <ac:picMkLst>
            <pc:docMk/>
            <pc:sldMk cId="1590495858" sldId="642"/>
            <ac:picMk id="21" creationId="{0864EB5E-7A0C-6A1C-4973-6F9075C16027}"/>
          </ac:picMkLst>
        </pc:picChg>
        <pc:inkChg chg="add del">
          <ac:chgData name="AbdullahHalawany" userId="93acd4f6-3999-43c0-a02f-17f31116eace" providerId="ADAL" clId="{B4A1F090-18DB-4C52-9589-7363D9319D7C}" dt="2024-10-24T07:36:40.825" v="87"/>
          <ac:inkMkLst>
            <pc:docMk/>
            <pc:sldMk cId="1590495858" sldId="642"/>
            <ac:inkMk id="4" creationId="{B264963F-AAC2-1CD7-7A8B-875396DDC6D7}"/>
          </ac:inkMkLst>
        </pc:inkChg>
        <pc:inkChg chg="add del">
          <ac:chgData name="AbdullahHalawany" userId="93acd4f6-3999-43c0-a02f-17f31116eace" providerId="ADAL" clId="{B4A1F090-18DB-4C52-9589-7363D9319D7C}" dt="2024-10-24T07:36:58.601" v="90"/>
          <ac:inkMkLst>
            <pc:docMk/>
            <pc:sldMk cId="1590495858" sldId="642"/>
            <ac:inkMk id="9" creationId="{B06829ED-DA82-FEE4-1B47-C1098FB08C0B}"/>
          </ac:inkMkLst>
        </pc:inkChg>
        <pc:inkChg chg="add del">
          <ac:chgData name="AbdullahHalawany" userId="93acd4f6-3999-43c0-a02f-17f31116eace" providerId="ADAL" clId="{B4A1F090-18DB-4C52-9589-7363D9319D7C}" dt="2024-10-24T09:43:03.246" v="131"/>
          <ac:inkMkLst>
            <pc:docMk/>
            <pc:sldMk cId="1590495858" sldId="642"/>
            <ac:inkMk id="20" creationId="{545EADC8-4C7C-2E29-A0C2-5FC690314257}"/>
          </ac:inkMkLst>
        </pc:inkChg>
      </pc:sldChg>
      <pc:sldChg chg="addSp delSp modSp modTransition modAnim">
        <pc:chgData name="AbdullahHalawany" userId="93acd4f6-3999-43c0-a02f-17f31116eace" providerId="ADAL" clId="{B4A1F090-18DB-4C52-9589-7363D9319D7C}" dt="2024-10-24T09:43:03.246" v="131"/>
        <pc:sldMkLst>
          <pc:docMk/>
          <pc:sldMk cId="2199711918" sldId="643"/>
        </pc:sldMkLst>
        <pc:picChg chg="add del mod">
          <ac:chgData name="AbdullahHalawany" userId="93acd4f6-3999-43c0-a02f-17f31116eace" providerId="ADAL" clId="{B4A1F090-18DB-4C52-9589-7363D9319D7C}" dt="2024-10-24T09:43:03.246" v="131"/>
          <ac:picMkLst>
            <pc:docMk/>
            <pc:sldMk cId="2199711918" sldId="643"/>
            <ac:picMk id="5" creationId="{B8597D0E-6F0E-0D6C-0284-2310590A0035}"/>
          </ac:picMkLst>
        </pc:picChg>
        <pc:inkChg chg="add del">
          <ac:chgData name="AbdullahHalawany" userId="93acd4f6-3999-43c0-a02f-17f31116eace" providerId="ADAL" clId="{B4A1F090-18DB-4C52-9589-7363D9319D7C}" dt="2024-10-24T09:43:03.246" v="131"/>
          <ac:inkMkLst>
            <pc:docMk/>
            <pc:sldMk cId="2199711918" sldId="643"/>
            <ac:inkMk id="4" creationId="{68335CE3-9E8D-2C49-A231-02B8AD826DCD}"/>
          </ac:inkMkLst>
        </pc:inkChg>
      </pc:sldChg>
      <pc:sldChg chg="addSp delSp modSp mod modTransition modAnim">
        <pc:chgData name="AbdullahHalawany" userId="93acd4f6-3999-43c0-a02f-17f31116eace" providerId="ADAL" clId="{B4A1F090-18DB-4C52-9589-7363D9319D7C}" dt="2024-10-24T09:43:03.246" v="131"/>
        <pc:sldMkLst>
          <pc:docMk/>
          <pc:sldMk cId="2323281874" sldId="644"/>
        </pc:sldMkLst>
        <pc:spChg chg="mod">
          <ac:chgData name="AbdullahHalawany" userId="93acd4f6-3999-43c0-a02f-17f31116eace" providerId="ADAL" clId="{B4A1F090-18DB-4C52-9589-7363D9319D7C}" dt="2024-10-24T06:46:29.517" v="13" actId="207"/>
          <ac:spMkLst>
            <pc:docMk/>
            <pc:sldMk cId="2323281874" sldId="644"/>
            <ac:spMk id="10" creationId="{990169C1-5DF2-45B9-864B-8E2661F2032F}"/>
          </ac:spMkLst>
        </pc:spChg>
        <pc:picChg chg="add del mod">
          <ac:chgData name="AbdullahHalawany" userId="93acd4f6-3999-43c0-a02f-17f31116eace" providerId="ADAL" clId="{B4A1F090-18DB-4C52-9589-7363D9319D7C}" dt="2024-10-24T09:43:03.246" v="131"/>
          <ac:picMkLst>
            <pc:docMk/>
            <pc:sldMk cId="2323281874" sldId="644"/>
            <ac:picMk id="4" creationId="{3A7CA2DE-8074-9AFA-0AB2-A2A7A050F1B2}"/>
          </ac:picMkLst>
        </pc:picChg>
        <pc:inkChg chg="add del">
          <ac:chgData name="AbdullahHalawany" userId="93acd4f6-3999-43c0-a02f-17f31116eace" providerId="ADAL" clId="{B4A1F090-18DB-4C52-9589-7363D9319D7C}" dt="2024-10-24T09:43:03.246" v="131"/>
          <ac:inkMkLst>
            <pc:docMk/>
            <pc:sldMk cId="2323281874" sldId="644"/>
            <ac:inkMk id="3" creationId="{CF04C0C7-5034-F58C-0B4B-E70EBB96ADE3}"/>
          </ac:inkMkLst>
        </pc:inkChg>
      </pc:sldChg>
      <pc:sldChg chg="addSp delSp modSp modTransition modAnim">
        <pc:chgData name="AbdullahHalawany" userId="93acd4f6-3999-43c0-a02f-17f31116eace" providerId="ADAL" clId="{B4A1F090-18DB-4C52-9589-7363D9319D7C}" dt="2024-10-24T09:43:03.246" v="131"/>
        <pc:sldMkLst>
          <pc:docMk/>
          <pc:sldMk cId="421522802" sldId="645"/>
        </pc:sldMkLst>
        <pc:picChg chg="add del mod">
          <ac:chgData name="AbdullahHalawany" userId="93acd4f6-3999-43c0-a02f-17f31116eace" providerId="ADAL" clId="{B4A1F090-18DB-4C52-9589-7363D9319D7C}" dt="2024-10-24T09:43:03.246" v="131"/>
          <ac:picMkLst>
            <pc:docMk/>
            <pc:sldMk cId="421522802" sldId="645"/>
            <ac:picMk id="4" creationId="{BEEECC02-F358-8F7F-0665-72801D5A257D}"/>
          </ac:picMkLst>
        </pc:picChg>
        <pc:inkChg chg="add del">
          <ac:chgData name="AbdullahHalawany" userId="93acd4f6-3999-43c0-a02f-17f31116eace" providerId="ADAL" clId="{B4A1F090-18DB-4C52-9589-7363D9319D7C}" dt="2024-10-24T09:43:03.246" v="131"/>
          <ac:inkMkLst>
            <pc:docMk/>
            <pc:sldMk cId="421522802" sldId="645"/>
            <ac:inkMk id="3" creationId="{DC750B60-AE26-36E0-4F2C-4DC3AD9A1880}"/>
          </ac:inkMkLst>
        </pc:inkChg>
      </pc:sldChg>
      <pc:sldChg chg="addSp delSp modSp mod modTransition modAnim">
        <pc:chgData name="AbdullahHalawany" userId="93acd4f6-3999-43c0-a02f-17f31116eace" providerId="ADAL" clId="{B4A1F090-18DB-4C52-9589-7363D9319D7C}" dt="2024-10-24T09:43:03.246" v="131"/>
        <pc:sldMkLst>
          <pc:docMk/>
          <pc:sldMk cId="3247897333" sldId="646"/>
        </pc:sldMkLst>
        <pc:spChg chg="mod">
          <ac:chgData name="AbdullahHalawany" userId="93acd4f6-3999-43c0-a02f-17f31116eace" providerId="ADAL" clId="{B4A1F090-18DB-4C52-9589-7363D9319D7C}" dt="2024-10-24T06:47:49.553" v="36" actId="2710"/>
          <ac:spMkLst>
            <pc:docMk/>
            <pc:sldMk cId="3247897333" sldId="646"/>
            <ac:spMk id="10" creationId="{990169C1-5DF2-45B9-864B-8E2661F2032F}"/>
          </ac:spMkLst>
        </pc:spChg>
        <pc:spChg chg="mod">
          <ac:chgData name="AbdullahHalawany" userId="93acd4f6-3999-43c0-a02f-17f31116eace" providerId="ADAL" clId="{B4A1F090-18DB-4C52-9589-7363D9319D7C}" dt="2024-10-24T06:47:33.041" v="19" actId="1076"/>
          <ac:spMkLst>
            <pc:docMk/>
            <pc:sldMk cId="3247897333" sldId="646"/>
            <ac:spMk id="14" creationId="{00000000-0000-0000-0000-000000000000}"/>
          </ac:spMkLst>
        </pc:spChg>
        <pc:picChg chg="add del mod">
          <ac:chgData name="AbdullahHalawany" userId="93acd4f6-3999-43c0-a02f-17f31116eace" providerId="ADAL" clId="{B4A1F090-18DB-4C52-9589-7363D9319D7C}" dt="2024-10-24T09:43:03.246" v="131"/>
          <ac:picMkLst>
            <pc:docMk/>
            <pc:sldMk cId="3247897333" sldId="646"/>
            <ac:picMk id="4" creationId="{FF11E64D-29EC-BC8F-336B-4E30EC4ADF66}"/>
          </ac:picMkLst>
        </pc:picChg>
        <pc:picChg chg="mod">
          <ac:chgData name="AbdullahHalawany" userId="93acd4f6-3999-43c0-a02f-17f31116eace" providerId="ADAL" clId="{B4A1F090-18DB-4C52-9589-7363D9319D7C}" dt="2024-10-24T06:47:54.359" v="37" actId="1076"/>
          <ac:picMkLst>
            <pc:docMk/>
            <pc:sldMk cId="3247897333" sldId="646"/>
            <ac:picMk id="11" creationId="{2C17495C-44BD-40E1-9704-50F6F5F60FDC}"/>
          </ac:picMkLst>
        </pc:picChg>
        <pc:inkChg chg="add del">
          <ac:chgData name="AbdullahHalawany" userId="93acd4f6-3999-43c0-a02f-17f31116eace" providerId="ADAL" clId="{B4A1F090-18DB-4C52-9589-7363D9319D7C}" dt="2024-10-24T09:43:03.246" v="131"/>
          <ac:inkMkLst>
            <pc:docMk/>
            <pc:sldMk cId="3247897333" sldId="646"/>
            <ac:inkMk id="3" creationId="{4498B74F-A234-8893-378B-1A7E68068ED6}"/>
          </ac:inkMkLst>
        </pc:inkChg>
      </pc:sldChg>
      <pc:sldChg chg="addSp delSp modSp mod modTransition modAnim">
        <pc:chgData name="AbdullahHalawany" userId="93acd4f6-3999-43c0-a02f-17f31116eace" providerId="ADAL" clId="{B4A1F090-18DB-4C52-9589-7363D9319D7C}" dt="2024-10-24T09:43:03.246" v="131"/>
        <pc:sldMkLst>
          <pc:docMk/>
          <pc:sldMk cId="3226861001" sldId="648"/>
        </pc:sldMkLst>
        <pc:picChg chg="add del mod">
          <ac:chgData name="AbdullahHalawany" userId="93acd4f6-3999-43c0-a02f-17f31116eace" providerId="ADAL" clId="{B4A1F090-18DB-4C52-9589-7363D9319D7C}" dt="2024-10-24T09:43:03.246" v="131"/>
          <ac:picMkLst>
            <pc:docMk/>
            <pc:sldMk cId="3226861001" sldId="648"/>
            <ac:picMk id="4" creationId="{B963D127-3381-8CFC-19C8-637368596B37}"/>
          </ac:picMkLst>
        </pc:picChg>
        <pc:picChg chg="mod">
          <ac:chgData name="AbdullahHalawany" userId="93acd4f6-3999-43c0-a02f-17f31116eace" providerId="ADAL" clId="{B4A1F090-18DB-4C52-9589-7363D9319D7C}" dt="2024-10-24T06:48:30.458" v="60" actId="1037"/>
          <ac:picMkLst>
            <pc:docMk/>
            <pc:sldMk cId="3226861001" sldId="648"/>
            <ac:picMk id="12" creationId="{37CDCF64-D295-40A2-8702-AA42335B004A}"/>
          </ac:picMkLst>
        </pc:picChg>
        <pc:inkChg chg="add del">
          <ac:chgData name="AbdullahHalawany" userId="93acd4f6-3999-43c0-a02f-17f31116eace" providerId="ADAL" clId="{B4A1F090-18DB-4C52-9589-7363D9319D7C}" dt="2024-10-24T09:43:03.246" v="131"/>
          <ac:inkMkLst>
            <pc:docMk/>
            <pc:sldMk cId="3226861001" sldId="648"/>
            <ac:inkMk id="3" creationId="{FD767804-724D-0A94-C91C-EBAFDA24A03B}"/>
          </ac:inkMkLst>
        </pc:inkChg>
      </pc:sldChg>
      <pc:sldChg chg="addSp delSp modSp modTransition modAnim">
        <pc:chgData name="AbdullahHalawany" userId="93acd4f6-3999-43c0-a02f-17f31116eace" providerId="ADAL" clId="{B4A1F090-18DB-4C52-9589-7363D9319D7C}" dt="2024-10-24T09:43:03.246" v="131"/>
        <pc:sldMkLst>
          <pc:docMk/>
          <pc:sldMk cId="2507869648" sldId="649"/>
        </pc:sldMkLst>
        <pc:picChg chg="add del mod">
          <ac:chgData name="AbdullahHalawany" userId="93acd4f6-3999-43c0-a02f-17f31116eace" providerId="ADAL" clId="{B4A1F090-18DB-4C52-9589-7363D9319D7C}" dt="2024-10-24T09:43:03.246" v="131"/>
          <ac:picMkLst>
            <pc:docMk/>
            <pc:sldMk cId="2507869648" sldId="649"/>
            <ac:picMk id="4" creationId="{394F09E6-8834-082A-2CB1-AFE432D4FE0E}"/>
          </ac:picMkLst>
        </pc:picChg>
        <pc:inkChg chg="add del">
          <ac:chgData name="AbdullahHalawany" userId="93acd4f6-3999-43c0-a02f-17f31116eace" providerId="ADAL" clId="{B4A1F090-18DB-4C52-9589-7363D9319D7C}" dt="2024-10-24T09:43:03.246" v="131"/>
          <ac:inkMkLst>
            <pc:docMk/>
            <pc:sldMk cId="2507869648" sldId="649"/>
            <ac:inkMk id="3" creationId="{99AA86A9-4757-E62A-910C-5A6843383424}"/>
          </ac:inkMkLst>
        </pc:inkChg>
      </pc:sldChg>
      <pc:sldChg chg="addSp delSp modSp modTransition modAnim">
        <pc:chgData name="AbdullahHalawany" userId="93acd4f6-3999-43c0-a02f-17f31116eace" providerId="ADAL" clId="{B4A1F090-18DB-4C52-9589-7363D9319D7C}" dt="2024-10-24T09:43:03.246" v="131"/>
        <pc:sldMkLst>
          <pc:docMk/>
          <pc:sldMk cId="4118469622" sldId="650"/>
        </pc:sldMkLst>
        <pc:picChg chg="add del mod">
          <ac:chgData name="AbdullahHalawany" userId="93acd4f6-3999-43c0-a02f-17f31116eace" providerId="ADAL" clId="{B4A1F090-18DB-4C52-9589-7363D9319D7C}" dt="2024-10-24T09:43:03.246" v="131"/>
          <ac:picMkLst>
            <pc:docMk/>
            <pc:sldMk cId="4118469622" sldId="650"/>
            <ac:picMk id="4" creationId="{C593A8AD-C368-2F9D-6277-D2E6C1ABA9A3}"/>
          </ac:picMkLst>
        </pc:picChg>
        <pc:inkChg chg="add del">
          <ac:chgData name="AbdullahHalawany" userId="93acd4f6-3999-43c0-a02f-17f31116eace" providerId="ADAL" clId="{B4A1F090-18DB-4C52-9589-7363D9319D7C}" dt="2024-10-24T09:43:03.246" v="131"/>
          <ac:inkMkLst>
            <pc:docMk/>
            <pc:sldMk cId="4118469622" sldId="650"/>
            <ac:inkMk id="3" creationId="{53ADD297-E82B-D817-DE52-A20458628D86}"/>
          </ac:inkMkLst>
        </pc:inkChg>
      </pc:sldChg>
      <pc:sldChg chg="addSp delSp modSp modTransition modAnim">
        <pc:chgData name="AbdullahHalawany" userId="93acd4f6-3999-43c0-a02f-17f31116eace" providerId="ADAL" clId="{B4A1F090-18DB-4C52-9589-7363D9319D7C}" dt="2024-10-24T09:43:03.246" v="131"/>
        <pc:sldMkLst>
          <pc:docMk/>
          <pc:sldMk cId="3424431170" sldId="651"/>
        </pc:sldMkLst>
        <pc:picChg chg="add del mod">
          <ac:chgData name="AbdullahHalawany" userId="93acd4f6-3999-43c0-a02f-17f31116eace" providerId="ADAL" clId="{B4A1F090-18DB-4C52-9589-7363D9319D7C}" dt="2024-10-24T09:43:03.246" v="131"/>
          <ac:picMkLst>
            <pc:docMk/>
            <pc:sldMk cId="3424431170" sldId="651"/>
            <ac:picMk id="4" creationId="{88846CF1-4DAC-4401-892B-2A9BC01D5CB3}"/>
          </ac:picMkLst>
        </pc:picChg>
        <pc:inkChg chg="add del">
          <ac:chgData name="AbdullahHalawany" userId="93acd4f6-3999-43c0-a02f-17f31116eace" providerId="ADAL" clId="{B4A1F090-18DB-4C52-9589-7363D9319D7C}" dt="2024-10-24T09:43:03.246" v="131"/>
          <ac:inkMkLst>
            <pc:docMk/>
            <pc:sldMk cId="3424431170" sldId="651"/>
            <ac:inkMk id="3" creationId="{655278FF-BBAD-0D6E-5C1E-57824CABF892}"/>
          </ac:inkMkLst>
        </pc:inkChg>
      </pc:sldChg>
      <pc:sldChg chg="addSp delSp modSp ord modTransition modAnim">
        <pc:chgData name="AbdullahHalawany" userId="93acd4f6-3999-43c0-a02f-17f31116eace" providerId="ADAL" clId="{B4A1F090-18DB-4C52-9589-7363D9319D7C}" dt="2024-10-24T09:43:03.246" v="131"/>
        <pc:sldMkLst>
          <pc:docMk/>
          <pc:sldMk cId="1898810154" sldId="652"/>
        </pc:sldMkLst>
        <pc:picChg chg="add del mod">
          <ac:chgData name="AbdullahHalawany" userId="93acd4f6-3999-43c0-a02f-17f31116eace" providerId="ADAL" clId="{B4A1F090-18DB-4C52-9589-7363D9319D7C}" dt="2024-10-24T09:43:03.246" v="131"/>
          <ac:picMkLst>
            <pc:docMk/>
            <pc:sldMk cId="1898810154" sldId="652"/>
            <ac:picMk id="3" creationId="{E6780B02-5F8D-BC2C-DDC5-849CECB0E610}"/>
          </ac:picMkLst>
        </pc:picChg>
      </pc:sldChg>
      <pc:sldChg chg="addSp delSp modSp ord modTransition modAnim">
        <pc:chgData name="AbdullahHalawany" userId="93acd4f6-3999-43c0-a02f-17f31116eace" providerId="ADAL" clId="{B4A1F090-18DB-4C52-9589-7363D9319D7C}" dt="2024-10-24T09:43:03.246" v="131"/>
        <pc:sldMkLst>
          <pc:docMk/>
          <pc:sldMk cId="386343355" sldId="653"/>
        </pc:sldMkLst>
        <pc:picChg chg="add del mod">
          <ac:chgData name="AbdullahHalawany" userId="93acd4f6-3999-43c0-a02f-17f31116eace" providerId="ADAL" clId="{B4A1F090-18DB-4C52-9589-7363D9319D7C}" dt="2024-10-24T09:43:03.246" v="131"/>
          <ac:picMkLst>
            <pc:docMk/>
            <pc:sldMk cId="386343355" sldId="653"/>
            <ac:picMk id="4" creationId="{C93425A2-60D9-0018-29C6-14D7766910BA}"/>
          </ac:picMkLst>
        </pc:picChg>
        <pc:inkChg chg="add del">
          <ac:chgData name="AbdullahHalawany" userId="93acd4f6-3999-43c0-a02f-17f31116eace" providerId="ADAL" clId="{B4A1F090-18DB-4C52-9589-7363D9319D7C}" dt="2024-10-24T09:43:03.246" v="131"/>
          <ac:inkMkLst>
            <pc:docMk/>
            <pc:sldMk cId="386343355" sldId="653"/>
            <ac:inkMk id="3" creationId="{100A9E5F-AC9A-9DF5-41E5-BC75041A9506}"/>
          </ac:inkMkLst>
        </pc:inkChg>
      </pc:sldChg>
      <pc:sldChg chg="addSp delSp modSp ord modTransition modAnim">
        <pc:chgData name="AbdullahHalawany" userId="93acd4f6-3999-43c0-a02f-17f31116eace" providerId="ADAL" clId="{B4A1F090-18DB-4C52-9589-7363D9319D7C}" dt="2024-10-24T09:43:03.246" v="131"/>
        <pc:sldMkLst>
          <pc:docMk/>
          <pc:sldMk cId="103263723" sldId="654"/>
        </pc:sldMkLst>
        <pc:picChg chg="add del mod">
          <ac:chgData name="AbdullahHalawany" userId="93acd4f6-3999-43c0-a02f-17f31116eace" providerId="ADAL" clId="{B4A1F090-18DB-4C52-9589-7363D9319D7C}" dt="2024-10-24T09:43:03.246" v="131"/>
          <ac:picMkLst>
            <pc:docMk/>
            <pc:sldMk cId="103263723" sldId="654"/>
            <ac:picMk id="4" creationId="{068CCE50-4847-83C4-3FE8-B83F4E805DD1}"/>
          </ac:picMkLst>
        </pc:picChg>
        <pc:inkChg chg="add del">
          <ac:chgData name="AbdullahHalawany" userId="93acd4f6-3999-43c0-a02f-17f31116eace" providerId="ADAL" clId="{B4A1F090-18DB-4C52-9589-7363D9319D7C}" dt="2024-10-24T09:43:03.246" v="131"/>
          <ac:inkMkLst>
            <pc:docMk/>
            <pc:sldMk cId="103263723" sldId="654"/>
            <ac:inkMk id="3" creationId="{5FF237CD-5424-C49E-F2C7-FDE149F05430}"/>
          </ac:inkMkLst>
        </pc:inkChg>
      </pc:sldChg>
      <pc:sldChg chg="addSp delSp modSp modTransition modAnim">
        <pc:chgData name="AbdullahHalawany" userId="93acd4f6-3999-43c0-a02f-17f31116eace" providerId="ADAL" clId="{B4A1F090-18DB-4C52-9589-7363D9319D7C}" dt="2024-10-24T09:43:03.246" v="131"/>
        <pc:sldMkLst>
          <pc:docMk/>
          <pc:sldMk cId="4268130052" sldId="655"/>
        </pc:sldMkLst>
        <pc:picChg chg="add del mod">
          <ac:chgData name="AbdullahHalawany" userId="93acd4f6-3999-43c0-a02f-17f31116eace" providerId="ADAL" clId="{B4A1F090-18DB-4C52-9589-7363D9319D7C}" dt="2024-10-24T09:43:03.246" v="131"/>
          <ac:picMkLst>
            <pc:docMk/>
            <pc:sldMk cId="4268130052" sldId="655"/>
            <ac:picMk id="4" creationId="{CC241322-82EB-EFD3-0D22-D9EB95CEB93E}"/>
          </ac:picMkLst>
        </pc:picChg>
        <pc:inkChg chg="add del">
          <ac:chgData name="AbdullahHalawany" userId="93acd4f6-3999-43c0-a02f-17f31116eace" providerId="ADAL" clId="{B4A1F090-18DB-4C52-9589-7363D9319D7C}" dt="2024-10-24T09:43:03.246" v="131"/>
          <ac:inkMkLst>
            <pc:docMk/>
            <pc:sldMk cId="4268130052" sldId="655"/>
            <ac:inkMk id="3" creationId="{6F368E15-F0A9-6F0E-4EF0-55628BCFCE89}"/>
          </ac:inkMkLst>
        </pc:inkChg>
      </pc:sldChg>
      <pc:sldChg chg="addSp delSp modSp modTransition modAnim">
        <pc:chgData name="AbdullahHalawany" userId="93acd4f6-3999-43c0-a02f-17f31116eace" providerId="ADAL" clId="{B4A1F090-18DB-4C52-9589-7363D9319D7C}" dt="2024-10-24T09:43:03.246" v="131"/>
        <pc:sldMkLst>
          <pc:docMk/>
          <pc:sldMk cId="4037689412" sldId="656"/>
        </pc:sldMkLst>
        <pc:picChg chg="add del mod">
          <ac:chgData name="AbdullahHalawany" userId="93acd4f6-3999-43c0-a02f-17f31116eace" providerId="ADAL" clId="{B4A1F090-18DB-4C52-9589-7363D9319D7C}" dt="2024-10-24T09:43:03.246" v="131"/>
          <ac:picMkLst>
            <pc:docMk/>
            <pc:sldMk cId="4037689412" sldId="656"/>
            <ac:picMk id="4" creationId="{A073F0BB-6261-5461-DFD6-1063D50DEE30}"/>
          </ac:picMkLst>
        </pc:picChg>
        <pc:inkChg chg="add del">
          <ac:chgData name="AbdullahHalawany" userId="93acd4f6-3999-43c0-a02f-17f31116eace" providerId="ADAL" clId="{B4A1F090-18DB-4C52-9589-7363D9319D7C}" dt="2024-10-24T09:43:03.246" v="131"/>
          <ac:inkMkLst>
            <pc:docMk/>
            <pc:sldMk cId="4037689412" sldId="656"/>
            <ac:inkMk id="3" creationId="{9B1B211C-7E47-5978-3599-71FB49CA8511}"/>
          </ac:inkMkLst>
        </pc:inkChg>
      </pc:sldChg>
      <pc:sldChg chg="addSp delSp modSp modTransition modAnim">
        <pc:chgData name="AbdullahHalawany" userId="93acd4f6-3999-43c0-a02f-17f31116eace" providerId="ADAL" clId="{B4A1F090-18DB-4C52-9589-7363D9319D7C}" dt="2024-10-24T09:43:03.246" v="131"/>
        <pc:sldMkLst>
          <pc:docMk/>
          <pc:sldMk cId="952852399" sldId="657"/>
        </pc:sldMkLst>
        <pc:picChg chg="add del mod">
          <ac:chgData name="AbdullahHalawany" userId="93acd4f6-3999-43c0-a02f-17f31116eace" providerId="ADAL" clId="{B4A1F090-18DB-4C52-9589-7363D9319D7C}" dt="2024-10-24T09:43:03.246" v="131"/>
          <ac:picMkLst>
            <pc:docMk/>
            <pc:sldMk cId="952852399" sldId="657"/>
            <ac:picMk id="4" creationId="{C2BA79F9-A848-3F1E-31EA-B08EDDA65229}"/>
          </ac:picMkLst>
        </pc:picChg>
        <pc:inkChg chg="add del">
          <ac:chgData name="AbdullahHalawany" userId="93acd4f6-3999-43c0-a02f-17f31116eace" providerId="ADAL" clId="{B4A1F090-18DB-4C52-9589-7363D9319D7C}" dt="2024-10-24T09:43:03.246" v="131"/>
          <ac:inkMkLst>
            <pc:docMk/>
            <pc:sldMk cId="952852399" sldId="657"/>
            <ac:inkMk id="3" creationId="{C6AB9CE3-5CE3-B75B-6860-91C3388AF637}"/>
          </ac:inkMkLst>
        </pc:inkChg>
      </pc:sldChg>
      <pc:sldChg chg="addSp delSp modSp modTransition modAnim">
        <pc:chgData name="AbdullahHalawany" userId="93acd4f6-3999-43c0-a02f-17f31116eace" providerId="ADAL" clId="{B4A1F090-18DB-4C52-9589-7363D9319D7C}" dt="2024-10-24T09:43:03.246" v="131"/>
        <pc:sldMkLst>
          <pc:docMk/>
          <pc:sldMk cId="2823463107" sldId="658"/>
        </pc:sldMkLst>
        <pc:picChg chg="add del mod">
          <ac:chgData name="AbdullahHalawany" userId="93acd4f6-3999-43c0-a02f-17f31116eace" providerId="ADAL" clId="{B4A1F090-18DB-4C52-9589-7363D9319D7C}" dt="2024-10-24T09:43:03.246" v="131"/>
          <ac:picMkLst>
            <pc:docMk/>
            <pc:sldMk cId="2823463107" sldId="658"/>
            <ac:picMk id="4" creationId="{B2EE0085-4D63-0D2F-D98E-97611E3E9B82}"/>
          </ac:picMkLst>
        </pc:picChg>
        <pc:inkChg chg="add del">
          <ac:chgData name="AbdullahHalawany" userId="93acd4f6-3999-43c0-a02f-17f31116eace" providerId="ADAL" clId="{B4A1F090-18DB-4C52-9589-7363D9319D7C}" dt="2024-10-24T09:43:03.246" v="131"/>
          <ac:inkMkLst>
            <pc:docMk/>
            <pc:sldMk cId="2823463107" sldId="658"/>
            <ac:inkMk id="3" creationId="{E388EA15-E45A-AF58-E079-58D9E082F297}"/>
          </ac:inkMkLst>
        </pc:inkChg>
      </pc:sldChg>
      <pc:sldChg chg="addSp delSp modSp mod modTransition modAnim">
        <pc:chgData name="AbdullahHalawany" userId="93acd4f6-3999-43c0-a02f-17f31116eace" providerId="ADAL" clId="{B4A1F090-18DB-4C52-9589-7363D9319D7C}" dt="2024-10-24T09:43:03.246" v="131"/>
        <pc:sldMkLst>
          <pc:docMk/>
          <pc:sldMk cId="859111545" sldId="659"/>
        </pc:sldMkLst>
        <pc:graphicFrameChg chg="modGraphic">
          <ac:chgData name="AbdullahHalawany" userId="93acd4f6-3999-43c0-a02f-17f31116eace" providerId="ADAL" clId="{B4A1F090-18DB-4C52-9589-7363D9319D7C}" dt="2024-10-24T08:12:42.108" v="96" actId="20577"/>
          <ac:graphicFrameMkLst>
            <pc:docMk/>
            <pc:sldMk cId="859111545" sldId="659"/>
            <ac:graphicFrameMk id="8" creationId="{00000000-0000-0000-0000-000000000000}"/>
          </ac:graphicFrameMkLst>
        </pc:graphicFrameChg>
        <pc:picChg chg="add del mod">
          <ac:chgData name="AbdullahHalawany" userId="93acd4f6-3999-43c0-a02f-17f31116eace" providerId="ADAL" clId="{B4A1F090-18DB-4C52-9589-7363D9319D7C}" dt="2024-10-24T08:12:33.971" v="93"/>
          <ac:picMkLst>
            <pc:docMk/>
            <pc:sldMk cId="859111545" sldId="659"/>
            <ac:picMk id="4" creationId="{F578E5E7-5E8E-9F87-9220-38763F946828}"/>
          </ac:picMkLst>
        </pc:picChg>
        <pc:picChg chg="add del mod">
          <ac:chgData name="AbdullahHalawany" userId="93acd4f6-3999-43c0-a02f-17f31116eace" providerId="ADAL" clId="{B4A1F090-18DB-4C52-9589-7363D9319D7C}" dt="2024-10-24T08:13:22.653" v="99"/>
          <ac:picMkLst>
            <pc:docMk/>
            <pc:sldMk cId="859111545" sldId="659"/>
            <ac:picMk id="12" creationId="{FA0D3ED6-3A63-64D2-FA23-472C26B9B109}"/>
          </ac:picMkLst>
        </pc:picChg>
        <pc:picChg chg="add del mod ord">
          <ac:chgData name="AbdullahHalawany" userId="93acd4f6-3999-43c0-a02f-17f31116eace" providerId="ADAL" clId="{B4A1F090-18DB-4C52-9589-7363D9319D7C}" dt="2024-10-24T08:14:50.210" v="100"/>
          <ac:picMkLst>
            <pc:docMk/>
            <pc:sldMk cId="859111545" sldId="659"/>
            <ac:picMk id="16" creationId="{64266080-49E6-5B31-B16F-8D5E1A9D4D63}"/>
          </ac:picMkLst>
        </pc:picChg>
        <pc:picChg chg="add del mod">
          <ac:chgData name="AbdullahHalawany" userId="93acd4f6-3999-43c0-a02f-17f31116eace" providerId="ADAL" clId="{B4A1F090-18DB-4C52-9589-7363D9319D7C}" dt="2024-10-24T09:43:03.246" v="131"/>
          <ac:picMkLst>
            <pc:docMk/>
            <pc:sldMk cId="859111545" sldId="659"/>
            <ac:picMk id="18" creationId="{DCAABDC0-25E2-D0B1-0D2D-B2FFC85C1F25}"/>
          </ac:picMkLst>
        </pc:picChg>
        <pc:inkChg chg="add del">
          <ac:chgData name="AbdullahHalawany" userId="93acd4f6-3999-43c0-a02f-17f31116eace" providerId="ADAL" clId="{B4A1F090-18DB-4C52-9589-7363D9319D7C}" dt="2024-10-24T08:12:33.971" v="93"/>
          <ac:inkMkLst>
            <pc:docMk/>
            <pc:sldMk cId="859111545" sldId="659"/>
            <ac:inkMk id="3" creationId="{D0262A04-0E46-4813-630A-0AA5DF50A9F3}"/>
          </ac:inkMkLst>
        </pc:inkChg>
        <pc:inkChg chg="add del">
          <ac:chgData name="AbdullahHalawany" userId="93acd4f6-3999-43c0-a02f-17f31116eace" providerId="ADAL" clId="{B4A1F090-18DB-4C52-9589-7363D9319D7C}" dt="2024-10-24T09:43:03.246" v="131"/>
          <ac:inkMkLst>
            <pc:docMk/>
            <pc:sldMk cId="859111545" sldId="659"/>
            <ac:inkMk id="17" creationId="{A9DA7050-BD6F-E084-85AE-A67E5DAAC649}"/>
          </ac:inkMkLst>
        </pc:inkChg>
      </pc:sldChg>
      <pc:sldChg chg="addSp delSp modSp mod modTransition modAnim">
        <pc:chgData name="AbdullahHalawany" userId="93acd4f6-3999-43c0-a02f-17f31116eace" providerId="ADAL" clId="{B4A1F090-18DB-4C52-9589-7363D9319D7C}" dt="2024-10-24T09:43:03.246" v="131"/>
        <pc:sldMkLst>
          <pc:docMk/>
          <pc:sldMk cId="1355001003" sldId="660"/>
        </pc:sldMkLst>
        <pc:picChg chg="add del mod">
          <ac:chgData name="AbdullahHalawany" userId="93acd4f6-3999-43c0-a02f-17f31116eace" providerId="ADAL" clId="{B4A1F090-18DB-4C52-9589-7363D9319D7C}" dt="2024-10-24T08:16:46.035" v="102"/>
          <ac:picMkLst>
            <pc:docMk/>
            <pc:sldMk cId="1355001003" sldId="660"/>
            <ac:picMk id="3" creationId="{DA820117-83E5-C9B8-A63C-63612F794971}"/>
          </ac:picMkLst>
        </pc:picChg>
        <pc:picChg chg="add del mod ord">
          <ac:chgData name="AbdullahHalawany" userId="93acd4f6-3999-43c0-a02f-17f31116eace" providerId="ADAL" clId="{B4A1F090-18DB-4C52-9589-7363D9319D7C}" dt="2024-10-24T08:20:52.095" v="103"/>
          <ac:picMkLst>
            <pc:docMk/>
            <pc:sldMk cId="1355001003" sldId="660"/>
            <ac:picMk id="7" creationId="{4A41FB09-E530-35E7-DB8D-AB93DD6ACB13}"/>
          </ac:picMkLst>
        </pc:picChg>
        <pc:picChg chg="add del mod">
          <ac:chgData name="AbdullahHalawany" userId="93acd4f6-3999-43c0-a02f-17f31116eace" providerId="ADAL" clId="{B4A1F090-18DB-4C52-9589-7363D9319D7C}" dt="2024-10-24T09:43:03.246" v="131"/>
          <ac:picMkLst>
            <pc:docMk/>
            <pc:sldMk cId="1355001003" sldId="660"/>
            <ac:picMk id="9" creationId="{9DC68438-7CDE-3224-0A4C-C5C5A71B3CD9}"/>
          </ac:picMkLst>
        </pc:picChg>
        <pc:inkChg chg="add del">
          <ac:chgData name="AbdullahHalawany" userId="93acd4f6-3999-43c0-a02f-17f31116eace" providerId="ADAL" clId="{B4A1F090-18DB-4C52-9589-7363D9319D7C}" dt="2024-10-24T09:43:03.246" v="131"/>
          <ac:inkMkLst>
            <pc:docMk/>
            <pc:sldMk cId="1355001003" sldId="660"/>
            <ac:inkMk id="8" creationId="{382388C0-0AA5-DAB5-17EB-694CF34D98BA}"/>
          </ac:inkMkLst>
        </pc:inkChg>
      </pc:sldChg>
      <pc:sldChg chg="addSp delSp modSp modTransition modAnim">
        <pc:chgData name="AbdullahHalawany" userId="93acd4f6-3999-43c0-a02f-17f31116eace" providerId="ADAL" clId="{B4A1F090-18DB-4C52-9589-7363D9319D7C}" dt="2024-10-24T09:43:03.246" v="131"/>
        <pc:sldMkLst>
          <pc:docMk/>
          <pc:sldMk cId="3093785407" sldId="661"/>
        </pc:sldMkLst>
        <pc:picChg chg="add del mod">
          <ac:chgData name="AbdullahHalawany" userId="93acd4f6-3999-43c0-a02f-17f31116eace" providerId="ADAL" clId="{B4A1F090-18DB-4C52-9589-7363D9319D7C}" dt="2024-10-24T09:43:03.246" v="131"/>
          <ac:picMkLst>
            <pc:docMk/>
            <pc:sldMk cId="3093785407" sldId="661"/>
            <ac:picMk id="5" creationId="{89533E41-27C3-6776-3845-342462AAB058}"/>
          </ac:picMkLst>
        </pc:picChg>
        <pc:inkChg chg="add del">
          <ac:chgData name="AbdullahHalawany" userId="93acd4f6-3999-43c0-a02f-17f31116eace" providerId="ADAL" clId="{B4A1F090-18DB-4C52-9589-7363D9319D7C}" dt="2024-10-24T09:43:03.246" v="131"/>
          <ac:inkMkLst>
            <pc:docMk/>
            <pc:sldMk cId="3093785407" sldId="661"/>
            <ac:inkMk id="4" creationId="{6A0E5D4B-19F8-DF6C-DA78-924951D2941C}"/>
          </ac:inkMkLst>
        </pc:inkChg>
      </pc:sldChg>
      <pc:sldChg chg="addSp delSp modSp modTransition modAnim">
        <pc:chgData name="AbdullahHalawany" userId="93acd4f6-3999-43c0-a02f-17f31116eace" providerId="ADAL" clId="{B4A1F090-18DB-4C52-9589-7363D9319D7C}" dt="2024-10-24T09:43:03.246" v="131"/>
        <pc:sldMkLst>
          <pc:docMk/>
          <pc:sldMk cId="533755111" sldId="662"/>
        </pc:sldMkLst>
        <pc:picChg chg="add del mod">
          <ac:chgData name="AbdullahHalawany" userId="93acd4f6-3999-43c0-a02f-17f31116eace" providerId="ADAL" clId="{B4A1F090-18DB-4C52-9589-7363D9319D7C}" dt="2024-10-24T09:43:03.246" v="131"/>
          <ac:picMkLst>
            <pc:docMk/>
            <pc:sldMk cId="533755111" sldId="662"/>
            <ac:picMk id="4" creationId="{4DBEBBBD-4E0D-7CCC-E00E-C7FF4E2F04CA}"/>
          </ac:picMkLst>
        </pc:picChg>
      </pc:sldChg>
      <pc:sldChg chg="addSp delSp modSp modTransition modAnim">
        <pc:chgData name="AbdullahHalawany" userId="93acd4f6-3999-43c0-a02f-17f31116eace" providerId="ADAL" clId="{B4A1F090-18DB-4C52-9589-7363D9319D7C}" dt="2024-10-24T09:43:03.246" v="131"/>
        <pc:sldMkLst>
          <pc:docMk/>
          <pc:sldMk cId="1201414311" sldId="663"/>
        </pc:sldMkLst>
        <pc:picChg chg="add del mod">
          <ac:chgData name="AbdullahHalawany" userId="93acd4f6-3999-43c0-a02f-17f31116eace" providerId="ADAL" clId="{B4A1F090-18DB-4C52-9589-7363D9319D7C}" dt="2024-10-24T09:43:03.246" v="131"/>
          <ac:picMkLst>
            <pc:docMk/>
            <pc:sldMk cId="1201414311" sldId="663"/>
            <ac:picMk id="4" creationId="{06C172B9-94DD-30E8-219F-CCAED4685CEB}"/>
          </ac:picMkLst>
        </pc:picChg>
        <pc:inkChg chg="add del">
          <ac:chgData name="AbdullahHalawany" userId="93acd4f6-3999-43c0-a02f-17f31116eace" providerId="ADAL" clId="{B4A1F090-18DB-4C52-9589-7363D9319D7C}" dt="2024-10-24T09:43:03.246" v="131"/>
          <ac:inkMkLst>
            <pc:docMk/>
            <pc:sldMk cId="1201414311" sldId="663"/>
            <ac:inkMk id="3" creationId="{3E08C8A8-DB31-7616-7135-9D3B34DEF294}"/>
          </ac:inkMkLst>
        </pc:inkChg>
      </pc:sldChg>
      <pc:sldChg chg="addSp delSp modSp modTransition modAnim">
        <pc:chgData name="AbdullahHalawany" userId="93acd4f6-3999-43c0-a02f-17f31116eace" providerId="ADAL" clId="{B4A1F090-18DB-4C52-9589-7363D9319D7C}" dt="2024-10-24T09:43:03.246" v="131"/>
        <pc:sldMkLst>
          <pc:docMk/>
          <pc:sldMk cId="730019946" sldId="664"/>
        </pc:sldMkLst>
        <pc:picChg chg="add del mod">
          <ac:chgData name="AbdullahHalawany" userId="93acd4f6-3999-43c0-a02f-17f31116eace" providerId="ADAL" clId="{B4A1F090-18DB-4C52-9589-7363D9319D7C}" dt="2024-10-24T09:43:03.246" v="131"/>
          <ac:picMkLst>
            <pc:docMk/>
            <pc:sldMk cId="730019946" sldId="664"/>
            <ac:picMk id="4" creationId="{CABE9446-611F-F1AA-26A0-35AA1C8E69D6}"/>
          </ac:picMkLst>
        </pc:picChg>
        <pc:inkChg chg="add del">
          <ac:chgData name="AbdullahHalawany" userId="93acd4f6-3999-43c0-a02f-17f31116eace" providerId="ADAL" clId="{B4A1F090-18DB-4C52-9589-7363D9319D7C}" dt="2024-10-24T09:43:03.246" v="131"/>
          <ac:inkMkLst>
            <pc:docMk/>
            <pc:sldMk cId="730019946" sldId="664"/>
            <ac:inkMk id="3" creationId="{2F1EFAD1-ADCB-D72B-1CB7-6E6E62E0ABF2}"/>
          </ac:inkMkLst>
        </pc:inkChg>
      </pc:sldChg>
      <pc:sldChg chg="addSp delSp modSp modTransition modAnim">
        <pc:chgData name="AbdullahHalawany" userId="93acd4f6-3999-43c0-a02f-17f31116eace" providerId="ADAL" clId="{B4A1F090-18DB-4C52-9589-7363D9319D7C}" dt="2024-10-24T09:43:03.246" v="131"/>
        <pc:sldMkLst>
          <pc:docMk/>
          <pc:sldMk cId="4087005685" sldId="665"/>
        </pc:sldMkLst>
        <pc:picChg chg="add del mod">
          <ac:chgData name="AbdullahHalawany" userId="93acd4f6-3999-43c0-a02f-17f31116eace" providerId="ADAL" clId="{B4A1F090-18DB-4C52-9589-7363D9319D7C}" dt="2024-10-24T09:43:03.246" v="131"/>
          <ac:picMkLst>
            <pc:docMk/>
            <pc:sldMk cId="4087005685" sldId="665"/>
            <ac:picMk id="6" creationId="{CDBF2AB7-3EBA-4EC6-F950-1D422215074C}"/>
          </ac:picMkLst>
        </pc:picChg>
        <pc:inkChg chg="add del">
          <ac:chgData name="AbdullahHalawany" userId="93acd4f6-3999-43c0-a02f-17f31116eace" providerId="ADAL" clId="{B4A1F090-18DB-4C52-9589-7363D9319D7C}" dt="2024-10-24T09:43:03.246" v="131"/>
          <ac:inkMkLst>
            <pc:docMk/>
            <pc:sldMk cId="4087005685" sldId="665"/>
            <ac:inkMk id="5" creationId="{1F4E9231-A8D5-4BD7-9B49-FC2AB5F46E7B}"/>
          </ac:inkMkLst>
        </pc:inkChg>
      </pc:sldChg>
      <pc:sldChg chg="addSp delSp modSp modTransition modAnim">
        <pc:chgData name="AbdullahHalawany" userId="93acd4f6-3999-43c0-a02f-17f31116eace" providerId="ADAL" clId="{B4A1F090-18DB-4C52-9589-7363D9319D7C}" dt="2024-10-24T09:43:03.246" v="131"/>
        <pc:sldMkLst>
          <pc:docMk/>
          <pc:sldMk cId="1443724628" sldId="666"/>
        </pc:sldMkLst>
        <pc:picChg chg="add del mod">
          <ac:chgData name="AbdullahHalawany" userId="93acd4f6-3999-43c0-a02f-17f31116eace" providerId="ADAL" clId="{B4A1F090-18DB-4C52-9589-7363D9319D7C}" dt="2024-10-24T09:43:03.246" v="131"/>
          <ac:picMkLst>
            <pc:docMk/>
            <pc:sldMk cId="1443724628" sldId="666"/>
            <ac:picMk id="4" creationId="{8CED1448-1553-F367-EF9F-6D80E7811440}"/>
          </ac:picMkLst>
        </pc:picChg>
        <pc:inkChg chg="add del">
          <ac:chgData name="AbdullahHalawany" userId="93acd4f6-3999-43c0-a02f-17f31116eace" providerId="ADAL" clId="{B4A1F090-18DB-4C52-9589-7363D9319D7C}" dt="2024-10-24T09:43:03.246" v="131"/>
          <ac:inkMkLst>
            <pc:docMk/>
            <pc:sldMk cId="1443724628" sldId="666"/>
            <ac:inkMk id="3" creationId="{779A80E0-15B5-CE83-CABD-19B4756ABD22}"/>
          </ac:inkMkLst>
        </pc:inkChg>
      </pc:sldChg>
      <pc:sldChg chg="addSp delSp modSp modTransition modAnim">
        <pc:chgData name="AbdullahHalawany" userId="93acd4f6-3999-43c0-a02f-17f31116eace" providerId="ADAL" clId="{B4A1F090-18DB-4C52-9589-7363D9319D7C}" dt="2024-10-24T09:43:03.246" v="131"/>
        <pc:sldMkLst>
          <pc:docMk/>
          <pc:sldMk cId="2359767208" sldId="667"/>
        </pc:sldMkLst>
        <pc:picChg chg="add del mod">
          <ac:chgData name="AbdullahHalawany" userId="93acd4f6-3999-43c0-a02f-17f31116eace" providerId="ADAL" clId="{B4A1F090-18DB-4C52-9589-7363D9319D7C}" dt="2024-10-24T09:43:03.246" v="131"/>
          <ac:picMkLst>
            <pc:docMk/>
            <pc:sldMk cId="2359767208" sldId="667"/>
            <ac:picMk id="4" creationId="{55367A4A-8459-E860-4AE3-001BC16F2266}"/>
          </ac:picMkLst>
        </pc:picChg>
        <pc:inkChg chg="add del">
          <ac:chgData name="AbdullahHalawany" userId="93acd4f6-3999-43c0-a02f-17f31116eace" providerId="ADAL" clId="{B4A1F090-18DB-4C52-9589-7363D9319D7C}" dt="2024-10-24T09:43:03.246" v="131"/>
          <ac:inkMkLst>
            <pc:docMk/>
            <pc:sldMk cId="2359767208" sldId="667"/>
            <ac:inkMk id="3" creationId="{AD51A2AD-8748-A1BD-C51B-E59F989000A1}"/>
          </ac:inkMkLst>
        </pc:inkChg>
      </pc:sldChg>
      <pc:sldChg chg="addSp delSp modSp modTransition modAnim">
        <pc:chgData name="AbdullahHalawany" userId="93acd4f6-3999-43c0-a02f-17f31116eace" providerId="ADAL" clId="{B4A1F090-18DB-4C52-9589-7363D9319D7C}" dt="2024-10-24T09:43:03.246" v="131"/>
        <pc:sldMkLst>
          <pc:docMk/>
          <pc:sldMk cId="2358446453" sldId="668"/>
        </pc:sldMkLst>
        <pc:picChg chg="add del mod">
          <ac:chgData name="AbdullahHalawany" userId="93acd4f6-3999-43c0-a02f-17f31116eace" providerId="ADAL" clId="{B4A1F090-18DB-4C52-9589-7363D9319D7C}" dt="2024-10-24T09:43:03.246" v="131"/>
          <ac:picMkLst>
            <pc:docMk/>
            <pc:sldMk cId="2358446453" sldId="668"/>
            <ac:picMk id="4" creationId="{375755A8-377A-050A-67A1-714393C79040}"/>
          </ac:picMkLst>
        </pc:picChg>
        <pc:inkChg chg="add del">
          <ac:chgData name="AbdullahHalawany" userId="93acd4f6-3999-43c0-a02f-17f31116eace" providerId="ADAL" clId="{B4A1F090-18DB-4C52-9589-7363D9319D7C}" dt="2024-10-24T09:43:03.246" v="131"/>
          <ac:inkMkLst>
            <pc:docMk/>
            <pc:sldMk cId="2358446453" sldId="668"/>
            <ac:inkMk id="3" creationId="{D7869AF2-FEA5-6EFF-1C8F-2DB8D1759186}"/>
          </ac:inkMkLst>
        </pc:inkChg>
      </pc:sldChg>
      <pc:sldChg chg="addSp delSp modSp modTransition modAnim">
        <pc:chgData name="AbdullahHalawany" userId="93acd4f6-3999-43c0-a02f-17f31116eace" providerId="ADAL" clId="{B4A1F090-18DB-4C52-9589-7363D9319D7C}" dt="2024-10-24T09:43:03.246" v="131"/>
        <pc:sldMkLst>
          <pc:docMk/>
          <pc:sldMk cId="3974826605" sldId="669"/>
        </pc:sldMkLst>
        <pc:picChg chg="add del mod">
          <ac:chgData name="AbdullahHalawany" userId="93acd4f6-3999-43c0-a02f-17f31116eace" providerId="ADAL" clId="{B4A1F090-18DB-4C52-9589-7363D9319D7C}" dt="2024-10-24T09:43:03.246" v="131"/>
          <ac:picMkLst>
            <pc:docMk/>
            <pc:sldMk cId="3974826605" sldId="669"/>
            <ac:picMk id="3" creationId="{B5C04F17-EA2D-779C-E6D9-8AF8A2F9C030}"/>
          </ac:picMkLst>
        </pc:picChg>
      </pc:sldChg>
      <pc:sldChg chg="addSp delSp modSp modTransition modAnim">
        <pc:chgData name="AbdullahHalawany" userId="93acd4f6-3999-43c0-a02f-17f31116eace" providerId="ADAL" clId="{B4A1F090-18DB-4C52-9589-7363D9319D7C}" dt="2024-10-24T09:43:03.246" v="131"/>
        <pc:sldMkLst>
          <pc:docMk/>
          <pc:sldMk cId="1752065344" sldId="670"/>
        </pc:sldMkLst>
        <pc:picChg chg="add del mod">
          <ac:chgData name="AbdullahHalawany" userId="93acd4f6-3999-43c0-a02f-17f31116eace" providerId="ADAL" clId="{B4A1F090-18DB-4C52-9589-7363D9319D7C}" dt="2024-10-24T09:43:03.246" v="131"/>
          <ac:picMkLst>
            <pc:docMk/>
            <pc:sldMk cId="1752065344" sldId="670"/>
            <ac:picMk id="3" creationId="{5A5033E7-C1DB-72E7-D30F-95736FF33722}"/>
          </ac:picMkLst>
        </pc:picChg>
      </pc:sldChg>
      <pc:sldChg chg="addSp delSp modSp modTransition modAnim">
        <pc:chgData name="AbdullahHalawany" userId="93acd4f6-3999-43c0-a02f-17f31116eace" providerId="ADAL" clId="{B4A1F090-18DB-4C52-9589-7363D9319D7C}" dt="2024-10-24T09:43:03.246" v="131"/>
        <pc:sldMkLst>
          <pc:docMk/>
          <pc:sldMk cId="2899644152" sldId="671"/>
        </pc:sldMkLst>
        <pc:picChg chg="add del mod">
          <ac:chgData name="AbdullahHalawany" userId="93acd4f6-3999-43c0-a02f-17f31116eace" providerId="ADAL" clId="{B4A1F090-18DB-4C52-9589-7363D9319D7C}" dt="2024-10-24T09:43:03.246" v="131"/>
          <ac:picMkLst>
            <pc:docMk/>
            <pc:sldMk cId="2899644152" sldId="671"/>
            <ac:picMk id="4" creationId="{5E1C256E-117E-6140-84BA-5187073CAA42}"/>
          </ac:picMkLst>
        </pc:picChg>
        <pc:inkChg chg="add del">
          <ac:chgData name="AbdullahHalawany" userId="93acd4f6-3999-43c0-a02f-17f31116eace" providerId="ADAL" clId="{B4A1F090-18DB-4C52-9589-7363D9319D7C}" dt="2024-10-24T09:43:03.246" v="131"/>
          <ac:inkMkLst>
            <pc:docMk/>
            <pc:sldMk cId="2899644152" sldId="671"/>
            <ac:inkMk id="3" creationId="{F8780B60-AE7C-C06B-D2BF-351A5977119A}"/>
          </ac:inkMkLst>
        </pc:inkChg>
      </pc:sldChg>
      <pc:sldChg chg="addSp delSp modSp modTransition modAnim">
        <pc:chgData name="AbdullahHalawany" userId="93acd4f6-3999-43c0-a02f-17f31116eace" providerId="ADAL" clId="{B4A1F090-18DB-4C52-9589-7363D9319D7C}" dt="2024-10-24T09:43:03.246" v="131"/>
        <pc:sldMkLst>
          <pc:docMk/>
          <pc:sldMk cId="1374249282" sldId="673"/>
        </pc:sldMkLst>
        <pc:picChg chg="add del mod">
          <ac:chgData name="AbdullahHalawany" userId="93acd4f6-3999-43c0-a02f-17f31116eace" providerId="ADAL" clId="{B4A1F090-18DB-4C52-9589-7363D9319D7C}" dt="2024-10-24T09:43:03.246" v="131"/>
          <ac:picMkLst>
            <pc:docMk/>
            <pc:sldMk cId="1374249282" sldId="673"/>
            <ac:picMk id="3" creationId="{E028144B-601E-8D08-DFA0-7198D73D24CA}"/>
          </ac:picMkLst>
        </pc:picChg>
      </pc:sldChg>
      <pc:sldChg chg="addSp delSp modSp modTransition modAnim">
        <pc:chgData name="AbdullahHalawany" userId="93acd4f6-3999-43c0-a02f-17f31116eace" providerId="ADAL" clId="{B4A1F090-18DB-4C52-9589-7363D9319D7C}" dt="2024-10-24T09:43:03.246" v="131"/>
        <pc:sldMkLst>
          <pc:docMk/>
          <pc:sldMk cId="3146311825" sldId="674"/>
        </pc:sldMkLst>
        <pc:picChg chg="add del mod">
          <ac:chgData name="AbdullahHalawany" userId="93acd4f6-3999-43c0-a02f-17f31116eace" providerId="ADAL" clId="{B4A1F090-18DB-4C52-9589-7363D9319D7C}" dt="2024-10-24T09:43:03.246" v="131"/>
          <ac:picMkLst>
            <pc:docMk/>
            <pc:sldMk cId="3146311825" sldId="674"/>
            <ac:picMk id="3" creationId="{849C8385-AF4A-2DC4-F4FA-39191AE86D03}"/>
          </ac:picMkLst>
        </pc:picChg>
      </pc:sldChg>
      <pc:sldChg chg="addSp delSp modSp modTransition modAnim">
        <pc:chgData name="AbdullahHalawany" userId="93acd4f6-3999-43c0-a02f-17f31116eace" providerId="ADAL" clId="{B4A1F090-18DB-4C52-9589-7363D9319D7C}" dt="2024-10-24T09:43:03.246" v="131"/>
        <pc:sldMkLst>
          <pc:docMk/>
          <pc:sldMk cId="3052130067" sldId="675"/>
        </pc:sldMkLst>
        <pc:picChg chg="add del mod">
          <ac:chgData name="AbdullahHalawany" userId="93acd4f6-3999-43c0-a02f-17f31116eace" providerId="ADAL" clId="{B4A1F090-18DB-4C52-9589-7363D9319D7C}" dt="2024-10-24T09:43:03.246" v="131"/>
          <ac:picMkLst>
            <pc:docMk/>
            <pc:sldMk cId="3052130067" sldId="675"/>
            <ac:picMk id="3" creationId="{402772A3-E444-D76F-63EE-3D7E18603135}"/>
          </ac:picMkLst>
        </pc:picChg>
      </pc:sldChg>
      <pc:sldChg chg="addSp delSp modSp modTransition modAnim">
        <pc:chgData name="AbdullahHalawany" userId="93acd4f6-3999-43c0-a02f-17f31116eace" providerId="ADAL" clId="{B4A1F090-18DB-4C52-9589-7363D9319D7C}" dt="2024-10-24T09:43:03.246" v="131"/>
        <pc:sldMkLst>
          <pc:docMk/>
          <pc:sldMk cId="1763242710" sldId="676"/>
        </pc:sldMkLst>
        <pc:picChg chg="add del mod">
          <ac:chgData name="AbdullahHalawany" userId="93acd4f6-3999-43c0-a02f-17f31116eace" providerId="ADAL" clId="{B4A1F090-18DB-4C52-9589-7363D9319D7C}" dt="2024-10-24T09:43:03.246" v="131"/>
          <ac:picMkLst>
            <pc:docMk/>
            <pc:sldMk cId="1763242710" sldId="676"/>
            <ac:picMk id="4" creationId="{CA4BA516-2B1E-527B-1942-6B43659FF8BE}"/>
          </ac:picMkLst>
        </pc:picChg>
        <pc:inkChg chg="add del">
          <ac:chgData name="AbdullahHalawany" userId="93acd4f6-3999-43c0-a02f-17f31116eace" providerId="ADAL" clId="{B4A1F090-18DB-4C52-9589-7363D9319D7C}" dt="2024-10-24T09:43:03.246" v="131"/>
          <ac:inkMkLst>
            <pc:docMk/>
            <pc:sldMk cId="1763242710" sldId="676"/>
            <ac:inkMk id="3" creationId="{1DB51B26-BACD-98D7-E3A3-3E6158EE12D1}"/>
          </ac:inkMkLst>
        </pc:inkChg>
      </pc:sldChg>
      <pc:sldChg chg="addSp delSp modSp mod modTransition modAnim">
        <pc:chgData name="AbdullahHalawany" userId="93acd4f6-3999-43c0-a02f-17f31116eace" providerId="ADAL" clId="{B4A1F090-18DB-4C52-9589-7363D9319D7C}" dt="2024-10-24T09:43:03.246" v="131"/>
        <pc:sldMkLst>
          <pc:docMk/>
          <pc:sldMk cId="1573397788" sldId="677"/>
        </pc:sldMkLst>
        <pc:picChg chg="add del mod">
          <ac:chgData name="AbdullahHalawany" userId="93acd4f6-3999-43c0-a02f-17f31116eace" providerId="ADAL" clId="{B4A1F090-18DB-4C52-9589-7363D9319D7C}" dt="2024-10-24T08:36:30.645" v="106"/>
          <ac:picMkLst>
            <pc:docMk/>
            <pc:sldMk cId="1573397788" sldId="677"/>
            <ac:picMk id="4" creationId="{EC846379-9322-1674-28F1-8613BB4417D3}"/>
          </ac:picMkLst>
        </pc:picChg>
        <pc:picChg chg="add del mod ord">
          <ac:chgData name="AbdullahHalawany" userId="93acd4f6-3999-43c0-a02f-17f31116eace" providerId="ADAL" clId="{B4A1F090-18DB-4C52-9589-7363D9319D7C}" dt="2024-10-24T08:36:51.451" v="107"/>
          <ac:picMkLst>
            <pc:docMk/>
            <pc:sldMk cId="1573397788" sldId="677"/>
            <ac:picMk id="7" creationId="{0DD3476B-C363-EBA8-0BD5-60050A84C3A9}"/>
          </ac:picMkLst>
        </pc:picChg>
        <pc:picChg chg="add del mod">
          <ac:chgData name="AbdullahHalawany" userId="93acd4f6-3999-43c0-a02f-17f31116eace" providerId="ADAL" clId="{B4A1F090-18DB-4C52-9589-7363D9319D7C}" dt="2024-10-24T09:43:03.246" v="131"/>
          <ac:picMkLst>
            <pc:docMk/>
            <pc:sldMk cId="1573397788" sldId="677"/>
            <ac:picMk id="182" creationId="{CC8FBCB7-9AEB-E6B1-DB05-7E03BE95B1A4}"/>
          </ac:picMkLst>
        </pc:picChg>
        <pc:inkChg chg="add del">
          <ac:chgData name="AbdullahHalawany" userId="93acd4f6-3999-43c0-a02f-17f31116eace" providerId="ADAL" clId="{B4A1F090-18DB-4C52-9589-7363D9319D7C}" dt="2024-10-24T08:36:30.645" v="106"/>
          <ac:inkMkLst>
            <pc:docMk/>
            <pc:sldMk cId="1573397788" sldId="677"/>
            <ac:inkMk id="3" creationId="{D357F399-B378-A2D5-8C94-3B1A33372463}"/>
          </ac:inkMkLst>
        </pc:inkChg>
        <pc:inkChg chg="add del">
          <ac:chgData name="AbdullahHalawany" userId="93acd4f6-3999-43c0-a02f-17f31116eace" providerId="ADAL" clId="{B4A1F090-18DB-4C52-9589-7363D9319D7C}" dt="2024-10-24T09:43:03.246" v="131"/>
          <ac:inkMkLst>
            <pc:docMk/>
            <pc:sldMk cId="1573397788" sldId="677"/>
            <ac:inkMk id="8" creationId="{03CCA9D2-5053-EC67-FE6A-994BC53C55C4}"/>
          </ac:inkMkLst>
        </pc:inkChg>
      </pc:sldChg>
      <pc:sldChg chg="addSp delSp modSp modTransition modAnim">
        <pc:chgData name="AbdullahHalawany" userId="93acd4f6-3999-43c0-a02f-17f31116eace" providerId="ADAL" clId="{B4A1F090-18DB-4C52-9589-7363D9319D7C}" dt="2024-10-24T09:43:03.246" v="131"/>
        <pc:sldMkLst>
          <pc:docMk/>
          <pc:sldMk cId="1686032061" sldId="678"/>
        </pc:sldMkLst>
        <pc:picChg chg="add del mod">
          <ac:chgData name="AbdullahHalawany" userId="93acd4f6-3999-43c0-a02f-17f31116eace" providerId="ADAL" clId="{B4A1F090-18DB-4C52-9589-7363D9319D7C}" dt="2024-10-24T09:43:03.246" v="131"/>
          <ac:picMkLst>
            <pc:docMk/>
            <pc:sldMk cId="1686032061" sldId="678"/>
            <ac:picMk id="5" creationId="{16542B99-C536-7EFB-4D1A-A8FA633A31D2}"/>
          </ac:picMkLst>
        </pc:picChg>
        <pc:inkChg chg="add del">
          <ac:chgData name="AbdullahHalawany" userId="93acd4f6-3999-43c0-a02f-17f31116eace" providerId="ADAL" clId="{B4A1F090-18DB-4C52-9589-7363D9319D7C}" dt="2024-10-24T09:43:03.246" v="131"/>
          <ac:inkMkLst>
            <pc:docMk/>
            <pc:sldMk cId="1686032061" sldId="678"/>
            <ac:inkMk id="4" creationId="{99D3F588-099D-09C3-540F-AF5FE4744B03}"/>
          </ac:inkMkLst>
        </pc:inkChg>
      </pc:sldChg>
      <pc:sldChg chg="addSp delSp modSp mod modTransition modAnim">
        <pc:chgData name="AbdullahHalawany" userId="93acd4f6-3999-43c0-a02f-17f31116eace" providerId="ADAL" clId="{B4A1F090-18DB-4C52-9589-7363D9319D7C}" dt="2024-10-24T09:43:03.246" v="131"/>
        <pc:sldMkLst>
          <pc:docMk/>
          <pc:sldMk cId="2548834825" sldId="679"/>
        </pc:sldMkLst>
        <pc:picChg chg="add del mod">
          <ac:chgData name="AbdullahHalawany" userId="93acd4f6-3999-43c0-a02f-17f31116eace" providerId="ADAL" clId="{B4A1F090-18DB-4C52-9589-7363D9319D7C}" dt="2024-10-24T08:40:48.461" v="109"/>
          <ac:picMkLst>
            <pc:docMk/>
            <pc:sldMk cId="2548834825" sldId="679"/>
            <ac:picMk id="3" creationId="{B2027388-A334-8A29-4B61-516BE053ECAF}"/>
          </ac:picMkLst>
        </pc:picChg>
        <pc:picChg chg="add del mod">
          <ac:chgData name="AbdullahHalawany" userId="93acd4f6-3999-43c0-a02f-17f31116eace" providerId="ADAL" clId="{B4A1F090-18DB-4C52-9589-7363D9319D7C}" dt="2024-10-24T08:45:37.476" v="117"/>
          <ac:picMkLst>
            <pc:docMk/>
            <pc:sldMk cId="2548834825" sldId="679"/>
            <ac:picMk id="15" creationId="{F28C2212-A33D-28BE-5B5A-F6F49B678A80}"/>
          </ac:picMkLst>
        </pc:picChg>
        <pc:picChg chg="add del mod ord">
          <ac:chgData name="AbdullahHalawany" userId="93acd4f6-3999-43c0-a02f-17f31116eace" providerId="ADAL" clId="{B4A1F090-18DB-4C52-9589-7363D9319D7C}" dt="2024-10-24T08:47:21.561" v="118"/>
          <ac:picMkLst>
            <pc:docMk/>
            <pc:sldMk cId="2548834825" sldId="679"/>
            <ac:picMk id="18" creationId="{AD05811A-E08B-7DCB-87C3-44E3278EEDB6}"/>
          </ac:picMkLst>
        </pc:picChg>
        <pc:picChg chg="add del mod">
          <ac:chgData name="AbdullahHalawany" userId="93acd4f6-3999-43c0-a02f-17f31116eace" providerId="ADAL" clId="{B4A1F090-18DB-4C52-9589-7363D9319D7C}" dt="2024-10-24T09:43:03.246" v="131"/>
          <ac:picMkLst>
            <pc:docMk/>
            <pc:sldMk cId="2548834825" sldId="679"/>
            <ac:picMk id="23" creationId="{E3BF9243-E4DC-B81A-DBC7-AF9FF4DB68F6}"/>
          </ac:picMkLst>
        </pc:picChg>
        <pc:inkChg chg="add del">
          <ac:chgData name="AbdullahHalawany" userId="93acd4f6-3999-43c0-a02f-17f31116eace" providerId="ADAL" clId="{B4A1F090-18DB-4C52-9589-7363D9319D7C}" dt="2024-10-24T08:44:55.787" v="113" actId="478"/>
          <ac:inkMkLst>
            <pc:docMk/>
            <pc:sldMk cId="2548834825" sldId="679"/>
            <ac:inkMk id="10" creationId="{BD2F019B-6BEF-68F6-0B0C-17CEE96636B6}"/>
          </ac:inkMkLst>
        </pc:inkChg>
        <pc:inkChg chg="add del">
          <ac:chgData name="AbdullahHalawany" userId="93acd4f6-3999-43c0-a02f-17f31116eace" providerId="ADAL" clId="{B4A1F090-18DB-4C52-9589-7363D9319D7C}" dt="2024-10-24T09:43:03.246" v="131"/>
          <ac:inkMkLst>
            <pc:docMk/>
            <pc:sldMk cId="2548834825" sldId="679"/>
            <ac:inkMk id="19" creationId="{29E836E3-3CA2-9B39-BE4B-28226D4A1EBB}"/>
          </ac:inkMkLst>
        </pc:inkChg>
      </pc:sldChg>
      <pc:sldChg chg="addSp delSp modSp mod modTransition modAnim">
        <pc:chgData name="AbdullahHalawany" userId="93acd4f6-3999-43c0-a02f-17f31116eace" providerId="ADAL" clId="{B4A1F090-18DB-4C52-9589-7363D9319D7C}" dt="2024-10-24T09:43:03.246" v="131"/>
        <pc:sldMkLst>
          <pc:docMk/>
          <pc:sldMk cId="3752189908" sldId="680"/>
        </pc:sldMkLst>
        <pc:picChg chg="add del mod">
          <ac:chgData name="AbdullahHalawany" userId="93acd4f6-3999-43c0-a02f-17f31116eace" providerId="ADAL" clId="{B4A1F090-18DB-4C52-9589-7363D9319D7C}" dt="2024-10-24T08:41:22.193" v="111"/>
          <ac:picMkLst>
            <pc:docMk/>
            <pc:sldMk cId="3752189908" sldId="680"/>
            <ac:picMk id="5" creationId="{B23707E4-F9FE-5525-76A7-2586B8FFC139}"/>
          </ac:picMkLst>
        </pc:picChg>
        <pc:picChg chg="add del mod">
          <ac:chgData name="AbdullahHalawany" userId="93acd4f6-3999-43c0-a02f-17f31116eace" providerId="ADAL" clId="{B4A1F090-18DB-4C52-9589-7363D9319D7C}" dt="2024-10-24T08:47:30.004" v="120"/>
          <ac:picMkLst>
            <pc:docMk/>
            <pc:sldMk cId="3752189908" sldId="680"/>
            <ac:picMk id="12" creationId="{A03D961A-2468-4CCA-BAFF-6DD06F42CB25}"/>
          </ac:picMkLst>
        </pc:picChg>
        <pc:picChg chg="add del mod ord">
          <ac:chgData name="AbdullahHalawany" userId="93acd4f6-3999-43c0-a02f-17f31116eace" providerId="ADAL" clId="{B4A1F090-18DB-4C52-9589-7363D9319D7C}" dt="2024-10-24T08:48:00.513" v="121"/>
          <ac:picMkLst>
            <pc:docMk/>
            <pc:sldMk cId="3752189908" sldId="680"/>
            <ac:picMk id="23" creationId="{CEB92273-4DFF-923C-B8FB-DF5950D6EC52}"/>
          </ac:picMkLst>
        </pc:picChg>
        <pc:picChg chg="add del mod">
          <ac:chgData name="AbdullahHalawany" userId="93acd4f6-3999-43c0-a02f-17f31116eace" providerId="ADAL" clId="{B4A1F090-18DB-4C52-9589-7363D9319D7C}" dt="2024-10-24T09:43:03.246" v="131"/>
          <ac:picMkLst>
            <pc:docMk/>
            <pc:sldMk cId="3752189908" sldId="680"/>
            <ac:picMk id="25" creationId="{BA9F50D6-49A8-D3A3-664A-0339174320FB}"/>
          </ac:picMkLst>
        </pc:picChg>
        <pc:inkChg chg="add del">
          <ac:chgData name="AbdullahHalawany" userId="93acd4f6-3999-43c0-a02f-17f31116eace" providerId="ADAL" clId="{B4A1F090-18DB-4C52-9589-7363D9319D7C}" dt="2024-10-24T08:45:02.672" v="114" actId="478"/>
          <ac:inkMkLst>
            <pc:docMk/>
            <pc:sldMk cId="3752189908" sldId="680"/>
            <ac:inkMk id="10" creationId="{C86F315B-8242-4A2D-5234-E5B584892636}"/>
          </ac:inkMkLst>
        </pc:inkChg>
        <pc:inkChg chg="add del">
          <ac:chgData name="AbdullahHalawany" userId="93acd4f6-3999-43c0-a02f-17f31116eace" providerId="ADAL" clId="{B4A1F090-18DB-4C52-9589-7363D9319D7C}" dt="2024-10-24T09:43:03.246" v="131"/>
          <ac:inkMkLst>
            <pc:docMk/>
            <pc:sldMk cId="3752189908" sldId="680"/>
            <ac:inkMk id="24" creationId="{1166D38C-7F48-ACE7-2156-64BF67DD6BF3}"/>
          </ac:inkMkLst>
        </pc:inkChg>
      </pc:sldChg>
      <pc:sldChg chg="addSp delSp modSp modTransition modAnim">
        <pc:chgData name="AbdullahHalawany" userId="93acd4f6-3999-43c0-a02f-17f31116eace" providerId="ADAL" clId="{B4A1F090-18DB-4C52-9589-7363D9319D7C}" dt="2024-10-24T09:43:03.246" v="131"/>
        <pc:sldMkLst>
          <pc:docMk/>
          <pc:sldMk cId="967939319" sldId="681"/>
        </pc:sldMkLst>
        <pc:picChg chg="add del mod">
          <ac:chgData name="AbdullahHalawany" userId="93acd4f6-3999-43c0-a02f-17f31116eace" providerId="ADAL" clId="{B4A1F090-18DB-4C52-9589-7363D9319D7C}" dt="2024-10-24T09:43:03.246" v="131"/>
          <ac:picMkLst>
            <pc:docMk/>
            <pc:sldMk cId="967939319" sldId="681"/>
            <ac:picMk id="6" creationId="{7C2711DE-8044-FDA0-89DD-B1E464A93221}"/>
          </ac:picMkLst>
        </pc:picChg>
      </pc:sldChg>
      <pc:sldChg chg="addSp delSp modSp mod modTransition modAnim">
        <pc:chgData name="AbdullahHalawany" userId="93acd4f6-3999-43c0-a02f-17f31116eace" providerId="ADAL" clId="{B4A1F090-18DB-4C52-9589-7363D9319D7C}" dt="2024-10-24T09:43:03.246" v="131"/>
        <pc:sldMkLst>
          <pc:docMk/>
          <pc:sldMk cId="854085756" sldId="682"/>
        </pc:sldMkLst>
        <pc:picChg chg="add del mod">
          <ac:chgData name="AbdullahHalawany" userId="93acd4f6-3999-43c0-a02f-17f31116eace" providerId="ADAL" clId="{B4A1F090-18DB-4C52-9589-7363D9319D7C}" dt="2024-10-24T08:48:31.821" v="124"/>
          <ac:picMkLst>
            <pc:docMk/>
            <pc:sldMk cId="854085756" sldId="682"/>
            <ac:picMk id="10" creationId="{A2637CEE-95B7-0A95-C04D-CF158BDCD465}"/>
          </ac:picMkLst>
        </pc:picChg>
        <pc:picChg chg="add del mod">
          <ac:chgData name="AbdullahHalawany" userId="93acd4f6-3999-43c0-a02f-17f31116eace" providerId="ADAL" clId="{B4A1F090-18DB-4C52-9589-7363D9319D7C}" dt="2024-10-24T09:43:03.246" v="131"/>
          <ac:picMkLst>
            <pc:docMk/>
            <pc:sldMk cId="854085756" sldId="682"/>
            <ac:picMk id="21" creationId="{27B8E4BC-4E74-D289-CDF0-AB6A72FF93CA}"/>
          </ac:picMkLst>
        </pc:picChg>
        <pc:inkChg chg="add del">
          <ac:chgData name="AbdullahHalawany" userId="93acd4f6-3999-43c0-a02f-17f31116eace" providerId="ADAL" clId="{B4A1F090-18DB-4C52-9589-7363D9319D7C}" dt="2024-10-24T08:48:24.942" v="123" actId="478"/>
          <ac:inkMkLst>
            <pc:docMk/>
            <pc:sldMk cId="854085756" sldId="682"/>
            <ac:inkMk id="7" creationId="{92D77073-D610-6AC8-5A0B-3D42FD3302C4}"/>
          </ac:inkMkLst>
        </pc:inkChg>
        <pc:inkChg chg="add del">
          <ac:chgData name="AbdullahHalawany" userId="93acd4f6-3999-43c0-a02f-17f31116eace" providerId="ADAL" clId="{B4A1F090-18DB-4C52-9589-7363D9319D7C}" dt="2024-10-24T08:50:29.213" v="126" actId="478"/>
          <ac:inkMkLst>
            <pc:docMk/>
            <pc:sldMk cId="854085756" sldId="682"/>
            <ac:inkMk id="17" creationId="{3433D8B0-E2C9-3A20-36E1-39A4F46FEC39}"/>
          </ac:inkMkLst>
        </pc:inkChg>
        <pc:inkChg chg="add del">
          <ac:chgData name="AbdullahHalawany" userId="93acd4f6-3999-43c0-a02f-17f31116eace" providerId="ADAL" clId="{B4A1F090-18DB-4C52-9589-7363D9319D7C}" dt="2024-10-24T09:43:03.246" v="131"/>
          <ac:inkMkLst>
            <pc:docMk/>
            <pc:sldMk cId="854085756" sldId="682"/>
            <ac:inkMk id="20" creationId="{83B91C72-5048-9ADF-6F25-357239E4BD6F}"/>
          </ac:inkMkLst>
        </pc:inkChg>
      </pc:sldChg>
      <pc:sldChg chg="addSp delSp modSp modTransition modAnim">
        <pc:chgData name="AbdullahHalawany" userId="93acd4f6-3999-43c0-a02f-17f31116eace" providerId="ADAL" clId="{B4A1F090-18DB-4C52-9589-7363D9319D7C}" dt="2024-10-24T09:43:03.246" v="131"/>
        <pc:sldMkLst>
          <pc:docMk/>
          <pc:sldMk cId="387539814" sldId="684"/>
        </pc:sldMkLst>
        <pc:picChg chg="add del mod">
          <ac:chgData name="AbdullahHalawany" userId="93acd4f6-3999-43c0-a02f-17f31116eace" providerId="ADAL" clId="{B4A1F090-18DB-4C52-9589-7363D9319D7C}" dt="2024-10-24T09:43:03.246" v="131"/>
          <ac:picMkLst>
            <pc:docMk/>
            <pc:sldMk cId="387539814" sldId="684"/>
            <ac:picMk id="4" creationId="{248C597B-EFEF-39DF-ADD6-E644108614AD}"/>
          </ac:picMkLst>
        </pc:picChg>
        <pc:inkChg chg="add del">
          <ac:chgData name="AbdullahHalawany" userId="93acd4f6-3999-43c0-a02f-17f31116eace" providerId="ADAL" clId="{B4A1F090-18DB-4C52-9589-7363D9319D7C}" dt="2024-10-24T09:43:03.246" v="131"/>
          <ac:inkMkLst>
            <pc:docMk/>
            <pc:sldMk cId="387539814" sldId="684"/>
            <ac:inkMk id="3" creationId="{E8A7AA20-1260-60AA-A5FD-81DE1D95D278}"/>
          </ac:inkMkLst>
        </pc:inkChg>
      </pc:sldChg>
      <pc:sldChg chg="addSp delSp modSp modTransition modAnim">
        <pc:chgData name="AbdullahHalawany" userId="93acd4f6-3999-43c0-a02f-17f31116eace" providerId="ADAL" clId="{B4A1F090-18DB-4C52-9589-7363D9319D7C}" dt="2024-10-24T09:43:03.246" v="131"/>
        <pc:sldMkLst>
          <pc:docMk/>
          <pc:sldMk cId="4264141684" sldId="685"/>
        </pc:sldMkLst>
        <pc:picChg chg="add del mod">
          <ac:chgData name="AbdullahHalawany" userId="93acd4f6-3999-43c0-a02f-17f31116eace" providerId="ADAL" clId="{B4A1F090-18DB-4C52-9589-7363D9319D7C}" dt="2024-10-24T09:43:03.246" v="131"/>
          <ac:picMkLst>
            <pc:docMk/>
            <pc:sldMk cId="4264141684" sldId="685"/>
            <ac:picMk id="4" creationId="{03CB7E03-DBDB-FE15-DC70-B6F1F3EFD03E}"/>
          </ac:picMkLst>
        </pc:picChg>
        <pc:inkChg chg="add del">
          <ac:chgData name="AbdullahHalawany" userId="93acd4f6-3999-43c0-a02f-17f31116eace" providerId="ADAL" clId="{B4A1F090-18DB-4C52-9589-7363D9319D7C}" dt="2024-10-24T09:43:03.246" v="131"/>
          <ac:inkMkLst>
            <pc:docMk/>
            <pc:sldMk cId="4264141684" sldId="685"/>
            <ac:inkMk id="3" creationId="{DD922F65-7FA8-58AF-81A6-999E4DFAE28F}"/>
          </ac:inkMkLst>
        </pc:inkChg>
      </pc:sldChg>
      <pc:sldChg chg="addSp delSp modSp modTransition modAnim">
        <pc:chgData name="AbdullahHalawany" userId="93acd4f6-3999-43c0-a02f-17f31116eace" providerId="ADAL" clId="{B4A1F090-18DB-4C52-9589-7363D9319D7C}" dt="2024-10-24T09:43:03.246" v="131"/>
        <pc:sldMkLst>
          <pc:docMk/>
          <pc:sldMk cId="886049434" sldId="686"/>
        </pc:sldMkLst>
        <pc:picChg chg="add del mod">
          <ac:chgData name="AbdullahHalawany" userId="93acd4f6-3999-43c0-a02f-17f31116eace" providerId="ADAL" clId="{B4A1F090-18DB-4C52-9589-7363D9319D7C}" dt="2024-10-24T09:43:03.246" v="131"/>
          <ac:picMkLst>
            <pc:docMk/>
            <pc:sldMk cId="886049434" sldId="686"/>
            <ac:picMk id="4" creationId="{1B9FDB89-D709-0EE3-3851-55D99699ECF7}"/>
          </ac:picMkLst>
        </pc:picChg>
        <pc:inkChg chg="add del">
          <ac:chgData name="AbdullahHalawany" userId="93acd4f6-3999-43c0-a02f-17f31116eace" providerId="ADAL" clId="{B4A1F090-18DB-4C52-9589-7363D9319D7C}" dt="2024-10-24T09:43:03.246" v="131"/>
          <ac:inkMkLst>
            <pc:docMk/>
            <pc:sldMk cId="886049434" sldId="686"/>
            <ac:inkMk id="3" creationId="{D0F1C5DF-AC57-972A-A1F5-91635B66B7C0}"/>
          </ac:inkMkLst>
        </pc:inkChg>
      </pc:sldChg>
      <pc:sldChg chg="addSp delSp modSp modTransition modAnim">
        <pc:chgData name="AbdullahHalawany" userId="93acd4f6-3999-43c0-a02f-17f31116eace" providerId="ADAL" clId="{B4A1F090-18DB-4C52-9589-7363D9319D7C}" dt="2024-10-24T09:43:03.246" v="131"/>
        <pc:sldMkLst>
          <pc:docMk/>
          <pc:sldMk cId="4264348809" sldId="687"/>
        </pc:sldMkLst>
        <pc:picChg chg="add del mod">
          <ac:chgData name="AbdullahHalawany" userId="93acd4f6-3999-43c0-a02f-17f31116eace" providerId="ADAL" clId="{B4A1F090-18DB-4C52-9589-7363D9319D7C}" dt="2024-10-24T09:43:03.246" v="131"/>
          <ac:picMkLst>
            <pc:docMk/>
            <pc:sldMk cId="4264348809" sldId="687"/>
            <ac:picMk id="11" creationId="{0DAEB6A1-0F28-ACC3-8EAE-0223690DDD0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lstStyle/>
        <a:p>
          <a:r>
            <a:rPr lang="en-US" altLang="en-US" sz="2800" b="1" dirty="0"/>
            <a:t>Developing a Project Scheduling Plan</a:t>
          </a:r>
          <a:endParaRPr lang="en-US" sz="2800" b="1" dirty="0"/>
        </a:p>
      </dgm:t>
    </dgm:pt>
    <dgm:pt modelId="{236776CA-0BCB-423D-922E-906E1564C4D7}" type="parTrans" cxnId="{D9BF79C3-3101-45EA-B7EA-E56F3F562678}">
      <dgm:prSet/>
      <dgm:spPr/>
      <dgm:t>
        <a:bodyPr/>
        <a:lstStyle/>
        <a:p>
          <a:pPr>
            <a:lnSpc>
              <a:spcPct val="120000"/>
            </a:lnSpc>
          </a:pPr>
          <a:endParaRPr lang="en-US" sz="2400"/>
        </a:p>
      </dgm:t>
    </dgm:pt>
    <dgm:pt modelId="{834D3694-29DE-42DE-BFEC-8DB79937CD0C}" type="sibTrans" cxnId="{D9BF79C3-3101-45EA-B7EA-E56F3F562678}">
      <dgm:prSet/>
      <dgm:spPr/>
      <dgm:t>
        <a:bodyPr/>
        <a:lstStyle/>
        <a:p>
          <a:pPr>
            <a:lnSpc>
              <a:spcPct val="120000"/>
            </a:lnSpc>
          </a:pPr>
          <a:endParaRPr lang="en-US" sz="2400"/>
        </a:p>
      </dgm:t>
    </dgm:pt>
    <dgm:pt modelId="{369CF301-F8D8-451A-8A2B-048857B536D1}">
      <dgm:prSet custT="1"/>
      <dgm:spPr/>
      <dgm:t>
        <a:bodyPr/>
        <a:lstStyle/>
        <a:p>
          <a:pPr>
            <a:lnSpc>
              <a:spcPct val="100000"/>
            </a:lnSpc>
          </a:pPr>
          <a:r>
            <a:rPr lang="en-US" altLang="en-US" sz="2800" dirty="0"/>
            <a:t>Last Lecture Review</a:t>
          </a:r>
          <a:endParaRPr lang="en-US" sz="2800" dirty="0"/>
        </a:p>
      </dgm:t>
    </dgm:pt>
    <dgm:pt modelId="{DCA72BCD-BAD7-4BE7-A543-23593EA93C82}" type="parTrans" cxnId="{724C0310-3239-494F-BBBC-EEAC2142521E}">
      <dgm:prSet/>
      <dgm:spPr/>
      <dgm:t>
        <a:bodyPr/>
        <a:lstStyle/>
        <a:p>
          <a:endParaRPr lang="en-US"/>
        </a:p>
      </dgm:t>
    </dgm:pt>
    <dgm:pt modelId="{56FA8B9A-073D-4B0A-9C2B-4048E438613F}" type="sibTrans" cxnId="{724C0310-3239-494F-BBBC-EEAC2142521E}">
      <dgm:prSet/>
      <dgm:spPr/>
      <dgm:t>
        <a:bodyPr/>
        <a:lstStyle/>
        <a:p>
          <a:endParaRPr lang="en-US"/>
        </a:p>
      </dgm:t>
    </dgm:pt>
    <dgm:pt modelId="{6081AEC7-BFC1-4678-A1A5-66D1B2B70B7E}">
      <dgm:prSet custT="1"/>
      <dgm:spPr/>
      <dgm:t>
        <a:bodyPr/>
        <a:lstStyle/>
        <a:p>
          <a:r>
            <a:rPr lang="en-US" altLang="en-US" sz="2800"/>
            <a:t>Gantt Charts</a:t>
          </a:r>
        </a:p>
      </dgm:t>
    </dgm:pt>
    <dgm:pt modelId="{0B76730D-85F5-495C-AC01-DD0DCEDA438E}" type="parTrans" cxnId="{0F1E6B98-4893-468D-8434-E620EF560065}">
      <dgm:prSet/>
      <dgm:spPr/>
      <dgm:t>
        <a:bodyPr/>
        <a:lstStyle/>
        <a:p>
          <a:endParaRPr lang="en-US"/>
        </a:p>
      </dgm:t>
    </dgm:pt>
    <dgm:pt modelId="{CE64781F-9E9F-4C34-8157-95839D890541}" type="sibTrans" cxnId="{0F1E6B98-4893-468D-8434-E620EF560065}">
      <dgm:prSet/>
      <dgm:spPr/>
      <dgm:t>
        <a:bodyPr/>
        <a:lstStyle/>
        <a:p>
          <a:endParaRPr lang="en-US"/>
        </a:p>
      </dgm:t>
    </dgm:pt>
    <dgm:pt modelId="{B3D185C9-E5A9-4F3A-B2A1-31D2CE332EC2}">
      <dgm:prSet custT="1"/>
      <dgm:spPr/>
      <dgm:t>
        <a:bodyPr/>
        <a:lstStyle/>
        <a:p>
          <a:r>
            <a:rPr lang="en-US" altLang="en-US" sz="2800"/>
            <a:t>Developing Project Networks</a:t>
          </a:r>
        </a:p>
      </dgm:t>
    </dgm:pt>
    <dgm:pt modelId="{7E38E3C4-9369-4527-ACF6-008D5827D413}" type="parTrans" cxnId="{E1890AB7-3212-4493-8D62-F64D01591622}">
      <dgm:prSet/>
      <dgm:spPr/>
      <dgm:t>
        <a:bodyPr/>
        <a:lstStyle/>
        <a:p>
          <a:endParaRPr lang="en-US"/>
        </a:p>
      </dgm:t>
    </dgm:pt>
    <dgm:pt modelId="{12885488-E3A9-48F6-867F-1A74ED9A0494}" type="sibTrans" cxnId="{E1890AB7-3212-4493-8D62-F64D01591622}">
      <dgm:prSet/>
      <dgm:spPr/>
      <dgm:t>
        <a:bodyPr/>
        <a:lstStyle/>
        <a:p>
          <a:endParaRPr lang="en-US"/>
        </a:p>
      </dgm:t>
    </dgm:pt>
    <dgm:pt modelId="{22A008EE-BB0E-40F6-AC57-02A563D0CA30}">
      <dgm:prSet custT="1"/>
      <dgm:spPr/>
      <dgm:t>
        <a:bodyPr/>
        <a:lstStyle/>
        <a:p>
          <a:r>
            <a:rPr lang="en-US" altLang="en-US" sz="2800" dirty="0"/>
            <a:t>CPM</a:t>
          </a:r>
        </a:p>
      </dgm:t>
    </dgm:pt>
    <dgm:pt modelId="{3FD89D1D-8DAA-45A1-9A9C-58F983B5D69F}" type="parTrans" cxnId="{5A8BAED4-0247-4278-B0F6-7167CD6AD7BB}">
      <dgm:prSet/>
      <dgm:spPr/>
      <dgm:t>
        <a:bodyPr/>
        <a:lstStyle/>
        <a:p>
          <a:endParaRPr lang="en-US"/>
        </a:p>
      </dgm:t>
    </dgm:pt>
    <dgm:pt modelId="{41A7DCB7-C142-41A5-876A-18C165854315}" type="sibTrans" cxnId="{5A8BAED4-0247-4278-B0F6-7167CD6AD7BB}">
      <dgm:prSet/>
      <dgm:spPr/>
      <dgm:t>
        <a:bodyPr/>
        <a:lstStyle/>
        <a:p>
          <a:endParaRPr lang="en-US"/>
        </a:p>
      </dgm:t>
    </dgm:pt>
    <dgm:pt modelId="{C896D5D7-8217-4233-BF14-CEA02A266AF3}">
      <dgm:prSet custT="1"/>
      <dgm:spPr/>
      <dgm:t>
        <a:bodyPr/>
        <a:lstStyle/>
        <a:p>
          <a:r>
            <a:rPr lang="en-US" altLang="en-US" sz="2800"/>
            <a:t>PERT</a:t>
          </a:r>
        </a:p>
      </dgm:t>
    </dgm:pt>
    <dgm:pt modelId="{79E6F18A-9C72-44C2-8D85-F17E704E8074}" type="parTrans" cxnId="{C83C2E4A-3965-406F-940F-41A86129A723}">
      <dgm:prSet/>
      <dgm:spPr/>
      <dgm:t>
        <a:bodyPr/>
        <a:lstStyle/>
        <a:p>
          <a:endParaRPr lang="en-US"/>
        </a:p>
      </dgm:t>
    </dgm:pt>
    <dgm:pt modelId="{D3C20C8D-CAE7-4C5C-8D8B-42D478DB7981}" type="sibTrans" cxnId="{C83C2E4A-3965-406F-940F-41A86129A723}">
      <dgm:prSet/>
      <dgm:spPr/>
      <dgm:t>
        <a:bodyPr/>
        <a:lstStyle/>
        <a:p>
          <a:endParaRPr lang="en-US"/>
        </a:p>
      </dgm:t>
    </dgm:pt>
    <dgm:pt modelId="{28A66044-530A-4F86-A57E-1449A9412297}">
      <dgm:prSet custT="1"/>
      <dgm:spPr/>
      <dgm:t>
        <a:bodyPr/>
        <a:lstStyle/>
        <a:p>
          <a:r>
            <a:rPr lang="en-US" altLang="en-US" sz="2800" dirty="0"/>
            <a:t>Extended Network Techniques to Come Closer to Reality</a:t>
          </a:r>
        </a:p>
      </dgm:t>
    </dgm:pt>
    <dgm:pt modelId="{8CFB864F-48EF-48E5-9D89-80A6277BCEA7}" type="parTrans" cxnId="{1101389D-7A67-4E08-AC80-B21519458A7B}">
      <dgm:prSet/>
      <dgm:spPr/>
      <dgm:t>
        <a:bodyPr/>
        <a:lstStyle/>
        <a:p>
          <a:endParaRPr lang="en-US"/>
        </a:p>
      </dgm:t>
    </dgm:pt>
    <dgm:pt modelId="{66B4F999-C991-4A1D-BCB3-FC9AB8AC3325}" type="sibTrans" cxnId="{1101389D-7A67-4E08-AC80-B21519458A7B}">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t>
        <a:bodyPr/>
        <a:lstStyle/>
        <a:p>
          <a:pPr rtl="1"/>
          <a:endParaRPr lang="ar-EG"/>
        </a:p>
      </dgm:t>
    </dgm:pt>
    <dgm:pt modelId="{A3AA10BE-60E7-4B26-B05A-3CB6405B4F49}" type="pres">
      <dgm:prSet presAssocID="{58CC7B93-9F82-4042-A1CD-FD418701A725}" presName="parentText" presStyleLbl="node1" presStyleIdx="0" presStyleCnt="1" custScaleY="48602" custLinFactNeighborY="-1254">
        <dgm:presLayoutVars>
          <dgm:chMax val="0"/>
          <dgm:bulletEnabled val="1"/>
        </dgm:presLayoutVars>
      </dgm:prSet>
      <dgm:spPr/>
      <dgm:t>
        <a:bodyPr/>
        <a:lstStyle/>
        <a:p>
          <a:pPr rtl="1"/>
          <a:endParaRPr lang="ar-EG"/>
        </a:p>
      </dgm:t>
    </dgm:pt>
    <dgm:pt modelId="{897CB477-63AF-4C54-A6C6-26EFE54EB411}" type="pres">
      <dgm:prSet presAssocID="{58CC7B93-9F82-4042-A1CD-FD418701A725}" presName="childText" presStyleLbl="revTx" presStyleIdx="0" presStyleCnt="1">
        <dgm:presLayoutVars>
          <dgm:bulletEnabled val="1"/>
        </dgm:presLayoutVars>
      </dgm:prSet>
      <dgm:spPr/>
      <dgm:t>
        <a:bodyPr/>
        <a:lstStyle/>
        <a:p>
          <a:pPr rtl="1"/>
          <a:endParaRPr lang="ar-EG"/>
        </a:p>
      </dgm:t>
    </dgm:pt>
  </dgm:ptLst>
  <dgm:cxnLst>
    <dgm:cxn modelId="{4D56B06C-E5B3-4B56-B387-65AD8DDD3AA4}" type="presOf" srcId="{DB71BC6C-1DC7-4D16-A3CC-8F6A927E9A64}" destId="{09E8FE90-B015-4B8D-8DA9-FA66FFA6C6D6}" srcOrd="0" destOrd="0" presId="urn:microsoft.com/office/officeart/2005/8/layout/vList2"/>
    <dgm:cxn modelId="{5A8BAED4-0247-4278-B0F6-7167CD6AD7BB}" srcId="{B3D185C9-E5A9-4F3A-B2A1-31D2CE332EC2}" destId="{22A008EE-BB0E-40F6-AC57-02A563D0CA30}" srcOrd="0" destOrd="0" parTransId="{3FD89D1D-8DAA-45A1-9A9C-58F983B5D69F}" sibTransId="{41A7DCB7-C142-41A5-876A-18C165854315}"/>
    <dgm:cxn modelId="{724C0310-3239-494F-BBBC-EEAC2142521E}" srcId="{58CC7B93-9F82-4042-A1CD-FD418701A725}" destId="{369CF301-F8D8-451A-8A2B-048857B536D1}" srcOrd="0" destOrd="0" parTransId="{DCA72BCD-BAD7-4BE7-A543-23593EA93C82}" sibTransId="{56FA8B9A-073D-4B0A-9C2B-4048E438613F}"/>
    <dgm:cxn modelId="{8EA23806-1FCC-453C-B3D0-4F119B2771BB}" type="presOf" srcId="{58CC7B93-9F82-4042-A1CD-FD418701A725}" destId="{A3AA10BE-60E7-4B26-B05A-3CB6405B4F49}" srcOrd="0" destOrd="0" presId="urn:microsoft.com/office/officeart/2005/8/layout/vList2"/>
    <dgm:cxn modelId="{5FC225C6-6DF3-422B-AE6B-34F9D27DA293}" type="presOf" srcId="{369CF301-F8D8-451A-8A2B-048857B536D1}" destId="{897CB477-63AF-4C54-A6C6-26EFE54EB411}" srcOrd="0" destOrd="0" presId="urn:microsoft.com/office/officeart/2005/8/layout/vList2"/>
    <dgm:cxn modelId="{980E5911-1DDB-4C12-82FB-DA6347C0897D}" type="presOf" srcId="{C896D5D7-8217-4233-BF14-CEA02A266AF3}" destId="{897CB477-63AF-4C54-A6C6-26EFE54EB411}" srcOrd="0" destOrd="4"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6CD33F21-1B63-4CF9-931F-314B178D1FDF}" type="presOf" srcId="{B3D185C9-E5A9-4F3A-B2A1-31D2CE332EC2}" destId="{897CB477-63AF-4C54-A6C6-26EFE54EB411}" srcOrd="0" destOrd="2" presId="urn:microsoft.com/office/officeart/2005/8/layout/vList2"/>
    <dgm:cxn modelId="{0F1E6B98-4893-468D-8434-E620EF560065}" srcId="{58CC7B93-9F82-4042-A1CD-FD418701A725}" destId="{6081AEC7-BFC1-4678-A1A5-66D1B2B70B7E}" srcOrd="1" destOrd="0" parTransId="{0B76730D-85F5-495C-AC01-DD0DCEDA438E}" sibTransId="{CE64781F-9E9F-4C34-8157-95839D890541}"/>
    <dgm:cxn modelId="{3ACF23A5-4E42-491B-A647-0267E4BE44EA}" type="presOf" srcId="{28A66044-530A-4F86-A57E-1449A9412297}" destId="{897CB477-63AF-4C54-A6C6-26EFE54EB411}" srcOrd="0" destOrd="5" presId="urn:microsoft.com/office/officeart/2005/8/layout/vList2"/>
    <dgm:cxn modelId="{E1890AB7-3212-4493-8D62-F64D01591622}" srcId="{58CC7B93-9F82-4042-A1CD-FD418701A725}" destId="{B3D185C9-E5A9-4F3A-B2A1-31D2CE332EC2}" srcOrd="2" destOrd="0" parTransId="{7E38E3C4-9369-4527-ACF6-008D5827D413}" sibTransId="{12885488-E3A9-48F6-867F-1A74ED9A0494}"/>
    <dgm:cxn modelId="{8A77BA88-6716-4571-91E9-A1C21DF9006C}" type="presOf" srcId="{6081AEC7-BFC1-4678-A1A5-66D1B2B70B7E}" destId="{897CB477-63AF-4C54-A6C6-26EFE54EB411}" srcOrd="0" destOrd="1" presId="urn:microsoft.com/office/officeart/2005/8/layout/vList2"/>
    <dgm:cxn modelId="{C83C2E4A-3965-406F-940F-41A86129A723}" srcId="{B3D185C9-E5A9-4F3A-B2A1-31D2CE332EC2}" destId="{C896D5D7-8217-4233-BF14-CEA02A266AF3}" srcOrd="1" destOrd="0" parTransId="{79E6F18A-9C72-44C2-8D85-F17E704E8074}" sibTransId="{D3C20C8D-CAE7-4C5C-8D8B-42D478DB7981}"/>
    <dgm:cxn modelId="{1101389D-7A67-4E08-AC80-B21519458A7B}" srcId="{58CC7B93-9F82-4042-A1CD-FD418701A725}" destId="{28A66044-530A-4F86-A57E-1449A9412297}" srcOrd="3" destOrd="0" parTransId="{8CFB864F-48EF-48E5-9D89-80A6277BCEA7}" sibTransId="{66B4F999-C991-4A1D-BCB3-FC9AB8AC3325}"/>
    <dgm:cxn modelId="{2FB527F5-57C5-4232-A3CD-7D1921CDAAA3}" type="presOf" srcId="{22A008EE-BB0E-40F6-AC57-02A563D0CA30}" destId="{897CB477-63AF-4C54-A6C6-26EFE54EB411}" srcOrd="0" destOrd="3" presId="urn:microsoft.com/office/officeart/2005/8/layout/vList2"/>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145755"/>
          <a:ext cx="8288037" cy="5822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en-US" sz="2800" b="1" kern="1200" dirty="0"/>
            <a:t>Developing a Project Scheduling Plan</a:t>
          </a:r>
          <a:endParaRPr lang="en-US" sz="2800" b="1" kern="1200" dirty="0"/>
        </a:p>
      </dsp:txBody>
      <dsp:txXfrm>
        <a:off x="28425" y="174180"/>
        <a:ext cx="8231187" cy="525440"/>
      </dsp:txXfrm>
    </dsp:sp>
    <dsp:sp modelId="{897CB477-63AF-4C54-A6C6-26EFE54EB411}">
      <dsp:nvSpPr>
        <dsp:cNvPr id="0" name=""/>
        <dsp:cNvSpPr/>
      </dsp:nvSpPr>
      <dsp:spPr>
        <a:xfrm>
          <a:off x="0" y="769578"/>
          <a:ext cx="8288037" cy="331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5560" rIns="199136" bIns="35560" numCol="1" spcCol="1270" anchor="t" anchorCtr="0">
          <a:noAutofit/>
        </a:bodyPr>
        <a:lstStyle/>
        <a:p>
          <a:pPr marL="285750" lvl="1" indent="-285750" algn="l" defTabSz="1244600">
            <a:lnSpc>
              <a:spcPct val="100000"/>
            </a:lnSpc>
            <a:spcBef>
              <a:spcPct val="0"/>
            </a:spcBef>
            <a:spcAft>
              <a:spcPct val="20000"/>
            </a:spcAft>
            <a:buChar char="••"/>
          </a:pPr>
          <a:r>
            <a:rPr lang="en-US" altLang="en-US" sz="2800" kern="1200" dirty="0"/>
            <a:t>Last Lecture Review</a:t>
          </a:r>
          <a:endParaRPr lang="en-US" sz="2800" kern="1200" dirty="0"/>
        </a:p>
        <a:p>
          <a:pPr marL="285750" lvl="1" indent="-285750" algn="l" defTabSz="1244600">
            <a:lnSpc>
              <a:spcPct val="90000"/>
            </a:lnSpc>
            <a:spcBef>
              <a:spcPct val="0"/>
            </a:spcBef>
            <a:spcAft>
              <a:spcPct val="20000"/>
            </a:spcAft>
            <a:buChar char="••"/>
          </a:pPr>
          <a:r>
            <a:rPr lang="en-US" altLang="en-US" sz="2800" kern="1200"/>
            <a:t>Gantt Charts</a:t>
          </a:r>
        </a:p>
        <a:p>
          <a:pPr marL="285750" lvl="1" indent="-285750" algn="l" defTabSz="1244600">
            <a:lnSpc>
              <a:spcPct val="90000"/>
            </a:lnSpc>
            <a:spcBef>
              <a:spcPct val="0"/>
            </a:spcBef>
            <a:spcAft>
              <a:spcPct val="20000"/>
            </a:spcAft>
            <a:buChar char="••"/>
          </a:pPr>
          <a:r>
            <a:rPr lang="en-US" altLang="en-US" sz="2800" kern="1200"/>
            <a:t>Developing Project Networks</a:t>
          </a:r>
        </a:p>
        <a:p>
          <a:pPr marL="571500" lvl="2" indent="-285750" algn="l" defTabSz="1244600">
            <a:lnSpc>
              <a:spcPct val="90000"/>
            </a:lnSpc>
            <a:spcBef>
              <a:spcPct val="0"/>
            </a:spcBef>
            <a:spcAft>
              <a:spcPct val="20000"/>
            </a:spcAft>
            <a:buChar char="••"/>
          </a:pPr>
          <a:r>
            <a:rPr lang="en-US" altLang="en-US" sz="2800" kern="1200" dirty="0"/>
            <a:t>CPM</a:t>
          </a:r>
        </a:p>
        <a:p>
          <a:pPr marL="571500" lvl="2" indent="-285750" algn="l" defTabSz="1244600">
            <a:lnSpc>
              <a:spcPct val="90000"/>
            </a:lnSpc>
            <a:spcBef>
              <a:spcPct val="0"/>
            </a:spcBef>
            <a:spcAft>
              <a:spcPct val="20000"/>
            </a:spcAft>
            <a:buChar char="••"/>
          </a:pPr>
          <a:r>
            <a:rPr lang="en-US" altLang="en-US" sz="2800" kern="1200"/>
            <a:t>PERT</a:t>
          </a:r>
        </a:p>
        <a:p>
          <a:pPr marL="285750" lvl="1" indent="-285750" algn="l" defTabSz="1244600">
            <a:lnSpc>
              <a:spcPct val="90000"/>
            </a:lnSpc>
            <a:spcBef>
              <a:spcPct val="0"/>
            </a:spcBef>
            <a:spcAft>
              <a:spcPct val="20000"/>
            </a:spcAft>
            <a:buChar char="••"/>
          </a:pPr>
          <a:r>
            <a:rPr lang="en-US" altLang="en-US" sz="2800" kern="1200" dirty="0"/>
            <a:t>Extended Network Techniques to Come Closer to Reality</a:t>
          </a:r>
        </a:p>
      </dsp:txBody>
      <dsp:txXfrm>
        <a:off x="0" y="769578"/>
        <a:ext cx="8288037" cy="3312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21/04/1446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0-24T07:19:47.213"/>
    </inkml:context>
    <inkml:brush xml:id="br0">
      <inkml:brushProperty name="width" value="0.05" units="cm"/>
      <inkml:brushProperty name="height" value="0.05" units="cm"/>
    </inkml:brush>
  </inkml:definitions>
  <inkml:trace contextRef="#ctx0" brushRef="#br0">34 14 7328 0 0,'0'0'462'0'0,"-5"-2"-243"0"0,0-1 115 0 0,-6-3-344 0 0,-1 4 4005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0-24T07:19:48.567"/>
    </inkml:context>
    <inkml:brush xml:id="br0">
      <inkml:brushProperty name="width" value="0.05" units="cm"/>
      <inkml:brushProperty name="height" value="0.05" units="cm"/>
    </inkml:brush>
  </inkml:definitions>
  <inkml:trace contextRef="#ctx0" brushRef="#br0">1 1 8136 0 0,'0'0'1024'0'0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9929673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7.png"/><Relationship Id="rId3" Type="http://schemas.openxmlformats.org/officeDocument/2006/relationships/image" Target="../media/image5.jpeg"/><Relationship Id="rId7" Type="http://schemas.openxmlformats.org/officeDocument/2006/relationships/diagramQuickStyle" Target="../diagrams/quickStyle1.xml"/><Relationship Id="rId12" Type="http://schemas.openxmlformats.org/officeDocument/2006/relationships/customXml" Target="../ink/ink2.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11" Type="http://schemas.openxmlformats.org/officeDocument/2006/relationships/image" Target="../media/image6.png"/><Relationship Id="rId5" Type="http://schemas.openxmlformats.org/officeDocument/2006/relationships/diagramData" Target="../diagrams/data1.xml"/><Relationship Id="rId10" Type="http://schemas.openxmlformats.org/officeDocument/2006/relationships/customXml" Target="../ink/ink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5.tmp"/></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15.xml"/><Relationship Id="rId4" Type="http://schemas.openxmlformats.org/officeDocument/2006/relationships/image" Target="../media/image25.tmp"/></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15.xml"/><Relationship Id="rId4" Type="http://schemas.openxmlformats.org/officeDocument/2006/relationships/image" Target="../media/image25.tmp"/></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tmp"/><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5.tmp"/></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tmp"/><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5.tmp"/></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0.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3.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5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45.png"/><Relationship Id="rId4" Type="http://schemas.openxmlformats.org/officeDocument/2006/relationships/image" Target="../media/image44.png"/></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4.xml"/><Relationship Id="rId5" Type="http://schemas.openxmlformats.org/officeDocument/2006/relationships/image" Target="../media/image54.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Resources and Time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605</a:t>
            </a:r>
          </a:p>
        </p:txBody>
      </p:sp>
      <p:sp>
        <p:nvSpPr>
          <p:cNvPr id="12" name="TextBox 11"/>
          <p:cNvSpPr txBox="1"/>
          <p:nvPr/>
        </p:nvSpPr>
        <p:spPr>
          <a:xfrm>
            <a:off x="459185" y="6187539"/>
            <a:ext cx="610354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285241" y="4835618"/>
            <a:ext cx="6748845"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latin typeface="+mn-lt"/>
              </a:rPr>
              <a:t>Developing Project Scheduling Plan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29" name="Content Placeholder 4">
            <a:extLst>
              <a:ext uri="{FF2B5EF4-FFF2-40B4-BE49-F238E27FC236}">
                <a16:creationId xmlns:a16="http://schemas.microsoft.com/office/drawing/2014/main" xmlns="" id="{6C25496F-2985-4181-9F4C-F2994AC5600B}"/>
              </a:ext>
            </a:extLst>
          </p:cNvPr>
          <p:cNvGraphicFramePr>
            <a:graphicFrameLocks/>
          </p:cNvGraphicFramePr>
          <p:nvPr>
            <p:extLst>
              <p:ext uri="{D42A27DB-BD31-4B8C-83A1-F6EECF244321}">
                <p14:modId xmlns:p14="http://schemas.microsoft.com/office/powerpoint/2010/main" val="203126346"/>
              </p:ext>
            </p:extLst>
          </p:nvPr>
        </p:nvGraphicFramePr>
        <p:xfrm>
          <a:off x="3416168" y="2284335"/>
          <a:ext cx="8288037" cy="426886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xmlns="" id="{6915D239-5B9B-90FE-38BD-760E61ED6C3F}"/>
                  </a:ext>
                </a:extLst>
              </p14:cNvPr>
              <p14:cNvContentPartPr/>
              <p14:nvPr/>
            </p14:nvContentPartPr>
            <p14:xfrm>
              <a:off x="9508160" y="6640560"/>
              <a:ext cx="12240" cy="5040"/>
            </p14:xfrm>
          </p:contentPart>
        </mc:Choice>
        <mc:Fallback xmlns="">
          <p:pic>
            <p:nvPicPr>
              <p:cNvPr id="12" name="Ink 11">
                <a:extLst>
                  <a:ext uri="{FF2B5EF4-FFF2-40B4-BE49-F238E27FC236}">
                    <a16:creationId xmlns:a16="http://schemas.microsoft.com/office/drawing/2014/main" id="{6915D239-5B9B-90FE-38BD-760E61ED6C3F}"/>
                  </a:ext>
                </a:extLst>
              </p:cNvPr>
              <p:cNvPicPr/>
              <p:nvPr/>
            </p:nvPicPr>
            <p:blipFill>
              <a:blip r:embed="rId11"/>
              <a:stretch>
                <a:fillRect/>
              </a:stretch>
            </p:blipFill>
            <p:spPr>
              <a:xfrm>
                <a:off x="9499520" y="6631920"/>
                <a:ext cx="29880" cy="226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xmlns="" id="{AE2A73EF-78E2-D5AC-7EA9-9BA7942BE2C4}"/>
                  </a:ext>
                </a:extLst>
              </p14:cNvPr>
              <p14:cNvContentPartPr/>
              <p14:nvPr/>
            </p14:nvContentPartPr>
            <p14:xfrm>
              <a:off x="11083880" y="5887800"/>
              <a:ext cx="360" cy="360"/>
            </p14:xfrm>
          </p:contentPart>
        </mc:Choice>
        <mc:Fallback xmlns="">
          <p:pic>
            <p:nvPicPr>
              <p:cNvPr id="13" name="Ink 12">
                <a:extLst>
                  <a:ext uri="{FF2B5EF4-FFF2-40B4-BE49-F238E27FC236}">
                    <a16:creationId xmlns:a16="http://schemas.microsoft.com/office/drawing/2014/main" id="{AE2A73EF-78E2-D5AC-7EA9-9BA7942BE2C4}"/>
                  </a:ext>
                </a:extLst>
              </p:cNvPr>
              <p:cNvPicPr/>
              <p:nvPr/>
            </p:nvPicPr>
            <p:blipFill>
              <a:blip r:embed="rId13"/>
              <a:stretch>
                <a:fillRect/>
              </a:stretch>
            </p:blipFill>
            <p:spPr>
              <a:xfrm>
                <a:off x="11075240" y="5879160"/>
                <a:ext cx="18000" cy="18000"/>
              </a:xfrm>
              <a:prstGeom prst="rect">
                <a:avLst/>
              </a:prstGeom>
            </p:spPr>
          </p:pic>
        </mc:Fallback>
      </mc:AlternateContent>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16364"/>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Last Lecture Review</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Developing Project Scheduling Plan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0059620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7853" y="310523"/>
            <a:ext cx="6987972" cy="3388638"/>
          </a:xfrm>
          <a:prstGeom prst="rect">
            <a:avLst/>
          </a:prstGeom>
        </p:spPr>
      </p:pic>
      <p:pic>
        <p:nvPicPr>
          <p:cNvPr id="4" name="Picture 3"/>
          <p:cNvPicPr>
            <a:picLocks noChangeAspect="1"/>
          </p:cNvPicPr>
          <p:nvPr/>
        </p:nvPicPr>
        <p:blipFill>
          <a:blip r:embed="rId4"/>
          <a:stretch>
            <a:fillRect/>
          </a:stretch>
        </p:blipFill>
        <p:spPr>
          <a:xfrm>
            <a:off x="5445594" y="2377445"/>
            <a:ext cx="6686566" cy="3938919"/>
          </a:xfrm>
          <a:prstGeom prst="rect">
            <a:avLst/>
          </a:prstGeom>
        </p:spPr>
      </p:pic>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6982" y="1"/>
            <a:ext cx="5911834" cy="3785552"/>
          </a:xfrm>
          <a:prstGeom prst="rect">
            <a:avLst/>
          </a:prstGeom>
        </p:spPr>
      </p:pic>
      <p:pic>
        <p:nvPicPr>
          <p:cNvPr id="5" name="Picture 4"/>
          <p:cNvPicPr>
            <a:picLocks noChangeAspect="1"/>
          </p:cNvPicPr>
          <p:nvPr/>
        </p:nvPicPr>
        <p:blipFill>
          <a:blip r:embed="rId4"/>
          <a:stretch>
            <a:fillRect/>
          </a:stretch>
        </p:blipFill>
        <p:spPr>
          <a:xfrm>
            <a:off x="96982" y="3785552"/>
            <a:ext cx="5914753" cy="3169260"/>
          </a:xfrm>
          <a:prstGeom prst="rect">
            <a:avLst/>
          </a:prstGeom>
        </p:spPr>
      </p:pic>
      <p:pic>
        <p:nvPicPr>
          <p:cNvPr id="6" name="Picture 5"/>
          <p:cNvPicPr>
            <a:picLocks noChangeAspect="1"/>
          </p:cNvPicPr>
          <p:nvPr/>
        </p:nvPicPr>
        <p:blipFill>
          <a:blip r:embed="rId5"/>
          <a:stretch>
            <a:fillRect/>
          </a:stretch>
        </p:blipFill>
        <p:spPr>
          <a:xfrm>
            <a:off x="6609065" y="1690254"/>
            <a:ext cx="5374926" cy="3906981"/>
          </a:xfrm>
          <a:prstGeom prst="rect">
            <a:avLst/>
          </a:prstGeom>
        </p:spPr>
      </p:pic>
    </p:spTree>
    <p:extLst>
      <p:ext uri="{BB962C8B-B14F-4D97-AF65-F5344CB8AC3E}">
        <p14:creationId xmlns:p14="http://schemas.microsoft.com/office/powerpoint/2010/main" val="3445963536"/>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171324" y="0"/>
            <a:ext cx="6592137" cy="3484944"/>
          </a:xfrm>
          <a:prstGeom prst="rect">
            <a:avLst/>
          </a:prstGeom>
        </p:spPr>
      </p:pic>
      <p:pic>
        <p:nvPicPr>
          <p:cNvPr id="4" name="Picture 3"/>
          <p:cNvPicPr>
            <a:picLocks noChangeAspect="1"/>
          </p:cNvPicPr>
          <p:nvPr/>
        </p:nvPicPr>
        <p:blipFill>
          <a:blip r:embed="rId4"/>
          <a:stretch>
            <a:fillRect/>
          </a:stretch>
        </p:blipFill>
        <p:spPr>
          <a:xfrm>
            <a:off x="118910" y="3400768"/>
            <a:ext cx="6696966" cy="3540362"/>
          </a:xfrm>
          <a:prstGeom prst="rect">
            <a:avLst/>
          </a:prstGeom>
        </p:spPr>
      </p:pic>
      <p:pic>
        <p:nvPicPr>
          <p:cNvPr id="7" name="Picture 6"/>
          <p:cNvPicPr>
            <a:picLocks noChangeAspect="1"/>
          </p:cNvPicPr>
          <p:nvPr/>
        </p:nvPicPr>
        <p:blipFill>
          <a:blip r:embed="rId5"/>
          <a:stretch>
            <a:fillRect/>
          </a:stretch>
        </p:blipFill>
        <p:spPr>
          <a:xfrm>
            <a:off x="6985551" y="2033063"/>
            <a:ext cx="5081570" cy="2903761"/>
          </a:xfrm>
          <a:prstGeom prst="rect">
            <a:avLst/>
          </a:prstGeom>
        </p:spPr>
      </p:pic>
    </p:spTree>
    <p:extLst>
      <p:ext uri="{BB962C8B-B14F-4D97-AF65-F5344CB8AC3E}">
        <p14:creationId xmlns:p14="http://schemas.microsoft.com/office/powerpoint/2010/main" val="421921142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95189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Gantt Chart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4" name="Picture 13">
            <a:extLst>
              <a:ext uri="{FF2B5EF4-FFF2-40B4-BE49-F238E27FC236}">
                <a16:creationId xmlns:a16="http://schemas.microsoft.com/office/drawing/2014/main" xmlns="" id="{C4ADEEE4-22B8-4096-BB47-1332E8667B52}"/>
              </a:ext>
            </a:extLst>
          </p:cNvPr>
          <p:cNvPicPr>
            <a:picLocks noChangeAspect="1"/>
          </p:cNvPicPr>
          <p:nvPr/>
        </p:nvPicPr>
        <p:blipFill rotWithShape="1">
          <a:blip r:embed="rId3"/>
          <a:srcRect l="7522" t="18805" r="9586" b="19797"/>
          <a:stretch/>
        </p:blipFill>
        <p:spPr>
          <a:xfrm>
            <a:off x="4738256" y="2951899"/>
            <a:ext cx="6546592" cy="3711403"/>
          </a:xfrm>
          <a:prstGeom prst="rect">
            <a:avLst/>
          </a:prstGeom>
        </p:spPr>
      </p:pic>
    </p:spTree>
    <p:extLst>
      <p:ext uri="{BB962C8B-B14F-4D97-AF65-F5344CB8AC3E}">
        <p14:creationId xmlns:p14="http://schemas.microsoft.com/office/powerpoint/2010/main" val="70533649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Gantt Chart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Wingdings" panose="05000000000000000000" pitchFamily="2" charset="2"/>
              <a:buChar char="ü"/>
            </a:pPr>
            <a:r>
              <a:rPr lang="en-US" altLang="en-US" sz="2400" dirty="0"/>
              <a:t>Establish a </a:t>
            </a:r>
            <a:r>
              <a:rPr lang="en-US" altLang="en-US" sz="2400" b="1" i="1" dirty="0">
                <a:solidFill>
                  <a:schemeClr val="accent1"/>
                </a:solidFill>
              </a:rPr>
              <a:t>time-phased network</a:t>
            </a:r>
          </a:p>
          <a:p>
            <a:pPr marL="533400" indent="-533400">
              <a:buFont typeface="Wingdings" panose="05000000000000000000" pitchFamily="2" charset="2"/>
              <a:buChar char="ü"/>
            </a:pPr>
            <a:r>
              <a:rPr lang="en-US" altLang="en-US" sz="2400" dirty="0"/>
              <a:t>Can be used as a </a:t>
            </a:r>
            <a:r>
              <a:rPr lang="en-US" altLang="en-US" sz="2400" b="1" i="1" dirty="0">
                <a:solidFill>
                  <a:schemeClr val="accent1"/>
                </a:solidFill>
              </a:rPr>
              <a:t>tracking tool</a:t>
            </a:r>
          </a:p>
          <a:p>
            <a:pPr marL="533400" indent="-533400">
              <a:buNone/>
            </a:pPr>
            <a:r>
              <a:rPr lang="en-US" altLang="en-US" sz="2400" u="sng" dirty="0"/>
              <a:t>Benefits of Gantt charts</a:t>
            </a:r>
          </a:p>
          <a:p>
            <a:pPr marL="1023938" indent="-533400">
              <a:buFontTx/>
              <a:buAutoNum type="arabicPeriod"/>
            </a:pPr>
            <a:r>
              <a:rPr lang="en-US" altLang="en-US" sz="2400" dirty="0"/>
              <a:t>Easy to </a:t>
            </a:r>
            <a:r>
              <a:rPr lang="en-US" altLang="en-US" sz="2400" b="1" i="1" dirty="0">
                <a:solidFill>
                  <a:schemeClr val="accent1"/>
                </a:solidFill>
              </a:rPr>
              <a:t>understand</a:t>
            </a:r>
          </a:p>
          <a:p>
            <a:pPr marL="1023938" indent="-533400">
              <a:buFontTx/>
              <a:buAutoNum type="arabicPeriod"/>
            </a:pPr>
            <a:r>
              <a:rPr lang="en-US" altLang="en-US" sz="2400" dirty="0"/>
              <a:t>Identify the schedule</a:t>
            </a:r>
            <a:r>
              <a:rPr lang="en-US" altLang="en-US" sz="2400" i="1" dirty="0"/>
              <a:t> </a:t>
            </a:r>
            <a:r>
              <a:rPr lang="en-US" altLang="en-US" sz="2400" b="1" i="1" dirty="0">
                <a:solidFill>
                  <a:schemeClr val="accent1"/>
                </a:solidFill>
              </a:rPr>
              <a:t>baseline</a:t>
            </a:r>
            <a:r>
              <a:rPr lang="en-US" altLang="en-US" sz="2400" i="1" dirty="0"/>
              <a:t> </a:t>
            </a:r>
            <a:r>
              <a:rPr lang="en-US" altLang="en-US" sz="2400" dirty="0"/>
              <a:t>network</a:t>
            </a:r>
          </a:p>
          <a:p>
            <a:pPr marL="1023938" indent="-533400">
              <a:buFontTx/>
              <a:buAutoNum type="arabicPeriod"/>
            </a:pPr>
            <a:r>
              <a:rPr lang="en-US" altLang="en-US" sz="2400" dirty="0"/>
              <a:t>Allow for </a:t>
            </a:r>
            <a:r>
              <a:rPr lang="en-US" altLang="en-US" sz="2400" b="1" i="1" dirty="0">
                <a:solidFill>
                  <a:schemeClr val="accent1"/>
                </a:solidFill>
              </a:rPr>
              <a:t>updatin</a:t>
            </a:r>
            <a:r>
              <a:rPr lang="en-US" altLang="en-US" sz="2400" b="1" dirty="0">
                <a:solidFill>
                  <a:schemeClr val="accent1"/>
                </a:solidFill>
              </a:rPr>
              <a:t>g</a:t>
            </a:r>
            <a:r>
              <a:rPr lang="en-US" altLang="en-US" sz="2400" dirty="0"/>
              <a:t> and </a:t>
            </a:r>
            <a:r>
              <a:rPr lang="en-US" altLang="en-US" sz="2400" b="1" i="1" dirty="0">
                <a:solidFill>
                  <a:schemeClr val="accent1"/>
                </a:solidFill>
              </a:rPr>
              <a:t>control</a:t>
            </a:r>
          </a:p>
          <a:p>
            <a:pPr marL="1023938" indent="-533400">
              <a:buFontTx/>
              <a:buAutoNum type="arabicPeriod"/>
            </a:pPr>
            <a:r>
              <a:rPr lang="en-US" altLang="en-US" sz="2400" dirty="0"/>
              <a:t>Identify </a:t>
            </a:r>
            <a:r>
              <a:rPr lang="en-US" altLang="en-US" sz="2400" b="1" i="1" dirty="0">
                <a:solidFill>
                  <a:schemeClr val="accent1"/>
                </a:solidFill>
              </a:rPr>
              <a:t>resource timing needs</a:t>
            </a:r>
          </a:p>
          <a:p>
            <a:pPr marL="1023938" indent="-533400">
              <a:buFontTx/>
              <a:buAutoNum type="arabicPeriod"/>
            </a:pPr>
            <a:r>
              <a:rPr lang="en-US" altLang="en-US" sz="2400" dirty="0"/>
              <a:t>Easy to </a:t>
            </a:r>
            <a:r>
              <a:rPr lang="en-US" altLang="en-US" sz="2400" b="1" i="1" dirty="0">
                <a:solidFill>
                  <a:schemeClr val="accent1"/>
                </a:solidFill>
              </a:rPr>
              <a:t>create</a:t>
            </a:r>
          </a:p>
        </p:txBody>
      </p:sp>
    </p:spTree>
    <p:extLst>
      <p:ext uri="{BB962C8B-B14F-4D97-AF65-F5344CB8AC3E}">
        <p14:creationId xmlns:p14="http://schemas.microsoft.com/office/powerpoint/2010/main" val="124622454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 Simple Gantt Chart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xmlns="" id="{C557448F-3BA7-4BDD-A13D-8C8DA7907AD4}"/>
              </a:ext>
            </a:extLst>
          </p:cNvPr>
          <p:cNvPicPr>
            <a:picLocks noChangeAspect="1"/>
          </p:cNvPicPr>
          <p:nvPr/>
        </p:nvPicPr>
        <p:blipFill>
          <a:blip r:embed="rId3"/>
          <a:stretch>
            <a:fillRect/>
          </a:stretch>
        </p:blipFill>
        <p:spPr>
          <a:xfrm>
            <a:off x="1171048" y="2340327"/>
            <a:ext cx="9849904" cy="4024008"/>
          </a:xfrm>
          <a:prstGeom prst="rect">
            <a:avLst/>
          </a:prstGeom>
        </p:spPr>
      </p:pic>
    </p:spTree>
    <p:extLst>
      <p:ext uri="{BB962C8B-B14F-4D97-AF65-F5344CB8AC3E}">
        <p14:creationId xmlns:p14="http://schemas.microsoft.com/office/powerpoint/2010/main" val="280737968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Service For a Delta Jet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xmlns="" id="{7496280A-648F-46BC-8025-A277F7E500DD}"/>
              </a:ext>
            </a:extLst>
          </p:cNvPr>
          <p:cNvPicPr>
            <a:picLocks noChangeAspect="1"/>
          </p:cNvPicPr>
          <p:nvPr/>
        </p:nvPicPr>
        <p:blipFill>
          <a:blip r:embed="rId3"/>
          <a:stretch>
            <a:fillRect/>
          </a:stretch>
        </p:blipFill>
        <p:spPr>
          <a:xfrm>
            <a:off x="1644536" y="1952681"/>
            <a:ext cx="9288328" cy="4614913"/>
          </a:xfrm>
          <a:prstGeom prst="rect">
            <a:avLst/>
          </a:prstGeom>
        </p:spPr>
      </p:pic>
    </p:spTree>
    <p:extLst>
      <p:ext uri="{BB962C8B-B14F-4D97-AF65-F5344CB8AC3E}">
        <p14:creationId xmlns:p14="http://schemas.microsoft.com/office/powerpoint/2010/main" val="383196217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xmlns="" id="{060CD3FB-AB90-41F1-8134-CA40E51C4FDB}"/>
              </a:ext>
            </a:extLst>
          </p:cNvPr>
          <p:cNvPicPr>
            <a:picLocks noChangeAspect="1"/>
          </p:cNvPicPr>
          <p:nvPr/>
        </p:nvPicPr>
        <p:blipFill>
          <a:blip r:embed="rId3"/>
          <a:stretch>
            <a:fillRect/>
          </a:stretch>
        </p:blipFill>
        <p:spPr>
          <a:xfrm>
            <a:off x="1482436" y="268963"/>
            <a:ext cx="8196414" cy="6165273"/>
          </a:xfrm>
          <a:prstGeom prst="rect">
            <a:avLst/>
          </a:prstGeom>
        </p:spPr>
      </p:pic>
    </p:spTree>
    <p:extLst>
      <p:ext uri="{BB962C8B-B14F-4D97-AF65-F5344CB8AC3E}">
        <p14:creationId xmlns:p14="http://schemas.microsoft.com/office/powerpoint/2010/main" val="31083001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16364"/>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Developing Project Networks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872060"/>
              <a:ext cx="421088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Developing Project Scheduling Plan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1952721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Project Network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xmlns="" id="{85B6909B-3046-4230-884A-A6460E6CA987}"/>
              </a:ext>
            </a:extLst>
          </p:cNvPr>
          <p:cNvPicPr>
            <a:picLocks noChangeAspect="1"/>
          </p:cNvPicPr>
          <p:nvPr/>
        </p:nvPicPr>
        <p:blipFill rotWithShape="1">
          <a:blip r:embed="rId3"/>
          <a:srcRect t="28241" r="2635"/>
          <a:stretch/>
        </p:blipFill>
        <p:spPr>
          <a:xfrm>
            <a:off x="7143257" y="4314824"/>
            <a:ext cx="4162057" cy="2025419"/>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00139"/>
            <a:ext cx="10182892" cy="41768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nSpc>
                <a:spcPct val="150000"/>
              </a:lnSpc>
            </a:pPr>
            <a:r>
              <a:rPr lang="en-US" altLang="en-US" sz="2000" dirty="0"/>
              <a:t>Flow chart that graphically depicts the sequence, interdependencies, and start and finish times of the project job plan</a:t>
            </a:r>
          </a:p>
          <a:p>
            <a:pPr marL="228600" lvl="1">
              <a:lnSpc>
                <a:spcPct val="150000"/>
              </a:lnSpc>
            </a:pPr>
            <a:r>
              <a:rPr lang="en-US" altLang="en-US" sz="2000" b="1" dirty="0">
                <a:solidFill>
                  <a:schemeClr val="accent1"/>
                </a:solidFill>
              </a:rPr>
              <a:t>Provides the basis for scheduling labor and equipment</a:t>
            </a:r>
          </a:p>
          <a:p>
            <a:pPr marL="228600" lvl="1">
              <a:lnSpc>
                <a:spcPct val="150000"/>
              </a:lnSpc>
            </a:pPr>
            <a:r>
              <a:rPr lang="en-US" altLang="en-US" sz="2000" dirty="0"/>
              <a:t>Highlight activities that are “critical” and can not be delayed</a:t>
            </a:r>
          </a:p>
          <a:p>
            <a:pPr marL="228600" lvl="1">
              <a:lnSpc>
                <a:spcPct val="150000"/>
              </a:lnSpc>
            </a:pPr>
            <a:r>
              <a:rPr lang="en-US" altLang="en-US" sz="2000" dirty="0"/>
              <a:t>Enhances communication among project participants</a:t>
            </a:r>
          </a:p>
          <a:p>
            <a:pPr marL="228600" lvl="1">
              <a:lnSpc>
                <a:spcPct val="150000"/>
              </a:lnSpc>
            </a:pPr>
            <a:r>
              <a:rPr lang="en-US" altLang="en-US" sz="2000" dirty="0"/>
              <a:t>Provides an estimate of the project’s duration</a:t>
            </a:r>
          </a:p>
          <a:p>
            <a:pPr marL="228600" lvl="1">
              <a:lnSpc>
                <a:spcPct val="150000"/>
              </a:lnSpc>
            </a:pPr>
            <a:r>
              <a:rPr lang="en-US" altLang="en-US" sz="2000" dirty="0"/>
              <a:t>Provides a basis for budgeting cash flow</a:t>
            </a:r>
          </a:p>
          <a:p>
            <a:pPr marL="228600" lvl="1">
              <a:lnSpc>
                <a:spcPct val="150000"/>
              </a:lnSpc>
            </a:pPr>
            <a:r>
              <a:rPr lang="en-US" altLang="en-US" sz="2000" dirty="0"/>
              <a:t>Help managers get and stay on plan</a:t>
            </a:r>
          </a:p>
        </p:txBody>
      </p:sp>
    </p:spTree>
    <p:extLst>
      <p:ext uri="{BB962C8B-B14F-4D97-AF65-F5344CB8AC3E}">
        <p14:creationId xmlns:p14="http://schemas.microsoft.com/office/powerpoint/2010/main" val="141575303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908229"/>
            <a:ext cx="672783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Activity on- node (AON) and Activity-on-arrow (AOA)</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079415"/>
            <a:ext cx="10182892" cy="40975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Historically, two methods have been used to develop project networks: </a:t>
            </a:r>
          </a:p>
          <a:p>
            <a:pPr lvl="1">
              <a:lnSpc>
                <a:spcPct val="150000"/>
              </a:lnSpc>
            </a:pPr>
            <a:r>
              <a:rPr lang="en-US" sz="2000" dirty="0"/>
              <a:t>Activity on-node (AON) and </a:t>
            </a:r>
          </a:p>
          <a:p>
            <a:pPr lvl="1">
              <a:lnSpc>
                <a:spcPct val="150000"/>
              </a:lnSpc>
            </a:pPr>
            <a:r>
              <a:rPr lang="en-US" sz="2000" dirty="0"/>
              <a:t>Activity-on-arrow (AOA)</a:t>
            </a:r>
          </a:p>
          <a:p>
            <a:pPr>
              <a:lnSpc>
                <a:spcPct val="150000"/>
              </a:lnSpc>
            </a:pPr>
            <a:r>
              <a:rPr lang="en-US" sz="2400" dirty="0"/>
              <a:t>Over time the availability of advanced computer graphics improved the clarity and visual appeal of the AON method</a:t>
            </a:r>
          </a:p>
          <a:p>
            <a:pPr>
              <a:lnSpc>
                <a:spcPct val="150000"/>
              </a:lnSpc>
            </a:pPr>
            <a:r>
              <a:rPr lang="en-US" sz="2400" dirty="0"/>
              <a:t>Today, the activity-on-node method has come to dominate nearly all project network plans</a:t>
            </a:r>
          </a:p>
        </p:txBody>
      </p:sp>
    </p:spTree>
    <p:extLst>
      <p:ext uri="{BB962C8B-B14F-4D97-AF65-F5344CB8AC3E}">
        <p14:creationId xmlns:p14="http://schemas.microsoft.com/office/powerpoint/2010/main" val="249993197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908229"/>
            <a:ext cx="704683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8 Basic Rules to Follow in Developing Project Networks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buFont typeface="+mj-lt"/>
              <a:buAutoNum type="arabicPeriod"/>
            </a:pPr>
            <a:r>
              <a:rPr lang="en-US" sz="2000" dirty="0"/>
              <a:t>Networks flow typically from left to right</a:t>
            </a:r>
          </a:p>
          <a:p>
            <a:pPr marL="457200" indent="-457200">
              <a:lnSpc>
                <a:spcPct val="100000"/>
              </a:lnSpc>
              <a:buFont typeface="+mj-lt"/>
              <a:buAutoNum type="arabicPeriod"/>
            </a:pPr>
            <a:r>
              <a:rPr lang="en-US" sz="2000" dirty="0"/>
              <a:t>An activity cannot begin until all preceding connected activities have been completed</a:t>
            </a:r>
          </a:p>
          <a:p>
            <a:pPr marL="457200" indent="-457200">
              <a:lnSpc>
                <a:spcPct val="100000"/>
              </a:lnSpc>
              <a:buFont typeface="+mj-lt"/>
              <a:buAutoNum type="arabicPeriod"/>
            </a:pPr>
            <a:r>
              <a:rPr lang="en-US" sz="2000" dirty="0"/>
              <a:t>Arrows on networks indicate precedence and flow. Arrows can cross over each other</a:t>
            </a:r>
          </a:p>
          <a:p>
            <a:pPr marL="457200" indent="-457200">
              <a:lnSpc>
                <a:spcPct val="100000"/>
              </a:lnSpc>
              <a:buFont typeface="+mj-lt"/>
              <a:buAutoNum type="arabicPeriod"/>
            </a:pPr>
            <a:r>
              <a:rPr lang="en-US" sz="2000" dirty="0"/>
              <a:t>Each activity should have a unique identification number</a:t>
            </a:r>
          </a:p>
          <a:p>
            <a:pPr marL="457200" indent="-457200">
              <a:lnSpc>
                <a:spcPct val="100000"/>
              </a:lnSpc>
              <a:buFont typeface="+mj-lt"/>
              <a:buAutoNum type="arabicPeriod"/>
            </a:pPr>
            <a:r>
              <a:rPr lang="en-US" sz="2000" dirty="0"/>
              <a:t>An activity identification number must be larger than that of any activities that precede it</a:t>
            </a:r>
          </a:p>
          <a:p>
            <a:pPr marL="457200" indent="-457200">
              <a:lnSpc>
                <a:spcPct val="100000"/>
              </a:lnSpc>
              <a:buFont typeface="+mj-lt"/>
              <a:buAutoNum type="arabicPeriod"/>
            </a:pPr>
            <a:r>
              <a:rPr lang="en-US" sz="2000" dirty="0"/>
              <a:t>Looping is not allowed </a:t>
            </a:r>
          </a:p>
          <a:p>
            <a:pPr marL="457200" indent="-457200">
              <a:lnSpc>
                <a:spcPct val="100000"/>
              </a:lnSpc>
              <a:buFont typeface="+mj-lt"/>
              <a:buAutoNum type="arabicPeriod"/>
            </a:pPr>
            <a:r>
              <a:rPr lang="en-US" sz="2000" dirty="0"/>
              <a:t>Conditional statements are not allowed (If successful, do something; if not, do nothing)</a:t>
            </a:r>
          </a:p>
          <a:p>
            <a:pPr marL="457200" indent="-457200">
              <a:lnSpc>
                <a:spcPct val="100000"/>
              </a:lnSpc>
              <a:buFont typeface="+mj-lt"/>
              <a:buAutoNum type="arabicPeriod"/>
            </a:pPr>
            <a:r>
              <a:rPr lang="en-US" sz="2000" dirty="0"/>
              <a:t>When there are multiple starts, a common start node can be used to indicate a clear project beginning on the network. (A single project end node can be used to indicate a clear ending)</a:t>
            </a:r>
          </a:p>
        </p:txBody>
      </p:sp>
      <p:pic>
        <p:nvPicPr>
          <p:cNvPr id="11" name="Picture 10">
            <a:extLst>
              <a:ext uri="{FF2B5EF4-FFF2-40B4-BE49-F238E27FC236}">
                <a16:creationId xmlns:a16="http://schemas.microsoft.com/office/drawing/2014/main" xmlns="" id="{493EA560-96FA-4DA1-AAC3-878D08F1C1B9}"/>
              </a:ext>
            </a:extLst>
          </p:cNvPr>
          <p:cNvPicPr>
            <a:picLocks noChangeAspect="1"/>
          </p:cNvPicPr>
          <p:nvPr/>
        </p:nvPicPr>
        <p:blipFill>
          <a:blip r:embed="rId3"/>
          <a:stretch>
            <a:fillRect/>
          </a:stretch>
        </p:blipFill>
        <p:spPr>
          <a:xfrm>
            <a:off x="10780057" y="4206964"/>
            <a:ext cx="1355296" cy="1062355"/>
          </a:xfrm>
          <a:prstGeom prst="rect">
            <a:avLst/>
          </a:prstGeom>
        </p:spPr>
      </p:pic>
    </p:spTree>
    <p:extLst>
      <p:ext uri="{BB962C8B-B14F-4D97-AF65-F5344CB8AC3E}">
        <p14:creationId xmlns:p14="http://schemas.microsoft.com/office/powerpoint/2010/main" val="151359039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TextBox 14"/>
          <p:cNvSpPr txBox="1"/>
          <p:nvPr/>
        </p:nvSpPr>
        <p:spPr>
          <a:xfrm>
            <a:off x="199438" y="290794"/>
            <a:ext cx="704683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Activity-on-Node (AON) Fundamentals</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Content Placeholder 4" descr="Diagram&#10;&#10;Description automatically generated">
            <a:extLst>
              <a:ext uri="{FF2B5EF4-FFF2-40B4-BE49-F238E27FC236}">
                <a16:creationId xmlns:a16="http://schemas.microsoft.com/office/drawing/2014/main" xmlns="" id="{03F74BAE-24EB-4B0F-B95E-3C6517B4F226}"/>
              </a:ext>
            </a:extLst>
          </p:cNvPr>
          <p:cNvPicPr>
            <a:picLocks noChangeAspect="1"/>
          </p:cNvPicPr>
          <p:nvPr/>
        </p:nvPicPr>
        <p:blipFill rotWithShape="1">
          <a:blip r:embed="rId3">
            <a:extLst>
              <a:ext uri="{28A0092B-C50C-407E-A947-70E740481C1C}">
                <a14:useLocalDpi xmlns:a14="http://schemas.microsoft.com/office/drawing/2010/main" val="0"/>
              </a:ext>
            </a:extLst>
          </a:blip>
          <a:srcRect t="44535" b="29301"/>
          <a:stretch/>
        </p:blipFill>
        <p:spPr>
          <a:xfrm>
            <a:off x="6333862" y="4569835"/>
            <a:ext cx="5650129" cy="1753241"/>
          </a:xfrm>
          <a:prstGeom prst="rect">
            <a:avLst/>
          </a:prstGeom>
          <a:ln w="25400">
            <a:solidFill>
              <a:srgbClr val="00B0F0"/>
            </a:solidFill>
          </a:ln>
        </p:spPr>
      </p:pic>
      <p:pic>
        <p:nvPicPr>
          <p:cNvPr id="17" name="Content Placeholder 4">
            <a:extLst>
              <a:ext uri="{FF2B5EF4-FFF2-40B4-BE49-F238E27FC236}">
                <a16:creationId xmlns:a16="http://schemas.microsoft.com/office/drawing/2014/main" xmlns="" id="{A86ABA59-8CBA-40A4-A737-7AC26FE0CB8E}"/>
              </a:ext>
            </a:extLst>
          </p:cNvPr>
          <p:cNvPicPr>
            <a:picLocks noChangeAspect="1"/>
          </p:cNvPicPr>
          <p:nvPr/>
        </p:nvPicPr>
        <p:blipFill rotWithShape="1">
          <a:blip r:embed="rId3">
            <a:extLst>
              <a:ext uri="{28A0092B-C50C-407E-A947-70E740481C1C}">
                <a14:useLocalDpi xmlns:a14="http://schemas.microsoft.com/office/drawing/2010/main" val="0"/>
              </a:ext>
            </a:extLst>
          </a:blip>
          <a:srcRect b="86162"/>
          <a:stretch/>
        </p:blipFill>
        <p:spPr>
          <a:xfrm>
            <a:off x="199438" y="1151790"/>
            <a:ext cx="5650131" cy="927314"/>
          </a:xfrm>
          <a:prstGeom prst="rect">
            <a:avLst/>
          </a:prstGeom>
          <a:ln w="22225">
            <a:solidFill>
              <a:srgbClr val="00B0F0"/>
            </a:solidFill>
          </a:ln>
        </p:spPr>
      </p:pic>
      <p:pic>
        <p:nvPicPr>
          <p:cNvPr id="18" name="Content Placeholder 4">
            <a:extLst>
              <a:ext uri="{FF2B5EF4-FFF2-40B4-BE49-F238E27FC236}">
                <a16:creationId xmlns:a16="http://schemas.microsoft.com/office/drawing/2014/main" xmlns="" id="{6EB0EA50-F5F5-4B14-AD7F-C3E3BE29ABF0}"/>
              </a:ext>
            </a:extLst>
          </p:cNvPr>
          <p:cNvPicPr>
            <a:picLocks noChangeAspect="1"/>
          </p:cNvPicPr>
          <p:nvPr/>
        </p:nvPicPr>
        <p:blipFill rotWithShape="1">
          <a:blip r:embed="rId3">
            <a:extLst>
              <a:ext uri="{28A0092B-C50C-407E-A947-70E740481C1C}">
                <a14:useLocalDpi xmlns:a14="http://schemas.microsoft.com/office/drawing/2010/main" val="0"/>
              </a:ext>
            </a:extLst>
          </a:blip>
          <a:srcRect t="16010" b="57826"/>
          <a:stretch/>
        </p:blipFill>
        <p:spPr>
          <a:xfrm>
            <a:off x="6333861" y="1614383"/>
            <a:ext cx="5650130" cy="1753240"/>
          </a:xfrm>
          <a:prstGeom prst="rect">
            <a:avLst/>
          </a:prstGeom>
          <a:ln w="25400">
            <a:solidFill>
              <a:srgbClr val="00B0F0"/>
            </a:solidFill>
          </a:ln>
        </p:spPr>
      </p:pic>
      <p:pic>
        <p:nvPicPr>
          <p:cNvPr id="19" name="Content Placeholder 4" descr="Diagram&#10;&#10;Description automatically generated">
            <a:extLst>
              <a:ext uri="{FF2B5EF4-FFF2-40B4-BE49-F238E27FC236}">
                <a16:creationId xmlns:a16="http://schemas.microsoft.com/office/drawing/2014/main" xmlns="" id="{29BB9665-1AC8-4B65-A3C2-0A5204720144}"/>
              </a:ext>
            </a:extLst>
          </p:cNvPr>
          <p:cNvPicPr>
            <a:picLocks noChangeAspect="1"/>
          </p:cNvPicPr>
          <p:nvPr/>
        </p:nvPicPr>
        <p:blipFill rotWithShape="1">
          <a:blip r:embed="rId3">
            <a:extLst>
              <a:ext uri="{28A0092B-C50C-407E-A947-70E740481C1C}">
                <a14:useLocalDpi xmlns:a14="http://schemas.microsoft.com/office/drawing/2010/main" val="0"/>
              </a:ext>
            </a:extLst>
          </a:blip>
          <a:srcRect t="72871"/>
          <a:stretch/>
        </p:blipFill>
        <p:spPr>
          <a:xfrm>
            <a:off x="199440" y="3062823"/>
            <a:ext cx="5650129" cy="1817939"/>
          </a:xfrm>
          <a:prstGeom prst="rect">
            <a:avLst/>
          </a:prstGeom>
          <a:ln w="25400">
            <a:solidFill>
              <a:srgbClr val="00B0F0"/>
            </a:solidFill>
          </a:ln>
        </p:spPr>
      </p:pic>
    </p:spTree>
    <p:extLst>
      <p:ext uri="{BB962C8B-B14F-4D97-AF65-F5344CB8AC3E}">
        <p14:creationId xmlns:p14="http://schemas.microsoft.com/office/powerpoint/2010/main" val="159049585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04683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Activity-on-Node (AON) Fundamentals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 Box 3">
            <a:extLst>
              <a:ext uri="{FF2B5EF4-FFF2-40B4-BE49-F238E27FC236}">
                <a16:creationId xmlns:a16="http://schemas.microsoft.com/office/drawing/2014/main" xmlns="" id="{5540918C-22C4-43F2-BD31-86174A55BC90}"/>
              </a:ext>
            </a:extLst>
          </p:cNvPr>
          <p:cNvSpPr txBox="1">
            <a:spLocks noChangeArrowheads="1"/>
          </p:cNvSpPr>
          <p:nvPr/>
        </p:nvSpPr>
        <p:spPr bwMode="auto">
          <a:xfrm>
            <a:off x="3508506" y="1873165"/>
            <a:ext cx="35320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spcBef>
                <a:spcPct val="0"/>
              </a:spcBef>
              <a:spcAft>
                <a:spcPct val="0"/>
              </a:spcAft>
            </a:pPr>
            <a:r>
              <a:rPr lang="en-AU" sz="2400" b="1" dirty="0">
                <a:solidFill>
                  <a:srgbClr val="D33320"/>
                </a:solidFill>
                <a:latin typeface="Arial" charset="0"/>
                <a:ea typeface="MS PGothic" charset="0"/>
                <a:cs typeface="MS PGothic" charset="0"/>
              </a:rPr>
              <a:t>Activity Format</a:t>
            </a:r>
          </a:p>
        </p:txBody>
      </p:sp>
      <p:grpSp>
        <p:nvGrpSpPr>
          <p:cNvPr id="17" name="Group 4">
            <a:extLst>
              <a:ext uri="{FF2B5EF4-FFF2-40B4-BE49-F238E27FC236}">
                <a16:creationId xmlns:a16="http://schemas.microsoft.com/office/drawing/2014/main" xmlns="" id="{677E385E-3245-4D94-8689-D8DAE540A57F}"/>
              </a:ext>
            </a:extLst>
          </p:cNvPr>
          <p:cNvGrpSpPr>
            <a:grpSpLocks/>
          </p:cNvGrpSpPr>
          <p:nvPr/>
        </p:nvGrpSpPr>
        <p:grpSpPr bwMode="auto">
          <a:xfrm>
            <a:off x="2597720" y="2895600"/>
            <a:ext cx="3150616" cy="3127264"/>
            <a:chOff x="1842" y="1776"/>
            <a:chExt cx="2074" cy="2072"/>
          </a:xfrm>
        </p:grpSpPr>
        <p:sp>
          <p:nvSpPr>
            <p:cNvPr id="18" name="Oval 5">
              <a:extLst>
                <a:ext uri="{FF2B5EF4-FFF2-40B4-BE49-F238E27FC236}">
                  <a16:creationId xmlns:a16="http://schemas.microsoft.com/office/drawing/2014/main" xmlns="" id="{D52F7290-5A51-4EB4-BAC4-775C9C85E3BE}"/>
                </a:ext>
              </a:extLst>
            </p:cNvPr>
            <p:cNvSpPr>
              <a:spLocks noChangeArrowheads="1"/>
            </p:cNvSpPr>
            <p:nvPr/>
          </p:nvSpPr>
          <p:spPr bwMode="auto">
            <a:xfrm>
              <a:off x="1844" y="1776"/>
              <a:ext cx="2072" cy="2072"/>
            </a:xfrm>
            <a:prstGeom prst="ellipse">
              <a:avLst/>
            </a:prstGeom>
            <a:solidFill>
              <a:srgbClr val="F7D7AC"/>
            </a:solidFill>
            <a:ln>
              <a:noFill/>
            </a:ln>
            <a:effectLst/>
          </p:spPr>
          <p:txBody>
            <a:bodyPr wrap="none" anchor="ct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NZ" sz="16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9" name="Freeform 6">
              <a:extLst>
                <a:ext uri="{FF2B5EF4-FFF2-40B4-BE49-F238E27FC236}">
                  <a16:creationId xmlns:a16="http://schemas.microsoft.com/office/drawing/2014/main" xmlns="" id="{DCCBBFB1-A7AD-4D3A-97B7-5F68318F2511}"/>
                </a:ext>
              </a:extLst>
            </p:cNvPr>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4BACC6">
                <a:lumMod val="60000"/>
                <a:lumOff val="40000"/>
              </a:srgbClr>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23" name="Freeform 7">
              <a:extLst>
                <a:ext uri="{FF2B5EF4-FFF2-40B4-BE49-F238E27FC236}">
                  <a16:creationId xmlns:a16="http://schemas.microsoft.com/office/drawing/2014/main" xmlns="" id="{56180DAC-534C-403D-8660-A4D66085055C}"/>
                </a:ext>
              </a:extLst>
            </p:cNvPr>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24" name="Freeform 8">
              <a:extLst>
                <a:ext uri="{FF2B5EF4-FFF2-40B4-BE49-F238E27FC236}">
                  <a16:creationId xmlns:a16="http://schemas.microsoft.com/office/drawing/2014/main" xmlns="" id="{F57A9901-F76B-43FB-A3FF-46BCFA8E384C}"/>
                </a:ext>
              </a:extLst>
            </p:cNvPr>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D33320">
                <a:lumMod val="40000"/>
                <a:lumOff val="60000"/>
              </a:srgbClr>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25" name="Freeform 9">
              <a:extLst>
                <a:ext uri="{FF2B5EF4-FFF2-40B4-BE49-F238E27FC236}">
                  <a16:creationId xmlns:a16="http://schemas.microsoft.com/office/drawing/2014/main" xmlns="" id="{27D77648-AC8E-4579-BBC6-DF2838231321}"/>
                </a:ext>
              </a:extLst>
            </p:cNvPr>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6" name="Oval 10">
              <a:extLst>
                <a:ext uri="{FF2B5EF4-FFF2-40B4-BE49-F238E27FC236}">
                  <a16:creationId xmlns:a16="http://schemas.microsoft.com/office/drawing/2014/main" xmlns="" id="{C6A44562-CF7B-4D04-A056-F4790B6F58DF}"/>
                </a:ext>
              </a:extLst>
            </p:cNvPr>
            <p:cNvSpPr>
              <a:spLocks noChangeArrowheads="1"/>
            </p:cNvSpPr>
            <p:nvPr/>
          </p:nvSpPr>
          <p:spPr bwMode="auto">
            <a:xfrm>
              <a:off x="1844" y="1776"/>
              <a:ext cx="2072" cy="2072"/>
            </a:xfrm>
            <a:prstGeom prst="ellipse">
              <a:avLst/>
            </a:pr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NZ"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7" name="Line 11">
              <a:extLst>
                <a:ext uri="{FF2B5EF4-FFF2-40B4-BE49-F238E27FC236}">
                  <a16:creationId xmlns:a16="http://schemas.microsoft.com/office/drawing/2014/main" xmlns="" id="{8FB55C61-ED8F-4A49-BEFA-5B74DCED6CB7}"/>
                </a:ext>
              </a:extLst>
            </p:cNvPr>
            <p:cNvSpPr>
              <a:spLocks noChangeShapeType="1"/>
            </p:cNvSpPr>
            <p:nvPr/>
          </p:nvSpPr>
          <p:spPr bwMode="auto">
            <a:xfrm>
              <a:off x="1845" y="2812"/>
              <a:ext cx="677"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8" name="Line 12">
              <a:extLst>
                <a:ext uri="{FF2B5EF4-FFF2-40B4-BE49-F238E27FC236}">
                  <a16:creationId xmlns:a16="http://schemas.microsoft.com/office/drawing/2014/main" xmlns="" id="{F85A0CA6-0801-4F3F-85C3-21212E61AD16}"/>
                </a:ext>
              </a:extLst>
            </p:cNvPr>
            <p:cNvSpPr>
              <a:spLocks noChangeShapeType="1"/>
            </p:cNvSpPr>
            <p:nvPr/>
          </p:nvSpPr>
          <p:spPr bwMode="auto">
            <a:xfrm>
              <a:off x="3216" y="1834"/>
              <a:ext cx="0" cy="195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9" name="Line 13">
              <a:extLst>
                <a:ext uri="{FF2B5EF4-FFF2-40B4-BE49-F238E27FC236}">
                  <a16:creationId xmlns:a16="http://schemas.microsoft.com/office/drawing/2014/main" xmlns="" id="{15AA7273-3E75-43C5-89ED-2BE6A708EAC7}"/>
                </a:ext>
              </a:extLst>
            </p:cNvPr>
            <p:cNvSpPr>
              <a:spLocks noChangeShapeType="1"/>
            </p:cNvSpPr>
            <p:nvPr/>
          </p:nvSpPr>
          <p:spPr bwMode="auto">
            <a:xfrm>
              <a:off x="2528" y="1835"/>
              <a:ext cx="0" cy="195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30" name="Line 14">
              <a:extLst>
                <a:ext uri="{FF2B5EF4-FFF2-40B4-BE49-F238E27FC236}">
                  <a16:creationId xmlns:a16="http://schemas.microsoft.com/office/drawing/2014/main" xmlns="" id="{E3446097-7FE7-40F3-A584-5C216236C7F2}"/>
                </a:ext>
              </a:extLst>
            </p:cNvPr>
            <p:cNvSpPr>
              <a:spLocks noChangeShapeType="1"/>
            </p:cNvSpPr>
            <p:nvPr/>
          </p:nvSpPr>
          <p:spPr bwMode="auto">
            <a:xfrm>
              <a:off x="3214" y="2812"/>
              <a:ext cx="701"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31" name="Group 16">
            <a:extLst>
              <a:ext uri="{FF2B5EF4-FFF2-40B4-BE49-F238E27FC236}">
                <a16:creationId xmlns:a16="http://schemas.microsoft.com/office/drawing/2014/main" xmlns="" id="{AC8B6D1D-D01F-4201-9330-1821FCCB8770}"/>
              </a:ext>
            </a:extLst>
          </p:cNvPr>
          <p:cNvGrpSpPr>
            <a:grpSpLocks/>
          </p:cNvGrpSpPr>
          <p:nvPr/>
        </p:nvGrpSpPr>
        <p:grpSpPr bwMode="auto">
          <a:xfrm>
            <a:off x="1283269" y="2451296"/>
            <a:ext cx="2989592" cy="1139520"/>
            <a:chOff x="1014" y="1561"/>
            <a:chExt cx="1968" cy="755"/>
          </a:xfrm>
        </p:grpSpPr>
        <p:sp>
          <p:nvSpPr>
            <p:cNvPr id="32" name="Text Box 17">
              <a:extLst>
                <a:ext uri="{FF2B5EF4-FFF2-40B4-BE49-F238E27FC236}">
                  <a16:creationId xmlns:a16="http://schemas.microsoft.com/office/drawing/2014/main" xmlns="" id="{B19C5FAB-F6F0-4664-BE6C-313AEC39BC34}"/>
                </a:ext>
              </a:extLst>
            </p:cNvPr>
            <p:cNvSpPr txBox="1">
              <a:spLocks noChangeArrowheads="1"/>
            </p:cNvSpPr>
            <p:nvPr/>
          </p:nvSpPr>
          <p:spPr bwMode="auto">
            <a:xfrm>
              <a:off x="2758" y="2093"/>
              <a:ext cx="224"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A</a:t>
              </a:r>
            </a:p>
          </p:txBody>
        </p:sp>
        <p:grpSp>
          <p:nvGrpSpPr>
            <p:cNvPr id="33" name="Group 18">
              <a:extLst>
                <a:ext uri="{FF2B5EF4-FFF2-40B4-BE49-F238E27FC236}">
                  <a16:creationId xmlns:a16="http://schemas.microsoft.com/office/drawing/2014/main" xmlns="" id="{CAAC42A2-43FB-4861-A832-C5B8392B42A5}"/>
                </a:ext>
              </a:extLst>
            </p:cNvPr>
            <p:cNvGrpSpPr>
              <a:grpSpLocks/>
            </p:cNvGrpSpPr>
            <p:nvPr/>
          </p:nvGrpSpPr>
          <p:grpSpPr bwMode="auto">
            <a:xfrm>
              <a:off x="1014" y="1561"/>
              <a:ext cx="1770" cy="599"/>
              <a:chOff x="1014" y="1561"/>
              <a:chExt cx="1770" cy="599"/>
            </a:xfrm>
          </p:grpSpPr>
          <p:sp>
            <p:nvSpPr>
              <p:cNvPr id="34" name="Text Box 19">
                <a:extLst>
                  <a:ext uri="{FF2B5EF4-FFF2-40B4-BE49-F238E27FC236}">
                    <a16:creationId xmlns:a16="http://schemas.microsoft.com/office/drawing/2014/main" xmlns="" id="{8DD091DB-1710-4D37-BB10-774D33F3F542}"/>
                  </a:ext>
                </a:extLst>
              </p:cNvPr>
              <p:cNvSpPr txBox="1">
                <a:spLocks noChangeArrowheads="1"/>
              </p:cNvSpPr>
              <p:nvPr/>
            </p:nvSpPr>
            <p:spPr bwMode="auto">
              <a:xfrm>
                <a:off x="1014" y="1561"/>
                <a:ext cx="1450"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Activity Name or Symbol</a:t>
                </a:r>
              </a:p>
            </p:txBody>
          </p:sp>
          <p:sp>
            <p:nvSpPr>
              <p:cNvPr id="35" name="Line 20">
                <a:extLst>
                  <a:ext uri="{FF2B5EF4-FFF2-40B4-BE49-F238E27FC236}">
                    <a16:creationId xmlns:a16="http://schemas.microsoft.com/office/drawing/2014/main" xmlns="" id="{2993C7ED-6D1D-4A9B-8FF2-D140F1207645}"/>
                  </a:ext>
                </a:extLst>
              </p:cNvPr>
              <p:cNvSpPr>
                <a:spLocks noChangeShapeType="1"/>
              </p:cNvSpPr>
              <p:nvPr/>
            </p:nvSpPr>
            <p:spPr bwMode="auto">
              <a:xfrm>
                <a:off x="2296" y="1808"/>
                <a:ext cx="488" cy="35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36" name="Group 21">
            <a:extLst>
              <a:ext uri="{FF2B5EF4-FFF2-40B4-BE49-F238E27FC236}">
                <a16:creationId xmlns:a16="http://schemas.microsoft.com/office/drawing/2014/main" xmlns="" id="{2BF56845-6E5F-4A9E-A16D-10C6D1E63D59}"/>
              </a:ext>
            </a:extLst>
          </p:cNvPr>
          <p:cNvGrpSpPr>
            <a:grpSpLocks/>
          </p:cNvGrpSpPr>
          <p:nvPr/>
        </p:nvGrpSpPr>
        <p:grpSpPr bwMode="auto">
          <a:xfrm>
            <a:off x="914970" y="3319104"/>
            <a:ext cx="6348326" cy="730500"/>
            <a:chOff x="782" y="2121"/>
            <a:chExt cx="4179" cy="484"/>
          </a:xfrm>
        </p:grpSpPr>
        <p:grpSp>
          <p:nvGrpSpPr>
            <p:cNvPr id="37" name="Group 22">
              <a:extLst>
                <a:ext uri="{FF2B5EF4-FFF2-40B4-BE49-F238E27FC236}">
                  <a16:creationId xmlns:a16="http://schemas.microsoft.com/office/drawing/2014/main" xmlns="" id="{22E66B9C-5F14-453D-8EE2-B6602A0E663A}"/>
                </a:ext>
              </a:extLst>
            </p:cNvPr>
            <p:cNvGrpSpPr>
              <a:grpSpLocks/>
            </p:cNvGrpSpPr>
            <p:nvPr/>
          </p:nvGrpSpPr>
          <p:grpSpPr bwMode="auto">
            <a:xfrm>
              <a:off x="782" y="2217"/>
              <a:ext cx="1600" cy="388"/>
              <a:chOff x="782" y="2217"/>
              <a:chExt cx="1600" cy="388"/>
            </a:xfrm>
          </p:grpSpPr>
          <p:sp>
            <p:nvSpPr>
              <p:cNvPr id="42" name="Text Box 23">
                <a:extLst>
                  <a:ext uri="{FF2B5EF4-FFF2-40B4-BE49-F238E27FC236}">
                    <a16:creationId xmlns:a16="http://schemas.microsoft.com/office/drawing/2014/main" xmlns="" id="{E738416F-0AFF-45CA-A134-6E7F5F40533E}"/>
                  </a:ext>
                </a:extLst>
              </p:cNvPr>
              <p:cNvSpPr txBox="1">
                <a:spLocks noChangeArrowheads="1"/>
              </p:cNvSpPr>
              <p:nvPr/>
            </p:nvSpPr>
            <p:spPr bwMode="auto">
              <a:xfrm>
                <a:off x="782" y="2217"/>
                <a:ext cx="893"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Earliest Start</a:t>
                </a:r>
              </a:p>
            </p:txBody>
          </p:sp>
          <p:sp>
            <p:nvSpPr>
              <p:cNvPr id="43" name="Text Box 24">
                <a:extLst>
                  <a:ext uri="{FF2B5EF4-FFF2-40B4-BE49-F238E27FC236}">
                    <a16:creationId xmlns:a16="http://schemas.microsoft.com/office/drawing/2014/main" xmlns="" id="{512AA6D0-28E3-4917-9352-BEDD4AC32A17}"/>
                  </a:ext>
                </a:extLst>
              </p:cNvPr>
              <p:cNvSpPr txBox="1">
                <a:spLocks noChangeArrowheads="1"/>
              </p:cNvSpPr>
              <p:nvPr/>
            </p:nvSpPr>
            <p:spPr bwMode="auto">
              <a:xfrm>
                <a:off x="2050" y="2309"/>
                <a:ext cx="332"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ES</a:t>
                </a:r>
              </a:p>
            </p:txBody>
          </p:sp>
          <p:sp>
            <p:nvSpPr>
              <p:cNvPr id="44" name="Line 25">
                <a:extLst>
                  <a:ext uri="{FF2B5EF4-FFF2-40B4-BE49-F238E27FC236}">
                    <a16:creationId xmlns:a16="http://schemas.microsoft.com/office/drawing/2014/main" xmlns="" id="{A4BB4324-E494-476B-B57D-9DA91622EF4A}"/>
                  </a:ext>
                </a:extLst>
              </p:cNvPr>
              <p:cNvSpPr>
                <a:spLocks noChangeShapeType="1"/>
              </p:cNvSpPr>
              <p:nvPr/>
            </p:nvSpPr>
            <p:spPr bwMode="auto">
              <a:xfrm flipV="1">
                <a:off x="1584" y="2448"/>
                <a:ext cx="432" cy="40"/>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38" name="Group 26">
              <a:extLst>
                <a:ext uri="{FF2B5EF4-FFF2-40B4-BE49-F238E27FC236}">
                  <a16:creationId xmlns:a16="http://schemas.microsoft.com/office/drawing/2014/main" xmlns="" id="{E59DAD4E-6E9F-4D0A-8F00-76925DFECC0F}"/>
                </a:ext>
              </a:extLst>
            </p:cNvPr>
            <p:cNvGrpSpPr>
              <a:grpSpLocks/>
            </p:cNvGrpSpPr>
            <p:nvPr/>
          </p:nvGrpSpPr>
          <p:grpSpPr bwMode="auto">
            <a:xfrm>
              <a:off x="3344" y="2121"/>
              <a:ext cx="1617" cy="411"/>
              <a:chOff x="3344" y="2121"/>
              <a:chExt cx="1617" cy="411"/>
            </a:xfrm>
          </p:grpSpPr>
          <p:sp>
            <p:nvSpPr>
              <p:cNvPr id="39" name="Text Box 27">
                <a:extLst>
                  <a:ext uri="{FF2B5EF4-FFF2-40B4-BE49-F238E27FC236}">
                    <a16:creationId xmlns:a16="http://schemas.microsoft.com/office/drawing/2014/main" xmlns="" id="{F19C7499-4B9E-4BC4-94C5-969FEF93380E}"/>
                  </a:ext>
                </a:extLst>
              </p:cNvPr>
              <p:cNvSpPr txBox="1">
                <a:spLocks noChangeArrowheads="1"/>
              </p:cNvSpPr>
              <p:nvPr/>
            </p:nvSpPr>
            <p:spPr bwMode="auto">
              <a:xfrm>
                <a:off x="3998" y="2121"/>
                <a:ext cx="963"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Earliest Finish</a:t>
                </a:r>
              </a:p>
            </p:txBody>
          </p:sp>
          <p:sp>
            <p:nvSpPr>
              <p:cNvPr id="40" name="Text Box 28">
                <a:extLst>
                  <a:ext uri="{FF2B5EF4-FFF2-40B4-BE49-F238E27FC236}">
                    <a16:creationId xmlns:a16="http://schemas.microsoft.com/office/drawing/2014/main" xmlns="" id="{E7C8B194-2E2B-4A17-8948-5B4A67305471}"/>
                  </a:ext>
                </a:extLst>
              </p:cNvPr>
              <p:cNvSpPr txBox="1">
                <a:spLocks noChangeArrowheads="1"/>
              </p:cNvSpPr>
              <p:nvPr/>
            </p:nvSpPr>
            <p:spPr bwMode="auto">
              <a:xfrm>
                <a:off x="3344" y="2309"/>
                <a:ext cx="32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EF</a:t>
                </a:r>
              </a:p>
            </p:txBody>
          </p:sp>
          <p:sp>
            <p:nvSpPr>
              <p:cNvPr id="41" name="Line 29">
                <a:extLst>
                  <a:ext uri="{FF2B5EF4-FFF2-40B4-BE49-F238E27FC236}">
                    <a16:creationId xmlns:a16="http://schemas.microsoft.com/office/drawing/2014/main" xmlns="" id="{EE446327-7CA6-4276-811D-85A161E72BAF}"/>
                  </a:ext>
                </a:extLst>
              </p:cNvPr>
              <p:cNvSpPr>
                <a:spLocks noChangeShapeType="1"/>
              </p:cNvSpPr>
              <p:nvPr/>
            </p:nvSpPr>
            <p:spPr bwMode="auto">
              <a:xfrm flipV="1">
                <a:off x="3728" y="2360"/>
                <a:ext cx="400" cy="7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45" name="Group 30">
            <a:extLst>
              <a:ext uri="{FF2B5EF4-FFF2-40B4-BE49-F238E27FC236}">
                <a16:creationId xmlns:a16="http://schemas.microsoft.com/office/drawing/2014/main" xmlns="" id="{CFF67702-CA12-4C68-AB38-9C34A457BA64}"/>
              </a:ext>
            </a:extLst>
          </p:cNvPr>
          <p:cNvGrpSpPr>
            <a:grpSpLocks/>
          </p:cNvGrpSpPr>
          <p:nvPr/>
        </p:nvGrpSpPr>
        <p:grpSpPr bwMode="auto">
          <a:xfrm>
            <a:off x="838770" y="4720265"/>
            <a:ext cx="6324020" cy="688240"/>
            <a:chOff x="734" y="3005"/>
            <a:chExt cx="4163" cy="456"/>
          </a:xfrm>
        </p:grpSpPr>
        <p:grpSp>
          <p:nvGrpSpPr>
            <p:cNvPr id="46" name="Group 31">
              <a:extLst>
                <a:ext uri="{FF2B5EF4-FFF2-40B4-BE49-F238E27FC236}">
                  <a16:creationId xmlns:a16="http://schemas.microsoft.com/office/drawing/2014/main" xmlns="" id="{52586005-49FB-4C77-ABCA-C143B0C8BEFB}"/>
                </a:ext>
              </a:extLst>
            </p:cNvPr>
            <p:cNvGrpSpPr>
              <a:grpSpLocks/>
            </p:cNvGrpSpPr>
            <p:nvPr/>
          </p:nvGrpSpPr>
          <p:grpSpPr bwMode="auto">
            <a:xfrm>
              <a:off x="734" y="3005"/>
              <a:ext cx="1633" cy="456"/>
              <a:chOff x="734" y="3005"/>
              <a:chExt cx="1633" cy="456"/>
            </a:xfrm>
          </p:grpSpPr>
          <p:sp>
            <p:nvSpPr>
              <p:cNvPr id="51" name="Text Box 32">
                <a:extLst>
                  <a:ext uri="{FF2B5EF4-FFF2-40B4-BE49-F238E27FC236}">
                    <a16:creationId xmlns:a16="http://schemas.microsoft.com/office/drawing/2014/main" xmlns="" id="{C7B3B11A-D2FF-4F9D-B2AF-0B3C8210E3B3}"/>
                  </a:ext>
                </a:extLst>
              </p:cNvPr>
              <p:cNvSpPr txBox="1">
                <a:spLocks noChangeArrowheads="1"/>
              </p:cNvSpPr>
              <p:nvPr/>
            </p:nvSpPr>
            <p:spPr bwMode="auto">
              <a:xfrm>
                <a:off x="734" y="3073"/>
                <a:ext cx="829"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Latest Start</a:t>
                </a:r>
              </a:p>
            </p:txBody>
          </p:sp>
          <p:sp>
            <p:nvSpPr>
              <p:cNvPr id="52" name="Text Box 33">
                <a:extLst>
                  <a:ext uri="{FF2B5EF4-FFF2-40B4-BE49-F238E27FC236}">
                    <a16:creationId xmlns:a16="http://schemas.microsoft.com/office/drawing/2014/main" xmlns="" id="{C65852A3-0500-4449-84C5-27611288D398}"/>
                  </a:ext>
                </a:extLst>
              </p:cNvPr>
              <p:cNvSpPr txBox="1">
                <a:spLocks noChangeArrowheads="1"/>
              </p:cNvSpPr>
              <p:nvPr/>
            </p:nvSpPr>
            <p:spPr bwMode="auto">
              <a:xfrm>
                <a:off x="2053" y="3005"/>
                <a:ext cx="314"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LS</a:t>
                </a:r>
              </a:p>
            </p:txBody>
          </p:sp>
          <p:sp>
            <p:nvSpPr>
              <p:cNvPr id="53" name="Line 34">
                <a:extLst>
                  <a:ext uri="{FF2B5EF4-FFF2-40B4-BE49-F238E27FC236}">
                    <a16:creationId xmlns:a16="http://schemas.microsoft.com/office/drawing/2014/main" xmlns="" id="{79FDAB16-4E38-4F26-9EB6-8FB1D716782A}"/>
                  </a:ext>
                </a:extLst>
              </p:cNvPr>
              <p:cNvSpPr>
                <a:spLocks noChangeShapeType="1"/>
              </p:cNvSpPr>
              <p:nvPr/>
            </p:nvSpPr>
            <p:spPr bwMode="auto">
              <a:xfrm flipV="1">
                <a:off x="1480" y="3128"/>
                <a:ext cx="544" cy="168"/>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47" name="Group 35">
              <a:extLst>
                <a:ext uri="{FF2B5EF4-FFF2-40B4-BE49-F238E27FC236}">
                  <a16:creationId xmlns:a16="http://schemas.microsoft.com/office/drawing/2014/main" xmlns="" id="{C9F8C171-72CD-40FA-9F5F-8A6D607D5613}"/>
                </a:ext>
              </a:extLst>
            </p:cNvPr>
            <p:cNvGrpSpPr>
              <a:grpSpLocks/>
            </p:cNvGrpSpPr>
            <p:nvPr/>
          </p:nvGrpSpPr>
          <p:grpSpPr bwMode="auto">
            <a:xfrm>
              <a:off x="3349" y="3005"/>
              <a:ext cx="1548" cy="432"/>
              <a:chOff x="3349" y="3005"/>
              <a:chExt cx="1548" cy="432"/>
            </a:xfrm>
          </p:grpSpPr>
          <p:sp>
            <p:nvSpPr>
              <p:cNvPr id="48" name="Text Box 36">
                <a:extLst>
                  <a:ext uri="{FF2B5EF4-FFF2-40B4-BE49-F238E27FC236}">
                    <a16:creationId xmlns:a16="http://schemas.microsoft.com/office/drawing/2014/main" xmlns="" id="{70088B98-D108-496B-9D9F-3B3E343C05E9}"/>
                  </a:ext>
                </a:extLst>
              </p:cNvPr>
              <p:cNvSpPr txBox="1">
                <a:spLocks noChangeArrowheads="1"/>
              </p:cNvSpPr>
              <p:nvPr/>
            </p:nvSpPr>
            <p:spPr bwMode="auto">
              <a:xfrm>
                <a:off x="4054" y="3049"/>
                <a:ext cx="843"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Latest Finish</a:t>
                </a:r>
              </a:p>
            </p:txBody>
          </p:sp>
          <p:sp>
            <p:nvSpPr>
              <p:cNvPr id="49" name="Text Box 37">
                <a:extLst>
                  <a:ext uri="{FF2B5EF4-FFF2-40B4-BE49-F238E27FC236}">
                    <a16:creationId xmlns:a16="http://schemas.microsoft.com/office/drawing/2014/main" xmlns="" id="{E2A809F2-926B-4771-9648-588FEFC0C1CE}"/>
                  </a:ext>
                </a:extLst>
              </p:cNvPr>
              <p:cNvSpPr txBox="1">
                <a:spLocks noChangeArrowheads="1"/>
              </p:cNvSpPr>
              <p:nvPr/>
            </p:nvSpPr>
            <p:spPr bwMode="auto">
              <a:xfrm>
                <a:off x="3349" y="3005"/>
                <a:ext cx="30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LF</a:t>
                </a:r>
              </a:p>
            </p:txBody>
          </p:sp>
          <p:sp>
            <p:nvSpPr>
              <p:cNvPr id="50" name="Line 38">
                <a:extLst>
                  <a:ext uri="{FF2B5EF4-FFF2-40B4-BE49-F238E27FC236}">
                    <a16:creationId xmlns:a16="http://schemas.microsoft.com/office/drawing/2014/main" xmlns="" id="{546FE19D-8579-4C3F-B70D-F4A9002F5F82}"/>
                  </a:ext>
                </a:extLst>
              </p:cNvPr>
              <p:cNvSpPr>
                <a:spLocks noChangeShapeType="1"/>
              </p:cNvSpPr>
              <p:nvPr/>
            </p:nvSpPr>
            <p:spPr bwMode="auto">
              <a:xfrm>
                <a:off x="3712" y="3120"/>
                <a:ext cx="456" cy="96"/>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54" name="Group 39">
            <a:extLst>
              <a:ext uri="{FF2B5EF4-FFF2-40B4-BE49-F238E27FC236}">
                <a16:creationId xmlns:a16="http://schemas.microsoft.com/office/drawing/2014/main" xmlns="" id="{8F4D6D6A-BF89-4B8F-9EB7-C43EB3C326E8}"/>
              </a:ext>
            </a:extLst>
          </p:cNvPr>
          <p:cNvGrpSpPr>
            <a:grpSpLocks/>
          </p:cNvGrpSpPr>
          <p:nvPr/>
        </p:nvGrpSpPr>
        <p:grpSpPr bwMode="auto">
          <a:xfrm>
            <a:off x="4055044" y="5123928"/>
            <a:ext cx="2883255" cy="1248189"/>
            <a:chOff x="2760" y="3241"/>
            <a:chExt cx="1898" cy="827"/>
          </a:xfrm>
        </p:grpSpPr>
        <p:grpSp>
          <p:nvGrpSpPr>
            <p:cNvPr id="55" name="Group 40">
              <a:extLst>
                <a:ext uri="{FF2B5EF4-FFF2-40B4-BE49-F238E27FC236}">
                  <a16:creationId xmlns:a16="http://schemas.microsoft.com/office/drawing/2014/main" xmlns="" id="{F7279FE5-0916-4B1D-9348-CBD755A16F7B}"/>
                </a:ext>
              </a:extLst>
            </p:cNvPr>
            <p:cNvGrpSpPr>
              <a:grpSpLocks/>
            </p:cNvGrpSpPr>
            <p:nvPr/>
          </p:nvGrpSpPr>
          <p:grpSpPr bwMode="auto">
            <a:xfrm>
              <a:off x="3008" y="3464"/>
              <a:ext cx="1650" cy="604"/>
              <a:chOff x="3008" y="3464"/>
              <a:chExt cx="1650" cy="604"/>
            </a:xfrm>
          </p:grpSpPr>
          <p:sp>
            <p:nvSpPr>
              <p:cNvPr id="57" name="Text Box 41">
                <a:extLst>
                  <a:ext uri="{FF2B5EF4-FFF2-40B4-BE49-F238E27FC236}">
                    <a16:creationId xmlns:a16="http://schemas.microsoft.com/office/drawing/2014/main" xmlns="" id="{4511CBF5-C0CC-4ADC-AB2D-72B1FE3F4CAF}"/>
                  </a:ext>
                </a:extLst>
              </p:cNvPr>
              <p:cNvSpPr txBox="1">
                <a:spLocks noChangeArrowheads="1"/>
              </p:cNvSpPr>
              <p:nvPr/>
            </p:nvSpPr>
            <p:spPr bwMode="auto">
              <a:xfrm>
                <a:off x="3374" y="3845"/>
                <a:ext cx="1284"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Activity Duration</a:t>
                </a:r>
              </a:p>
            </p:txBody>
          </p:sp>
          <p:sp>
            <p:nvSpPr>
              <p:cNvPr id="58" name="Line 42">
                <a:extLst>
                  <a:ext uri="{FF2B5EF4-FFF2-40B4-BE49-F238E27FC236}">
                    <a16:creationId xmlns:a16="http://schemas.microsoft.com/office/drawing/2014/main" xmlns="" id="{749FE0C8-AE62-45B9-ABAE-3C03E61AED8D}"/>
                  </a:ext>
                </a:extLst>
              </p:cNvPr>
              <p:cNvSpPr>
                <a:spLocks noChangeShapeType="1"/>
              </p:cNvSpPr>
              <p:nvPr/>
            </p:nvSpPr>
            <p:spPr bwMode="auto">
              <a:xfrm>
                <a:off x="3008" y="3464"/>
                <a:ext cx="488" cy="35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sp>
          <p:nvSpPr>
            <p:cNvPr id="56" name="Text Box 43">
              <a:extLst>
                <a:ext uri="{FF2B5EF4-FFF2-40B4-BE49-F238E27FC236}">
                  <a16:creationId xmlns:a16="http://schemas.microsoft.com/office/drawing/2014/main" xmlns="" id="{91D05669-3CE8-4559-8D9B-05F7938537E4}"/>
                </a:ext>
              </a:extLst>
            </p:cNvPr>
            <p:cNvSpPr txBox="1">
              <a:spLocks noChangeArrowheads="1"/>
            </p:cNvSpPr>
            <p:nvPr/>
          </p:nvSpPr>
          <p:spPr bwMode="auto">
            <a:xfrm>
              <a:off x="2760" y="3241"/>
              <a:ext cx="2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defTabSz="457200" eaLnBrk="1" fontAlgn="base" latinLnBrk="0" hangingPunct="1">
                <a:lnSpc>
                  <a:spcPct val="100000"/>
                </a:lnSpc>
                <a:spcBef>
                  <a:spcPct val="0"/>
                </a:spcBef>
                <a:spcAft>
                  <a:spcPct val="0"/>
                </a:spcAft>
                <a:buClrTx/>
                <a:buSzTx/>
                <a:buFontTx/>
                <a:buNone/>
                <a:tabLst/>
                <a:defRPr/>
              </a:pPr>
              <a:r>
                <a:rPr kumimoji="0" lang="en-AU" sz="2000" b="0" i="0" u="none" strike="noStrike" kern="0" cap="none" spc="0" normalizeH="0" baseline="0" noProof="0" dirty="0">
                  <a:ln>
                    <a:noFill/>
                  </a:ln>
                  <a:solidFill>
                    <a:srgbClr val="000000"/>
                  </a:solidFill>
                  <a:effectLst/>
                  <a:uLnTx/>
                  <a:uFillTx/>
                  <a:latin typeface="Arial" charset="0"/>
                  <a:ea typeface="MS PGothic" charset="0"/>
                  <a:cs typeface="MS PGothic" charset="0"/>
                </a:rPr>
                <a:t>2</a:t>
              </a:r>
            </a:p>
          </p:txBody>
        </p:sp>
      </p:grpSp>
      <p:pic>
        <p:nvPicPr>
          <p:cNvPr id="59" name="Picture 1">
            <a:extLst>
              <a:ext uri="{FF2B5EF4-FFF2-40B4-BE49-F238E27FC236}">
                <a16:creationId xmlns:a16="http://schemas.microsoft.com/office/drawing/2014/main" xmlns="" id="{753ADF2E-E5EC-4EF7-A074-8EBC9056A50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90093" y="2000139"/>
            <a:ext cx="3674443" cy="272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1997119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2"/>
                                        </p:tgtEl>
                                        <p:attrNameLst>
                                          <p:attrName>style.visibility</p:attrName>
                                        </p:attrNameLst>
                                      </p:cBhvr>
                                      <p:to>
                                        <p:strVal val="visible"/>
                                      </p:to>
                                    </p:set>
                                    <p:animEffect transition="in" filter="strips(downRight)">
                                      <p:cBhvr>
                                        <p:cTn id="7" dur="1000"/>
                                        <p:tgtEl>
                                          <p:spTgt spid="12"/>
                                        </p:tgtEl>
                                      </p:cBhvr>
                                    </p:animEffect>
                                  </p:childTnLst>
                                </p:cTn>
                              </p:par>
                            </p:childTnLst>
                          </p:cTn>
                        </p:par>
                        <p:par>
                          <p:cTn id="8" fill="hold">
                            <p:stCondLst>
                              <p:cond delay="2000"/>
                            </p:stCondLst>
                            <p:childTnLst>
                              <p:par>
                                <p:cTn id="9" presetID="9" presetClass="entr" presetSubtype="0" fill="hold" nodeType="afterEffect">
                                  <p:stCondLst>
                                    <p:cond delay="1000"/>
                                  </p:stCondLst>
                                  <p:childTnLst>
                                    <p:set>
                                      <p:cBhvr>
                                        <p:cTn id="10" dur="1" fill="hold">
                                          <p:stCondLst>
                                            <p:cond delay="0"/>
                                          </p:stCondLst>
                                        </p:cTn>
                                        <p:tgtEl>
                                          <p:spTgt spid="17"/>
                                        </p:tgtEl>
                                        <p:attrNameLst>
                                          <p:attrName>style.visibility</p:attrName>
                                        </p:attrNameLst>
                                      </p:cBhvr>
                                      <p:to>
                                        <p:strVal val="visible"/>
                                      </p:to>
                                    </p:set>
                                    <p:animEffect transition="in" filter="dissolve">
                                      <p:cBhvr>
                                        <p:cTn id="11" dur="1000"/>
                                        <p:tgtEl>
                                          <p:spTgt spid="17"/>
                                        </p:tgtEl>
                                      </p:cBhvr>
                                    </p:animEffect>
                                  </p:childTnLst>
                                </p:cTn>
                              </p:par>
                            </p:childTnLst>
                          </p:cTn>
                        </p:par>
                        <p:par>
                          <p:cTn id="12" fill="hold">
                            <p:stCondLst>
                              <p:cond delay="4000"/>
                            </p:stCondLst>
                            <p:childTnLst>
                              <p:par>
                                <p:cTn id="13" presetID="22" presetClass="entr" presetSubtype="8" fill="hold" nodeType="afterEffect">
                                  <p:stCondLst>
                                    <p:cond delay="100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par>
                                <p:cTn id="16" presetID="22" presetClass="entr" presetSubtype="2" fill="hold" nodeType="withEffect">
                                  <p:stCondLst>
                                    <p:cond delay="1000"/>
                                  </p:stCondLst>
                                  <p:childTnLst>
                                    <p:set>
                                      <p:cBhvr>
                                        <p:cTn id="17" dur="1" fill="hold">
                                          <p:stCondLst>
                                            <p:cond delay="0"/>
                                          </p:stCondLst>
                                        </p:cTn>
                                        <p:tgtEl>
                                          <p:spTgt spid="54"/>
                                        </p:tgtEl>
                                        <p:attrNameLst>
                                          <p:attrName>style.visibility</p:attrName>
                                        </p:attrNameLst>
                                      </p:cBhvr>
                                      <p:to>
                                        <p:strVal val="visible"/>
                                      </p:to>
                                    </p:set>
                                    <p:animEffect transition="in" filter="wipe(right)">
                                      <p:cBhvr>
                                        <p:cTn id="18" dur="1000"/>
                                        <p:tgtEl>
                                          <p:spTgt spid="5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barn(inVertical)">
                                      <p:cBhvr>
                                        <p:cTn id="23" dur="10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barn(inVertical)">
                                      <p:cBhvr>
                                        <p:cTn id="28"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PERT and CPM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Two major duration estimating tools can help project managers estimate the activity duration: the </a:t>
            </a:r>
            <a:r>
              <a:rPr lang="en-US" sz="2400" b="1" dirty="0">
                <a:solidFill>
                  <a:schemeClr val="accent1"/>
                </a:solidFill>
              </a:rPr>
              <a:t>PERT and CPM</a:t>
            </a:r>
            <a:r>
              <a:rPr lang="en-US" sz="2400" dirty="0"/>
              <a:t>. </a:t>
            </a:r>
          </a:p>
          <a:p>
            <a:r>
              <a:rPr lang="en-US" sz="2400" dirty="0"/>
              <a:t>Network techniques</a:t>
            </a:r>
          </a:p>
          <a:p>
            <a:r>
              <a:rPr lang="en-US" sz="2400" dirty="0"/>
              <a:t>Developed in 1950s</a:t>
            </a:r>
          </a:p>
          <a:p>
            <a:pPr lvl="1">
              <a:buFont typeface="Calibri" panose="020F0502020204030204" pitchFamily="34" charset="0"/>
              <a:buChar char="‐"/>
            </a:pPr>
            <a:r>
              <a:rPr lang="en-US" dirty="0"/>
              <a:t>CPM by DuPont for chemical plants (1957)</a:t>
            </a:r>
          </a:p>
          <a:p>
            <a:pPr lvl="1">
              <a:buFont typeface="Calibri" panose="020F0502020204030204" pitchFamily="34" charset="0"/>
              <a:buChar char="‐"/>
            </a:pPr>
            <a:r>
              <a:rPr lang="en-US" dirty="0"/>
              <a:t>PERT by Booz, Allen &amp; Hamilton with the U.S. Navy, for Polaris missile (1958)</a:t>
            </a:r>
          </a:p>
          <a:p>
            <a:r>
              <a:rPr lang="en-US" sz="2400" dirty="0"/>
              <a:t>Consider precedence relationships and interdependencies</a:t>
            </a:r>
          </a:p>
          <a:p>
            <a:r>
              <a:rPr lang="en-US" sz="2400" b="1" dirty="0">
                <a:solidFill>
                  <a:srgbClr val="C00000"/>
                </a:solidFill>
              </a:rPr>
              <a:t>Each uses a different estimate of activity times</a:t>
            </a:r>
          </a:p>
        </p:txBody>
      </p:sp>
    </p:spTree>
    <p:extLst>
      <p:ext uri="{BB962C8B-B14F-4D97-AF65-F5344CB8AC3E}">
        <p14:creationId xmlns:p14="http://schemas.microsoft.com/office/powerpoint/2010/main" val="232328187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PERT and CPM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5486201" cy="3884575"/>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solidFill>
                  <a:srgbClr val="C00000"/>
                </a:solidFill>
              </a:rPr>
              <a:t>CPM</a:t>
            </a:r>
            <a:r>
              <a:rPr lang="en-US" sz="2400" dirty="0"/>
              <a:t> – </a:t>
            </a:r>
            <a:r>
              <a:rPr lang="en-US" sz="2400" dirty="0">
                <a:solidFill>
                  <a:srgbClr val="C00000"/>
                </a:solidFill>
              </a:rPr>
              <a:t>C</a:t>
            </a:r>
            <a:r>
              <a:rPr lang="en-US" sz="2400" dirty="0"/>
              <a:t>ritical </a:t>
            </a:r>
            <a:r>
              <a:rPr lang="en-US" sz="2400" dirty="0">
                <a:solidFill>
                  <a:srgbClr val="C00000"/>
                </a:solidFill>
              </a:rPr>
              <a:t>P</a:t>
            </a:r>
            <a:r>
              <a:rPr lang="en-US" sz="2400" dirty="0"/>
              <a:t>ath </a:t>
            </a:r>
            <a:r>
              <a:rPr lang="en-US" sz="2400" dirty="0">
                <a:solidFill>
                  <a:srgbClr val="C00000"/>
                </a:solidFill>
              </a:rPr>
              <a:t>M</a:t>
            </a:r>
            <a:r>
              <a:rPr lang="en-US" sz="2400" dirty="0"/>
              <a:t>ethod</a:t>
            </a:r>
          </a:p>
          <a:p>
            <a:pPr>
              <a:lnSpc>
                <a:spcPct val="100000"/>
              </a:lnSpc>
            </a:pPr>
            <a:r>
              <a:rPr lang="en-US" sz="2400" dirty="0">
                <a:solidFill>
                  <a:srgbClr val="0070C0"/>
                </a:solidFill>
              </a:rPr>
              <a:t>PERT</a:t>
            </a:r>
            <a:r>
              <a:rPr lang="en-US" sz="2400" dirty="0"/>
              <a:t> – </a:t>
            </a:r>
            <a:r>
              <a:rPr lang="en-US" sz="2400" dirty="0">
                <a:solidFill>
                  <a:srgbClr val="0070C0"/>
                </a:solidFill>
              </a:rPr>
              <a:t>P</a:t>
            </a:r>
            <a:r>
              <a:rPr lang="en-US" sz="2400" dirty="0"/>
              <a:t>rogram </a:t>
            </a:r>
            <a:r>
              <a:rPr lang="en-US" sz="2400" dirty="0">
                <a:solidFill>
                  <a:srgbClr val="0070C0"/>
                </a:solidFill>
              </a:rPr>
              <a:t>E</a:t>
            </a:r>
            <a:r>
              <a:rPr lang="en-US" sz="2400" dirty="0"/>
              <a:t>valuation and </a:t>
            </a:r>
            <a:r>
              <a:rPr lang="en-US" sz="2400" dirty="0">
                <a:solidFill>
                  <a:srgbClr val="0070C0"/>
                </a:solidFill>
              </a:rPr>
              <a:t>R</a:t>
            </a:r>
            <a:r>
              <a:rPr lang="en-US" sz="2400" dirty="0"/>
              <a:t>eview </a:t>
            </a:r>
            <a:r>
              <a:rPr lang="en-US" sz="2400" dirty="0">
                <a:solidFill>
                  <a:srgbClr val="0070C0"/>
                </a:solidFill>
              </a:rPr>
              <a:t>T</a:t>
            </a:r>
            <a:r>
              <a:rPr lang="en-US" sz="2400" dirty="0"/>
              <a:t>echnique </a:t>
            </a:r>
          </a:p>
          <a:p>
            <a:pPr>
              <a:lnSpc>
                <a:spcPct val="100000"/>
              </a:lnSpc>
            </a:pPr>
            <a:r>
              <a:rPr lang="en-US" sz="2400" dirty="0"/>
              <a:t>Three-time estimates can be applied to any activity: </a:t>
            </a:r>
          </a:p>
          <a:p>
            <a:pPr lvl="1">
              <a:lnSpc>
                <a:spcPct val="100000"/>
              </a:lnSpc>
              <a:buFont typeface="Calibri" panose="020F0502020204030204" pitchFamily="34" charset="0"/>
              <a:buChar char="‐"/>
            </a:pPr>
            <a:r>
              <a:rPr lang="en-US" dirty="0"/>
              <a:t>Optimistic (O)</a:t>
            </a:r>
          </a:p>
          <a:p>
            <a:pPr lvl="1">
              <a:lnSpc>
                <a:spcPct val="100000"/>
              </a:lnSpc>
              <a:buFont typeface="Calibri" panose="020F0502020204030204" pitchFamily="34" charset="0"/>
              <a:buChar char="‐"/>
            </a:pPr>
            <a:r>
              <a:rPr lang="en-US" dirty="0"/>
              <a:t>Pessimistic (P)</a:t>
            </a:r>
          </a:p>
          <a:p>
            <a:pPr lvl="1">
              <a:lnSpc>
                <a:spcPct val="100000"/>
              </a:lnSpc>
              <a:buFont typeface="Calibri" panose="020F0502020204030204" pitchFamily="34" charset="0"/>
              <a:buChar char="‐"/>
            </a:pPr>
            <a:r>
              <a:rPr lang="en-US" dirty="0"/>
              <a:t>Most Likely (M)</a:t>
            </a:r>
          </a:p>
        </p:txBody>
      </p:sp>
      <p:sp>
        <p:nvSpPr>
          <p:cNvPr id="11" name="Rectangle: Rounded Corners 6">
            <a:extLst>
              <a:ext uri="{FF2B5EF4-FFF2-40B4-BE49-F238E27FC236}">
                <a16:creationId xmlns:a16="http://schemas.microsoft.com/office/drawing/2014/main" xmlns="" id="{049D9D09-CA2B-4F8A-97B9-ECEB8E7810FC}"/>
              </a:ext>
            </a:extLst>
          </p:cNvPr>
          <p:cNvSpPr/>
          <p:nvPr/>
        </p:nvSpPr>
        <p:spPr>
          <a:xfrm>
            <a:off x="6683985" y="4151656"/>
            <a:ext cx="3645408" cy="2167128"/>
          </a:xfrm>
          <a:prstGeom prst="round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5">
            <a:extLst>
              <a:ext uri="{FF2B5EF4-FFF2-40B4-BE49-F238E27FC236}">
                <a16:creationId xmlns:a16="http://schemas.microsoft.com/office/drawing/2014/main" xmlns="" id="{9B8B3BEE-50B4-4E70-8974-12B017E7A6B2}"/>
              </a:ext>
            </a:extLst>
          </p:cNvPr>
          <p:cNvSpPr/>
          <p:nvPr/>
        </p:nvSpPr>
        <p:spPr>
          <a:xfrm>
            <a:off x="6683985" y="2027200"/>
            <a:ext cx="3645408" cy="1892826"/>
          </a:xfrm>
          <a:prstGeom prst="round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Box 8">
            <a:extLst>
              <a:ext uri="{FF2B5EF4-FFF2-40B4-BE49-F238E27FC236}">
                <a16:creationId xmlns:a16="http://schemas.microsoft.com/office/drawing/2014/main" xmlns="" id="{5F871FCF-D035-4772-8CB7-E4748586CE8B}"/>
              </a:ext>
            </a:extLst>
          </p:cNvPr>
          <p:cNvSpPr txBox="1">
            <a:spLocks noChangeArrowheads="1"/>
          </p:cNvSpPr>
          <p:nvPr/>
        </p:nvSpPr>
        <p:spPr bwMode="auto">
          <a:xfrm>
            <a:off x="6771615" y="4295159"/>
            <a:ext cx="3475037" cy="1892826"/>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defTabSz="914400" eaLnBrk="0" fontAlgn="base" latinLnBrk="0" hangingPunct="0">
              <a:lnSpc>
                <a:spcPct val="100000"/>
              </a:lnSpc>
              <a:spcBef>
                <a:spcPct val="50000"/>
              </a:spcBef>
              <a:spcAft>
                <a:spcPct val="0"/>
              </a:spcAft>
              <a:buClrTx/>
              <a:buSzTx/>
              <a:buFontTx/>
              <a:buNone/>
              <a:tabLst/>
              <a:defRPr/>
            </a:pPr>
            <a:r>
              <a:rPr kumimoji="0" lang="en-US" altLang="en-US" sz="1800" b="1" i="0" u="none" strike="noStrike" kern="0" cap="none" spc="0" normalizeH="0" baseline="0" noProof="0" dirty="0">
                <a:ln>
                  <a:noFill/>
                </a:ln>
                <a:solidFill>
                  <a:srgbClr val="0070C0"/>
                </a:solidFill>
                <a:effectLst/>
                <a:uLnTx/>
                <a:uFillTx/>
                <a:latin typeface="Arial" panose="020B0604020202020204" pitchFamily="34" charset="0"/>
              </a:rPr>
              <a:t>PERT</a:t>
            </a: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                                   uses the distribution’s mean to determine individual activity duration. Specifically, the PERT formula is </a:t>
            </a:r>
          </a:p>
          <a:p>
            <a:pPr marL="0" marR="0" lvl="0" indent="0" defTabSz="914400" eaLnBrk="0" fontAlgn="base" latinLnBrk="0" hangingPunct="0">
              <a:lnSpc>
                <a:spcPct val="100000"/>
              </a:lnSpc>
              <a:spcBef>
                <a:spcPct val="50000"/>
              </a:spcBef>
              <a:spcAft>
                <a:spcPct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(P + 4M + O) / 6</a:t>
            </a:r>
          </a:p>
        </p:txBody>
      </p:sp>
      <p:sp>
        <p:nvSpPr>
          <p:cNvPr id="18" name="Text Box 9">
            <a:extLst>
              <a:ext uri="{FF2B5EF4-FFF2-40B4-BE49-F238E27FC236}">
                <a16:creationId xmlns:a16="http://schemas.microsoft.com/office/drawing/2014/main" xmlns="" id="{FADCE3A6-3363-409B-9817-EB59E34DF139}"/>
              </a:ext>
            </a:extLst>
          </p:cNvPr>
          <p:cNvSpPr txBox="1">
            <a:spLocks noChangeArrowheads="1"/>
          </p:cNvSpPr>
          <p:nvPr/>
        </p:nvSpPr>
        <p:spPr bwMode="auto">
          <a:xfrm>
            <a:off x="6771615" y="2158436"/>
            <a:ext cx="3475038" cy="163891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C00000"/>
                </a:solidFill>
                <a:effectLst/>
                <a:uLnTx/>
                <a:uFillTx/>
                <a:latin typeface="Arial" panose="020B0604020202020204" pitchFamily="34" charset="0"/>
              </a:rPr>
              <a:t>CPM</a:t>
            </a:r>
            <a:endParaRPr lang="en-US" altLang="en-US" sz="1800" b="1" kern="0" dirty="0">
              <a:solidFill>
                <a:srgbClr val="C00000"/>
              </a:solidFill>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C00000"/>
                </a:solidFill>
                <a:effectLst/>
                <a:uLnTx/>
                <a:uFillTx/>
                <a:latin typeface="Arial" panose="020B0604020202020204" pitchFamily="34" charset="0"/>
              </a:rPr>
              <a:t> </a:t>
            </a: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requires only a one time estimate per activity.  This method uses only a Most Likely time estimate (M).</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altLang="en-US" sz="1050" b="0" i="0" u="none" strike="noStrike" kern="0" cap="none" spc="0" normalizeH="0" baseline="0" noProof="0" dirty="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42152280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PERT and CPM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15014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For the activity “1” the following estimates are determined: </a:t>
            </a:r>
          </a:p>
          <a:p>
            <a:pPr lvl="1">
              <a:lnSpc>
                <a:spcPct val="150000"/>
              </a:lnSpc>
              <a:buFont typeface="Calibri" panose="020F0502020204030204" pitchFamily="34" charset="0"/>
              <a:buChar char="‐"/>
            </a:pPr>
            <a:r>
              <a:rPr lang="en-US" dirty="0"/>
              <a:t>(O) Optimistic estimate =  6 days</a:t>
            </a:r>
          </a:p>
          <a:p>
            <a:pPr lvl="1">
              <a:lnSpc>
                <a:spcPct val="150000"/>
              </a:lnSpc>
              <a:buFont typeface="Calibri" panose="020F0502020204030204" pitchFamily="34" charset="0"/>
              <a:buChar char="‐"/>
            </a:pPr>
            <a:r>
              <a:rPr lang="en-US" dirty="0"/>
              <a:t>(P) Pessimistic estimate = 18 days </a:t>
            </a:r>
          </a:p>
          <a:p>
            <a:pPr lvl="1">
              <a:lnSpc>
                <a:spcPct val="150000"/>
              </a:lnSpc>
              <a:buFont typeface="Calibri" panose="020F0502020204030204" pitchFamily="34" charset="0"/>
              <a:buChar char="‐"/>
            </a:pPr>
            <a:r>
              <a:rPr lang="en-US" dirty="0"/>
              <a:t>(M) Most Likely  = 9 days</a:t>
            </a:r>
          </a:p>
          <a:p>
            <a:pPr>
              <a:lnSpc>
                <a:spcPct val="150000"/>
              </a:lnSpc>
            </a:pPr>
            <a:r>
              <a:rPr lang="en-US" sz="2400" dirty="0"/>
              <a:t>Using CPM, the estimate is 9 days. </a:t>
            </a:r>
          </a:p>
          <a:p>
            <a:pPr>
              <a:lnSpc>
                <a:spcPct val="150000"/>
              </a:lnSpc>
            </a:pPr>
            <a:r>
              <a:rPr lang="en-US" sz="2400" dirty="0"/>
              <a:t>Using PERT, the following estimate is derived: (18 + 36 + 6) / 6 = 10 days.</a:t>
            </a:r>
          </a:p>
        </p:txBody>
      </p:sp>
      <p:pic>
        <p:nvPicPr>
          <p:cNvPr id="11" name="Picture 10">
            <a:extLst>
              <a:ext uri="{FF2B5EF4-FFF2-40B4-BE49-F238E27FC236}">
                <a16:creationId xmlns:a16="http://schemas.microsoft.com/office/drawing/2014/main" xmlns="" id="{2C17495C-44BD-40E1-9704-50F6F5F60FDC}"/>
              </a:ext>
            </a:extLst>
          </p:cNvPr>
          <p:cNvPicPr>
            <a:picLocks noChangeAspect="1"/>
          </p:cNvPicPr>
          <p:nvPr/>
        </p:nvPicPr>
        <p:blipFill>
          <a:blip r:embed="rId3"/>
          <a:stretch>
            <a:fillRect/>
          </a:stretch>
        </p:blipFill>
        <p:spPr>
          <a:xfrm>
            <a:off x="7799993" y="3044340"/>
            <a:ext cx="3031427" cy="157970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4789733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TextBox 14"/>
          <p:cNvSpPr txBox="1"/>
          <p:nvPr/>
        </p:nvSpPr>
        <p:spPr>
          <a:xfrm>
            <a:off x="282567" y="545524"/>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1- Koll Business Center</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Content Placeholder 8" descr="A picture containing chart&#10;&#10;Description automatically generated">
            <a:extLst>
              <a:ext uri="{FF2B5EF4-FFF2-40B4-BE49-F238E27FC236}">
                <a16:creationId xmlns:a16="http://schemas.microsoft.com/office/drawing/2014/main" xmlns="" id="{37CDCF64-D295-40A2-8702-AA42335B0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2197" y="4455600"/>
            <a:ext cx="5452872" cy="2159650"/>
          </a:xfrm>
          <a:prstGeom prst="rect">
            <a:avLst/>
          </a:prstGeom>
        </p:spPr>
      </p:pic>
    </p:spTree>
    <p:extLst>
      <p:ext uri="{BB962C8B-B14F-4D97-AF65-F5344CB8AC3E}">
        <p14:creationId xmlns:p14="http://schemas.microsoft.com/office/powerpoint/2010/main" val="322686100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TextBox 14"/>
          <p:cNvSpPr txBox="1"/>
          <p:nvPr/>
        </p:nvSpPr>
        <p:spPr>
          <a:xfrm>
            <a:off x="282567" y="545524"/>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1- Koll Business Center</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xmlns="" id="{AF044643-09E1-41FA-B086-CC8A4466A865}"/>
              </a:ext>
            </a:extLst>
          </p:cNvPr>
          <p:cNvPicPr>
            <a:picLocks noChangeAspect="1"/>
          </p:cNvPicPr>
          <p:nvPr/>
        </p:nvPicPr>
        <p:blipFill rotWithShape="1">
          <a:blip r:embed="rId3"/>
          <a:srcRect b="4541"/>
          <a:stretch/>
        </p:blipFill>
        <p:spPr>
          <a:xfrm>
            <a:off x="571789" y="1246902"/>
            <a:ext cx="10515600" cy="5368348"/>
          </a:xfrm>
          <a:prstGeom prst="rect">
            <a:avLst/>
          </a:prstGeom>
        </p:spPr>
      </p:pic>
      <p:pic>
        <p:nvPicPr>
          <p:cNvPr id="12" name="Content Placeholder 8" descr="A picture containing chart&#10;&#10;Description automatically generated">
            <a:extLst>
              <a:ext uri="{FF2B5EF4-FFF2-40B4-BE49-F238E27FC236}">
                <a16:creationId xmlns:a16="http://schemas.microsoft.com/office/drawing/2014/main" xmlns="" id="{37CDCF64-D295-40A2-8702-AA42335B00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4517" y="4455600"/>
            <a:ext cx="5452872" cy="2159650"/>
          </a:xfrm>
          <a:prstGeom prst="rect">
            <a:avLst/>
          </a:prstGeom>
        </p:spPr>
      </p:pic>
    </p:spTree>
    <p:extLst>
      <p:ext uri="{BB962C8B-B14F-4D97-AF65-F5344CB8AC3E}">
        <p14:creationId xmlns:p14="http://schemas.microsoft.com/office/powerpoint/2010/main" val="250786964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Network Computation Process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C00000"/>
                </a:solidFill>
              </a:rPr>
              <a:t>Forward Pass—Earliest Times</a:t>
            </a:r>
          </a:p>
          <a:p>
            <a:pPr lvl="1">
              <a:buFont typeface="Calibri" panose="020F0502020204030204" pitchFamily="34" charset="0"/>
              <a:buChar char="‐"/>
            </a:pPr>
            <a:r>
              <a:rPr lang="en-US" dirty="0"/>
              <a:t>How soon can the activity start? (early start—ES)</a:t>
            </a:r>
          </a:p>
          <a:p>
            <a:pPr lvl="1">
              <a:buFont typeface="Calibri" panose="020F0502020204030204" pitchFamily="34" charset="0"/>
              <a:buChar char="‐"/>
            </a:pPr>
            <a:r>
              <a:rPr lang="en-US" dirty="0"/>
              <a:t>How soon can the activity finish? (early finish—EF)</a:t>
            </a:r>
          </a:p>
          <a:p>
            <a:pPr lvl="1">
              <a:buFont typeface="Calibri" panose="020F0502020204030204" pitchFamily="34" charset="0"/>
              <a:buChar char="‐"/>
            </a:pPr>
            <a:r>
              <a:rPr lang="en-US" dirty="0"/>
              <a:t>How soon can the project finish? (expected time—ET)</a:t>
            </a:r>
          </a:p>
          <a:p>
            <a:r>
              <a:rPr lang="en-US" dirty="0">
                <a:solidFill>
                  <a:srgbClr val="0070C0"/>
                </a:solidFill>
              </a:rPr>
              <a:t>Backward Pass—Latest Times</a:t>
            </a:r>
          </a:p>
          <a:p>
            <a:pPr lvl="1">
              <a:buFont typeface="Calibri" panose="020F0502020204030204" pitchFamily="34" charset="0"/>
              <a:buChar char="‐"/>
            </a:pPr>
            <a:r>
              <a:rPr lang="en-US" dirty="0"/>
              <a:t>How late can the activity start? (late start—LS)</a:t>
            </a:r>
          </a:p>
          <a:p>
            <a:pPr lvl="1">
              <a:buFont typeface="Calibri" panose="020F0502020204030204" pitchFamily="34" charset="0"/>
              <a:buChar char="‐"/>
            </a:pPr>
            <a:r>
              <a:rPr lang="en-US" dirty="0"/>
              <a:t>How late can the activity finish? (late finish—LF)</a:t>
            </a:r>
          </a:p>
          <a:p>
            <a:pPr lvl="1">
              <a:buFont typeface="Calibri" panose="020F0502020204030204" pitchFamily="34" charset="0"/>
              <a:buChar char="‐"/>
            </a:pPr>
            <a:r>
              <a:rPr lang="en-US" dirty="0"/>
              <a:t>Which activities represent the critical path?</a:t>
            </a:r>
          </a:p>
          <a:p>
            <a:pPr lvl="1">
              <a:buFont typeface="Calibri" panose="020F0502020204030204" pitchFamily="34" charset="0"/>
              <a:buChar char="‐"/>
            </a:pPr>
            <a:r>
              <a:rPr lang="en-US" dirty="0"/>
              <a:t>How long can activity be delayed? (slack or float—SL)</a:t>
            </a:r>
          </a:p>
        </p:txBody>
      </p:sp>
    </p:spTree>
    <p:extLst>
      <p:ext uri="{BB962C8B-B14F-4D97-AF65-F5344CB8AC3E}">
        <p14:creationId xmlns:p14="http://schemas.microsoft.com/office/powerpoint/2010/main" val="4118469622"/>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Forward Pass Computation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Add activity times along each path in the network (EF = ES + Duration)</a:t>
            </a:r>
          </a:p>
          <a:p>
            <a:pPr>
              <a:lnSpc>
                <a:spcPct val="150000"/>
              </a:lnSpc>
            </a:pPr>
            <a:r>
              <a:rPr lang="en-US" sz="2400" dirty="0"/>
              <a:t>Carry the early finish (EF) to the next activity where it becomes its early start (ES) </a:t>
            </a:r>
            <a:r>
              <a:rPr lang="en-US" sz="2400" b="1" u="sng" dirty="0">
                <a:solidFill>
                  <a:srgbClr val="FF0000"/>
                </a:solidFill>
              </a:rPr>
              <a:t>unless…</a:t>
            </a:r>
            <a:endParaRPr lang="en-US" sz="2400" dirty="0"/>
          </a:p>
          <a:p>
            <a:pPr>
              <a:lnSpc>
                <a:spcPct val="150000"/>
              </a:lnSpc>
            </a:pPr>
            <a:r>
              <a:rPr lang="en-US" sz="2400" dirty="0"/>
              <a:t>The next succeeding activity is a merge activity, in which case the largest EF of all receding activities is selected</a:t>
            </a:r>
          </a:p>
        </p:txBody>
      </p:sp>
    </p:spTree>
    <p:extLst>
      <p:ext uri="{BB962C8B-B14F-4D97-AF65-F5344CB8AC3E}">
        <p14:creationId xmlns:p14="http://schemas.microsoft.com/office/powerpoint/2010/main" val="342443117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6" name="Picture 5">
            <a:extLst>
              <a:ext uri="{FF2B5EF4-FFF2-40B4-BE49-F238E27FC236}">
                <a16:creationId xmlns:a16="http://schemas.microsoft.com/office/drawing/2014/main" xmlns="" id="{AF044643-09E1-41FA-B086-CC8A4466A865}"/>
              </a:ext>
            </a:extLst>
          </p:cNvPr>
          <p:cNvPicPr>
            <a:picLocks noChangeAspect="1"/>
          </p:cNvPicPr>
          <p:nvPr/>
        </p:nvPicPr>
        <p:blipFill rotWithShape="1">
          <a:blip r:embed="rId2"/>
          <a:srcRect b="4541"/>
          <a:stretch/>
        </p:blipFill>
        <p:spPr>
          <a:xfrm>
            <a:off x="3748" y="443345"/>
            <a:ext cx="11412202" cy="6379730"/>
          </a:xfrm>
          <a:prstGeom prst="rect">
            <a:avLst/>
          </a:prstGeom>
        </p:spPr>
      </p:pic>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Content Placeholder 8" descr="A picture containing chart&#10;&#10;Description automatically generated">
            <a:extLst>
              <a:ext uri="{FF2B5EF4-FFF2-40B4-BE49-F238E27FC236}">
                <a16:creationId xmlns:a16="http://schemas.microsoft.com/office/drawing/2014/main" xmlns="" id="{37CDCF64-D295-40A2-8702-AA42335B00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97982" y="4809349"/>
            <a:ext cx="5084429" cy="2013726"/>
          </a:xfrm>
          <a:prstGeom prst="rect">
            <a:avLst/>
          </a:prstGeom>
        </p:spPr>
      </p:pic>
      <p:sp>
        <p:nvSpPr>
          <p:cNvPr id="9" name="Rectangle: Rounded Corners 5">
            <a:extLst>
              <a:ext uri="{FF2B5EF4-FFF2-40B4-BE49-F238E27FC236}">
                <a16:creationId xmlns:a16="http://schemas.microsoft.com/office/drawing/2014/main" xmlns="" id="{6DE7B030-8918-493D-91D1-A1A210399995}"/>
              </a:ext>
            </a:extLst>
          </p:cNvPr>
          <p:cNvSpPr/>
          <p:nvPr/>
        </p:nvSpPr>
        <p:spPr>
          <a:xfrm>
            <a:off x="10058400" y="3169724"/>
            <a:ext cx="2133600" cy="15524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EF = ES + Duration</a:t>
            </a:r>
          </a:p>
          <a:p>
            <a:pPr algn="ctr"/>
            <a:r>
              <a:rPr lang="en-US" sz="1800"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sp>
        <p:nvSpPr>
          <p:cNvPr id="10" name="TextBox 9"/>
          <p:cNvSpPr txBox="1"/>
          <p:nvPr/>
        </p:nvSpPr>
        <p:spPr>
          <a:xfrm>
            <a:off x="3748" y="181735"/>
            <a:ext cx="210214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1</a:t>
            </a:r>
          </a:p>
        </p:txBody>
      </p:sp>
    </p:spTree>
    <p:extLst>
      <p:ext uri="{BB962C8B-B14F-4D97-AF65-F5344CB8AC3E}">
        <p14:creationId xmlns:p14="http://schemas.microsoft.com/office/powerpoint/2010/main" val="10326372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Backward Pass Computation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Subtract activity times along each path in the network (LS = LF - Duration)</a:t>
            </a:r>
          </a:p>
          <a:p>
            <a:pPr>
              <a:lnSpc>
                <a:spcPct val="150000"/>
              </a:lnSpc>
            </a:pPr>
            <a:r>
              <a:rPr lang="en-US" sz="2400" dirty="0"/>
              <a:t>Carry the late start (LS) to the next activity where it becomes its late finish (LF) </a:t>
            </a:r>
            <a:r>
              <a:rPr lang="en-US" sz="2400" b="1" u="sng" dirty="0">
                <a:solidFill>
                  <a:srgbClr val="FF0000"/>
                </a:solidFill>
              </a:rPr>
              <a:t>unless…</a:t>
            </a:r>
          </a:p>
          <a:p>
            <a:pPr>
              <a:lnSpc>
                <a:spcPct val="150000"/>
              </a:lnSpc>
            </a:pPr>
            <a:r>
              <a:rPr lang="en-US" sz="2400" dirty="0"/>
              <a:t>The next succeeding activity is a burst activity, in which case the smallest LF of all preceding activities is selected.</a:t>
            </a:r>
          </a:p>
        </p:txBody>
      </p:sp>
    </p:spTree>
    <p:extLst>
      <p:ext uri="{BB962C8B-B14F-4D97-AF65-F5344CB8AC3E}">
        <p14:creationId xmlns:p14="http://schemas.microsoft.com/office/powerpoint/2010/main" val="189881015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Slack (or Float)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200" dirty="0"/>
              <a:t>Slack (SL) or Total Slack (TS) tells us the amount of time an activity can be delayed and not delay the project. Stated differently, total slack is the amount of time an activity can exceed its early finish date without affecting the project end date or an imposed completion date</a:t>
            </a:r>
          </a:p>
          <a:p>
            <a:pPr lvl="1" algn="just">
              <a:buFont typeface="Calibri" panose="020F0502020204030204" pitchFamily="34" charset="0"/>
              <a:buChar char="‐"/>
            </a:pPr>
            <a:r>
              <a:rPr lang="en-US" sz="2200" dirty="0"/>
              <a:t>SL = LS - ES or</a:t>
            </a:r>
          </a:p>
          <a:p>
            <a:pPr lvl="1" algn="just">
              <a:buFont typeface="Calibri" panose="020F0502020204030204" pitchFamily="34" charset="0"/>
              <a:buChar char="‐"/>
            </a:pPr>
            <a:r>
              <a:rPr lang="en-US" sz="2200" dirty="0"/>
              <a:t>SL = LF – EF</a:t>
            </a:r>
          </a:p>
          <a:p>
            <a:pPr algn="just"/>
            <a:r>
              <a:rPr lang="en-US" sz="2200" dirty="0"/>
              <a:t>Free Slack/</a:t>
            </a:r>
            <a:r>
              <a:rPr lang="en-US" sz="2200" dirty="0" err="1"/>
              <a:t>Floatis</a:t>
            </a:r>
            <a:r>
              <a:rPr lang="en-US" sz="2200" dirty="0"/>
              <a:t> (FS) unique. It is the amount of time an activity can be delayed without  delaying any immediately following (successor) activity. Or free slack is the amount of time an activity can exceed its early finish date without affecting the early start date of any successor(s)</a:t>
            </a:r>
          </a:p>
          <a:p>
            <a:pPr algn="just"/>
            <a:r>
              <a:rPr lang="en-US" sz="2200" dirty="0"/>
              <a:t>FS = ES </a:t>
            </a:r>
            <a:r>
              <a:rPr lang="en-US" sz="2200" baseline="-25000" dirty="0"/>
              <a:t>successor</a:t>
            </a:r>
            <a:r>
              <a:rPr lang="en-US" sz="2200" dirty="0"/>
              <a:t> - EF</a:t>
            </a:r>
          </a:p>
        </p:txBody>
      </p:sp>
    </p:spTree>
    <p:extLst>
      <p:ext uri="{BB962C8B-B14F-4D97-AF65-F5344CB8AC3E}">
        <p14:creationId xmlns:p14="http://schemas.microsoft.com/office/powerpoint/2010/main" val="38634335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Picture 10">
            <a:extLst>
              <a:ext uri="{FF2B5EF4-FFF2-40B4-BE49-F238E27FC236}">
                <a16:creationId xmlns:a16="http://schemas.microsoft.com/office/drawing/2014/main" xmlns="" id="{B5491BC3-90DE-4598-9C63-9078C1C12AC5}"/>
              </a:ext>
            </a:extLst>
          </p:cNvPr>
          <p:cNvPicPr>
            <a:picLocks noChangeAspect="1"/>
          </p:cNvPicPr>
          <p:nvPr/>
        </p:nvPicPr>
        <p:blipFill rotWithShape="1">
          <a:blip r:embed="rId2"/>
          <a:srcRect b="3572"/>
          <a:stretch/>
        </p:blipFill>
        <p:spPr>
          <a:xfrm>
            <a:off x="422446" y="341376"/>
            <a:ext cx="10745211" cy="6481699"/>
          </a:xfrm>
          <a:prstGeom prst="rect">
            <a:avLst/>
          </a:prstGeom>
        </p:spPr>
      </p:pic>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3748" y="181735"/>
            <a:ext cx="210214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1</a:t>
            </a:r>
          </a:p>
        </p:txBody>
      </p:sp>
      <p:pic>
        <p:nvPicPr>
          <p:cNvPr id="12" name="Content Placeholder 8" descr="A picture containing chart&#10;&#10;Description automatically generated">
            <a:extLst>
              <a:ext uri="{FF2B5EF4-FFF2-40B4-BE49-F238E27FC236}">
                <a16:creationId xmlns:a16="http://schemas.microsoft.com/office/drawing/2014/main" xmlns="" id="{37CDCF64-D295-40A2-8702-AA42335B00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96949" y="4844274"/>
            <a:ext cx="5084429" cy="2013726"/>
          </a:xfrm>
          <a:prstGeom prst="rect">
            <a:avLst/>
          </a:prstGeom>
        </p:spPr>
      </p:pic>
      <p:sp>
        <p:nvSpPr>
          <p:cNvPr id="14" name="Rectangle: Rounded Corners 10">
            <a:extLst>
              <a:ext uri="{FF2B5EF4-FFF2-40B4-BE49-F238E27FC236}">
                <a16:creationId xmlns:a16="http://schemas.microsoft.com/office/drawing/2014/main" xmlns="" id="{367C2FFB-EDA2-4E85-8628-DB9D0FB8BC71}"/>
              </a:ext>
            </a:extLst>
          </p:cNvPr>
          <p:cNvSpPr/>
          <p:nvPr/>
        </p:nvSpPr>
        <p:spPr>
          <a:xfrm>
            <a:off x="9851136" y="3183960"/>
            <a:ext cx="2133600" cy="15524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EF = ES + Duration</a:t>
            </a:r>
          </a:p>
          <a:p>
            <a:pPr algn="ctr"/>
            <a:r>
              <a:rPr lang="en-US" sz="1800"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spTree>
    <p:extLst>
      <p:ext uri="{BB962C8B-B14F-4D97-AF65-F5344CB8AC3E}">
        <p14:creationId xmlns:p14="http://schemas.microsoft.com/office/powerpoint/2010/main" val="426813005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Picture 7" descr="Diagram&#10;&#10;Description automatically generated">
            <a:extLst>
              <a:ext uri="{FF2B5EF4-FFF2-40B4-BE49-F238E27FC236}">
                <a16:creationId xmlns:a16="http://schemas.microsoft.com/office/drawing/2014/main" xmlns="" id="{815AB7DC-3931-411A-BAC0-55BA3B0C2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19" y="566101"/>
            <a:ext cx="10023493" cy="6256973"/>
          </a:xfrm>
          <a:prstGeom prst="rect">
            <a:avLst/>
          </a:prstGeom>
        </p:spPr>
      </p:pic>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3748" y="181735"/>
            <a:ext cx="210214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1</a:t>
            </a:r>
          </a:p>
        </p:txBody>
      </p:sp>
      <p:pic>
        <p:nvPicPr>
          <p:cNvPr id="9" name="Content Placeholder 8" descr="A picture containing chart&#10;&#10;Description automatically generated">
            <a:extLst>
              <a:ext uri="{FF2B5EF4-FFF2-40B4-BE49-F238E27FC236}">
                <a16:creationId xmlns:a16="http://schemas.microsoft.com/office/drawing/2014/main" xmlns="" id="{37CDCF64-D295-40A2-8702-AA42335B00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1563" y="4844274"/>
            <a:ext cx="5084429" cy="2013726"/>
          </a:xfrm>
          <a:prstGeom prst="rect">
            <a:avLst/>
          </a:prstGeom>
        </p:spPr>
      </p:pic>
      <p:pic>
        <p:nvPicPr>
          <p:cNvPr id="15" name="Picture 14">
            <a:extLst>
              <a:ext uri="{FF2B5EF4-FFF2-40B4-BE49-F238E27FC236}">
                <a16:creationId xmlns:a16="http://schemas.microsoft.com/office/drawing/2014/main" xmlns="" id="{C1A7C835-18A5-46F3-9BD8-89D2D2FBDEE5}"/>
              </a:ext>
            </a:extLst>
          </p:cNvPr>
          <p:cNvPicPr>
            <a:picLocks noChangeAspect="1"/>
          </p:cNvPicPr>
          <p:nvPr/>
        </p:nvPicPr>
        <p:blipFill>
          <a:blip r:embed="rId5"/>
          <a:stretch>
            <a:fillRect/>
          </a:stretch>
        </p:blipFill>
        <p:spPr>
          <a:xfrm>
            <a:off x="10323483" y="3090466"/>
            <a:ext cx="1780125" cy="1340151"/>
          </a:xfrm>
          <a:prstGeom prst="rect">
            <a:avLst/>
          </a:prstGeom>
        </p:spPr>
      </p:pic>
    </p:spTree>
    <p:extLst>
      <p:ext uri="{BB962C8B-B14F-4D97-AF65-F5344CB8AC3E}">
        <p14:creationId xmlns:p14="http://schemas.microsoft.com/office/powerpoint/2010/main" val="403768941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Critical Path</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US" altLang="en-US" sz="2400" dirty="0">
                <a:solidFill>
                  <a:srgbClr val="C00000"/>
                </a:solidFill>
              </a:rPr>
              <a:t>Path: </a:t>
            </a:r>
            <a:r>
              <a:rPr lang="en-US" altLang="en-US" sz="2400" dirty="0"/>
              <a:t>a sequence of connected, dependent activities.</a:t>
            </a:r>
          </a:p>
          <a:p>
            <a:pPr algn="justLow"/>
            <a:r>
              <a:rPr lang="en-US" altLang="en-US" sz="2400" dirty="0">
                <a:solidFill>
                  <a:srgbClr val="C00000"/>
                </a:solidFill>
              </a:rPr>
              <a:t>Critical Path: </a:t>
            </a:r>
            <a:r>
              <a:rPr lang="en-US" altLang="en-US" sz="2400" dirty="0"/>
              <a:t>the longest path through the activity network that where all the activities has no Slack (float)</a:t>
            </a:r>
          </a:p>
          <a:p>
            <a:pPr algn="justLow"/>
            <a:r>
              <a:rPr lang="en-US" altLang="en-US" sz="2400" dirty="0"/>
              <a:t>There could be more than one critical path in the project</a:t>
            </a:r>
          </a:p>
          <a:p>
            <a:pPr algn="justLow"/>
            <a:r>
              <a:rPr lang="en-US" altLang="en-US" sz="2400" dirty="0"/>
              <a:t>The Critical Path tells management the activities that are critical or essential in completing the project on time.  </a:t>
            </a:r>
          </a:p>
          <a:p>
            <a:pPr algn="justLow"/>
            <a:r>
              <a:rPr lang="en-US" altLang="en-US" sz="2400" dirty="0"/>
              <a:t>It is also important for management to look at activities with minor float because any delays in those activities could cause them to be on the critical path.</a:t>
            </a:r>
          </a:p>
        </p:txBody>
      </p:sp>
    </p:spTree>
    <p:extLst>
      <p:ext uri="{BB962C8B-B14F-4D97-AF65-F5344CB8AC3E}">
        <p14:creationId xmlns:p14="http://schemas.microsoft.com/office/powerpoint/2010/main" val="95285239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Picture 10" descr="Diagram&#10;&#10;Description automatically generated">
            <a:extLst>
              <a:ext uri="{FF2B5EF4-FFF2-40B4-BE49-F238E27FC236}">
                <a16:creationId xmlns:a16="http://schemas.microsoft.com/office/drawing/2014/main" xmlns="" id="{815AB7DC-3931-411A-BAC0-55BA3B0C2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19" y="566101"/>
            <a:ext cx="10023493" cy="6256973"/>
          </a:xfrm>
          <a:prstGeom prst="rect">
            <a:avLst/>
          </a:prstGeom>
        </p:spPr>
      </p:pic>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3748" y="181735"/>
            <a:ext cx="210214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1</a:t>
            </a:r>
          </a:p>
        </p:txBody>
      </p:sp>
      <p:pic>
        <p:nvPicPr>
          <p:cNvPr id="12" name="Content Placeholder 8" descr="A picture containing chart&#10;&#10;Description automatically generated">
            <a:extLst>
              <a:ext uri="{FF2B5EF4-FFF2-40B4-BE49-F238E27FC236}">
                <a16:creationId xmlns:a16="http://schemas.microsoft.com/office/drawing/2014/main" xmlns="" id="{37CDCF64-D295-40A2-8702-AA42335B00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1563" y="4844274"/>
            <a:ext cx="5084429" cy="2013726"/>
          </a:xfrm>
          <a:prstGeom prst="rect">
            <a:avLst/>
          </a:prstGeom>
        </p:spPr>
      </p:pic>
      <p:pic>
        <p:nvPicPr>
          <p:cNvPr id="14" name="Picture 13">
            <a:extLst>
              <a:ext uri="{FF2B5EF4-FFF2-40B4-BE49-F238E27FC236}">
                <a16:creationId xmlns:a16="http://schemas.microsoft.com/office/drawing/2014/main" xmlns="" id="{C1A7C835-18A5-46F3-9BD8-89D2D2FBDEE5}"/>
              </a:ext>
            </a:extLst>
          </p:cNvPr>
          <p:cNvPicPr>
            <a:picLocks noChangeAspect="1"/>
          </p:cNvPicPr>
          <p:nvPr/>
        </p:nvPicPr>
        <p:blipFill>
          <a:blip r:embed="rId5"/>
          <a:stretch>
            <a:fillRect/>
          </a:stretch>
        </p:blipFill>
        <p:spPr>
          <a:xfrm>
            <a:off x="10323483" y="3090466"/>
            <a:ext cx="1780125" cy="1340151"/>
          </a:xfrm>
          <a:prstGeom prst="rect">
            <a:avLst/>
          </a:prstGeom>
        </p:spPr>
      </p:pic>
    </p:spTree>
    <p:extLst>
      <p:ext uri="{BB962C8B-B14F-4D97-AF65-F5344CB8AC3E}">
        <p14:creationId xmlns:p14="http://schemas.microsoft.com/office/powerpoint/2010/main" val="282346310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3748" y="181735"/>
            <a:ext cx="721447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1 - Koll Business Center </a:t>
            </a:r>
          </a:p>
        </p:txBody>
      </p:sp>
      <p:graphicFrame>
        <p:nvGraphicFramePr>
          <p:cNvPr id="8" name="Table 7"/>
          <p:cNvGraphicFramePr>
            <a:graphicFrameLocks noGrp="1"/>
          </p:cNvGraphicFramePr>
          <p:nvPr>
            <p:extLst>
              <p:ext uri="{D42A27DB-BD31-4B8C-83A1-F6EECF244321}">
                <p14:modId xmlns:p14="http://schemas.microsoft.com/office/powerpoint/2010/main" val="1284920494"/>
              </p:ext>
            </p:extLst>
          </p:nvPr>
        </p:nvGraphicFramePr>
        <p:xfrm>
          <a:off x="268224" y="829056"/>
          <a:ext cx="11416791" cy="4166235"/>
        </p:xfrm>
        <a:graphic>
          <a:graphicData uri="http://schemas.openxmlformats.org/drawingml/2006/table">
            <a:tbl>
              <a:tblPr/>
              <a:tblGrid>
                <a:gridCol w="1219200">
                  <a:extLst>
                    <a:ext uri="{9D8B030D-6E8A-4147-A177-3AD203B41FA5}">
                      <a16:colId xmlns:a16="http://schemas.microsoft.com/office/drawing/2014/main" xmlns="" val="20000"/>
                    </a:ext>
                  </a:extLst>
                </a:gridCol>
                <a:gridCol w="2231136">
                  <a:extLst>
                    <a:ext uri="{9D8B030D-6E8A-4147-A177-3AD203B41FA5}">
                      <a16:colId xmlns:a16="http://schemas.microsoft.com/office/drawing/2014/main" xmlns="" val="3133595576"/>
                    </a:ext>
                  </a:extLst>
                </a:gridCol>
                <a:gridCol w="1828800">
                  <a:extLst>
                    <a:ext uri="{9D8B030D-6E8A-4147-A177-3AD203B41FA5}">
                      <a16:colId xmlns:a16="http://schemas.microsoft.com/office/drawing/2014/main" xmlns="" val="3216726156"/>
                    </a:ext>
                  </a:extLst>
                </a:gridCol>
                <a:gridCol w="1085088">
                  <a:extLst>
                    <a:ext uri="{9D8B030D-6E8A-4147-A177-3AD203B41FA5}">
                      <a16:colId xmlns:a16="http://schemas.microsoft.com/office/drawing/2014/main" xmlns="" val="20001"/>
                    </a:ext>
                  </a:extLst>
                </a:gridCol>
                <a:gridCol w="1109472">
                  <a:extLst>
                    <a:ext uri="{9D8B030D-6E8A-4147-A177-3AD203B41FA5}">
                      <a16:colId xmlns:a16="http://schemas.microsoft.com/office/drawing/2014/main" xmlns="" val="20002"/>
                    </a:ext>
                  </a:extLst>
                </a:gridCol>
                <a:gridCol w="914400">
                  <a:extLst>
                    <a:ext uri="{9D8B030D-6E8A-4147-A177-3AD203B41FA5}">
                      <a16:colId xmlns:a16="http://schemas.microsoft.com/office/drawing/2014/main" xmlns="" val="20003"/>
                    </a:ext>
                  </a:extLst>
                </a:gridCol>
                <a:gridCol w="902208">
                  <a:extLst>
                    <a:ext uri="{9D8B030D-6E8A-4147-A177-3AD203B41FA5}">
                      <a16:colId xmlns:a16="http://schemas.microsoft.com/office/drawing/2014/main" xmlns="" val="20004"/>
                    </a:ext>
                  </a:extLst>
                </a:gridCol>
                <a:gridCol w="1024128">
                  <a:extLst>
                    <a:ext uri="{9D8B030D-6E8A-4147-A177-3AD203B41FA5}">
                      <a16:colId xmlns:a16="http://schemas.microsoft.com/office/drawing/2014/main" xmlns="" val="20005"/>
                    </a:ext>
                  </a:extLst>
                </a:gridCol>
                <a:gridCol w="1102359">
                  <a:extLst>
                    <a:ext uri="{9D8B030D-6E8A-4147-A177-3AD203B41FA5}">
                      <a16:colId xmlns:a16="http://schemas.microsoft.com/office/drawing/2014/main" xmlns="" val="20006"/>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6">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Koll Business Center</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Description</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Preceding Activity</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Start</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Finish</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 Start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 Finish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Slack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 – 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On Critical Path</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1"/>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Application approval</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Construction plans</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Traffic study</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Service Check</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1800" b="0" i="0" u="none" strike="noStrike" kern="1200" baseline="0" dirty="0">
                          <a:solidFill>
                            <a:schemeClr val="tx1"/>
                          </a:solidFill>
                          <a:latin typeface="+mn-lt"/>
                          <a:ea typeface="+mn-ea"/>
                          <a:cs typeface="+mn-cs"/>
                        </a:rPr>
                        <a:t>Staff report</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 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185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165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Commission Approval</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 C, D</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Wait for Construction</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1800" b="0" i="0" u="none" strike="noStrike" kern="1200" baseline="0" dirty="0">
                          <a:solidFill>
                            <a:schemeClr val="tx1"/>
                          </a:solidFill>
                          <a:latin typeface="+mn-lt"/>
                          <a:ea typeface="+mn-ea"/>
                          <a:cs typeface="+mn-cs"/>
                        </a:rPr>
                        <a:t>Occupancy</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 G</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bl>
          </a:graphicData>
        </a:graphic>
      </p:graphicFrame>
      <p:sp>
        <p:nvSpPr>
          <p:cNvPr id="9" name="Text Box 4"/>
          <p:cNvSpPr txBox="1">
            <a:spLocks noChangeArrowheads="1"/>
          </p:cNvSpPr>
          <p:nvPr/>
        </p:nvSpPr>
        <p:spPr bwMode="auto">
          <a:xfrm>
            <a:off x="177800" y="5064443"/>
            <a:ext cx="5552440" cy="1606085"/>
          </a:xfrm>
          <a:prstGeom prst="rect">
            <a:avLst/>
          </a:prstGeom>
          <a:solidFill>
            <a:srgbClr val="9FACC7"/>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90000"/>
              </a:lnSpc>
              <a:spcBef>
                <a:spcPts val="0"/>
              </a:spcBef>
              <a:spcAft>
                <a:spcPts val="600"/>
              </a:spcAft>
              <a:buClr>
                <a:srgbClr val="BF0922"/>
              </a:buClr>
              <a:buSzPct val="60000"/>
              <a:buFontTx/>
              <a:buNone/>
              <a:tabLst/>
              <a:defRPr/>
            </a:pP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Activities with zero slack are on the critical path. It: </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Starts at the first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Terminates at the last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Includes only critical activities</a:t>
            </a:r>
          </a:p>
        </p:txBody>
      </p:sp>
      <p:sp>
        <p:nvSpPr>
          <p:cNvPr id="15" name="Text Box 4">
            <a:extLst>
              <a:ext uri="{FF2B5EF4-FFF2-40B4-BE49-F238E27FC236}">
                <a16:creationId xmlns:a16="http://schemas.microsoft.com/office/drawing/2014/main" xmlns="" id="{3C7E8560-FF4A-45EB-B2E9-D93F25E75377}"/>
              </a:ext>
            </a:extLst>
          </p:cNvPr>
          <p:cNvSpPr txBox="1">
            <a:spLocks noChangeArrowheads="1"/>
          </p:cNvSpPr>
          <p:nvPr/>
        </p:nvSpPr>
        <p:spPr bwMode="auto">
          <a:xfrm>
            <a:off x="6096000" y="5230876"/>
            <a:ext cx="5552440" cy="1234701"/>
          </a:xfrm>
          <a:prstGeom prst="rect">
            <a:avLst/>
          </a:prstGeom>
          <a:solidFill>
            <a:schemeClr val="accent1">
              <a:lumMod val="20000"/>
              <a:lumOff val="80000"/>
            </a:schemeClr>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kumimoji="0" lang="en-US" b="1" i="0" u="none" strike="noStrike" kern="1200" cap="none" spc="0" normalizeH="0" baseline="0" noProof="0" dirty="0">
                <a:ln>
                  <a:noFill/>
                </a:ln>
                <a:solidFill>
                  <a:srgbClr val="C00000"/>
                </a:solidFill>
                <a:effectLst/>
                <a:uLnTx/>
                <a:uFillTx/>
                <a:latin typeface="Arial"/>
                <a:ea typeface="ＭＳ Ｐゴシック" charset="0"/>
                <a:cs typeface="Arial"/>
              </a:rPr>
              <a:t>Critical Path</a:t>
            </a: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 A – B – F – G – H </a:t>
            </a:r>
          </a:p>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lang="en-US" b="1" dirty="0">
                <a:solidFill>
                  <a:srgbClr val="C00000"/>
                </a:solidFill>
                <a:latin typeface="Arial"/>
                <a:cs typeface="Arial"/>
              </a:rPr>
              <a:t>Project Duration</a:t>
            </a:r>
            <a:r>
              <a:rPr lang="en-US" dirty="0">
                <a:solidFill>
                  <a:prstClr val="black"/>
                </a:solidFill>
                <a:latin typeface="Arial"/>
                <a:cs typeface="Arial"/>
              </a:rPr>
              <a:t>: 235 days</a:t>
            </a:r>
            <a:endParaRPr kumimoji="0" lang="en-AU" b="0" i="0" u="none" strike="noStrike" kern="1200" cap="none" spc="0" normalizeH="0" baseline="0" noProof="0" dirty="0">
              <a:ln>
                <a:noFill/>
              </a:ln>
              <a:solidFill>
                <a:prstClr val="black"/>
              </a:solidFill>
              <a:effectLst/>
              <a:uLnTx/>
              <a:uFillTx/>
              <a:latin typeface="Arial"/>
              <a:ea typeface="MS PGothic" charset="0"/>
              <a:cs typeface="Arial"/>
            </a:endParaRPr>
          </a:p>
        </p:txBody>
      </p:sp>
    </p:spTree>
    <p:extLst>
      <p:ext uri="{BB962C8B-B14F-4D97-AF65-F5344CB8AC3E}">
        <p14:creationId xmlns:p14="http://schemas.microsoft.com/office/powerpoint/2010/main" val="85911154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Calendar Dates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US" sz="2000" dirty="0"/>
              <a:t>Ultimately you will want to assign calendar dates to your project activities</a:t>
            </a:r>
          </a:p>
          <a:p>
            <a:pPr algn="justLow"/>
            <a:r>
              <a:rPr lang="en-US" sz="2000" dirty="0"/>
              <a:t>If a computer program is not used, dates are assigned manually. Lay out a calendar of workdays (exclude </a:t>
            </a:r>
            <a:r>
              <a:rPr lang="en-US" sz="2000" dirty="0" err="1"/>
              <a:t>nonwork</a:t>
            </a:r>
            <a:r>
              <a:rPr lang="en-US" sz="2000" dirty="0"/>
              <a:t> days) and number them. Then relate the calendar workdays to the workdays on your project network. </a:t>
            </a:r>
          </a:p>
          <a:p>
            <a:pPr algn="justLow"/>
            <a:r>
              <a:rPr lang="en-US" sz="2000" dirty="0"/>
              <a:t>Most computer programs will assign calendar dates automatically after you identify start dates, time units, non workdays, and other information.</a:t>
            </a:r>
          </a:p>
        </p:txBody>
      </p:sp>
      <p:pic>
        <p:nvPicPr>
          <p:cNvPr id="11" name="Picture 10" descr="Table&#10;&#10;Description automatically generated">
            <a:extLst>
              <a:ext uri="{FF2B5EF4-FFF2-40B4-BE49-F238E27FC236}">
                <a16:creationId xmlns:a16="http://schemas.microsoft.com/office/drawing/2014/main" xmlns="" id="{15545B93-6C7E-41F8-AB93-F39573D7A8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9349" y="4380244"/>
            <a:ext cx="10187122" cy="2043811"/>
          </a:xfrm>
          <a:prstGeom prst="rect">
            <a:avLst/>
          </a:prstGeom>
        </p:spPr>
      </p:pic>
    </p:spTree>
    <p:extLst>
      <p:ext uri="{BB962C8B-B14F-4D97-AF65-F5344CB8AC3E}">
        <p14:creationId xmlns:p14="http://schemas.microsoft.com/office/powerpoint/2010/main" val="135500100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Calendar Dates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xmlns="" id="{691CD997-D490-4F18-B3C4-5FE6B6BFD2B6}"/>
              </a:ext>
            </a:extLst>
          </p:cNvPr>
          <p:cNvPicPr>
            <a:picLocks noChangeAspect="1"/>
          </p:cNvPicPr>
          <p:nvPr/>
        </p:nvPicPr>
        <p:blipFill>
          <a:blip r:embed="rId3"/>
          <a:stretch>
            <a:fillRect/>
          </a:stretch>
        </p:blipFill>
        <p:spPr>
          <a:xfrm>
            <a:off x="740221" y="2631925"/>
            <a:ext cx="7157414" cy="2933277"/>
          </a:xfrm>
          <a:prstGeom prst="rect">
            <a:avLst/>
          </a:prstGeom>
        </p:spPr>
      </p:pic>
      <p:pic>
        <p:nvPicPr>
          <p:cNvPr id="17" name="Picture 16">
            <a:extLst>
              <a:ext uri="{FF2B5EF4-FFF2-40B4-BE49-F238E27FC236}">
                <a16:creationId xmlns:a16="http://schemas.microsoft.com/office/drawing/2014/main" xmlns="" id="{56891D1C-7945-4DB4-A776-747CC411367E}"/>
              </a:ext>
            </a:extLst>
          </p:cNvPr>
          <p:cNvPicPr>
            <a:picLocks noChangeAspect="1"/>
          </p:cNvPicPr>
          <p:nvPr/>
        </p:nvPicPr>
        <p:blipFill rotWithShape="1">
          <a:blip r:embed="rId4"/>
          <a:srcRect l="5046" t="4992" r="4573" b="6764"/>
          <a:stretch/>
        </p:blipFill>
        <p:spPr>
          <a:xfrm>
            <a:off x="7994620" y="2844068"/>
            <a:ext cx="3379414" cy="2596882"/>
          </a:xfrm>
          <a:prstGeom prst="rect">
            <a:avLst/>
          </a:prstGeom>
        </p:spPr>
      </p:pic>
    </p:spTree>
    <p:extLst>
      <p:ext uri="{BB962C8B-B14F-4D97-AF65-F5344CB8AC3E}">
        <p14:creationId xmlns:p14="http://schemas.microsoft.com/office/powerpoint/2010/main" val="309378540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397712"/>
            <a:ext cx="4222539" cy="1810817"/>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Extended Network Techniques to Come Closer to Reality</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872060"/>
              <a:ext cx="421088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Developing Project Scheduling Plan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3375511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Laddering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Activities are broken into segments so the following activity can begin sooner and not delay the work</a:t>
            </a:r>
          </a:p>
        </p:txBody>
      </p:sp>
      <p:grpSp>
        <p:nvGrpSpPr>
          <p:cNvPr id="11" name="Group 10">
            <a:extLst>
              <a:ext uri="{FF2B5EF4-FFF2-40B4-BE49-F238E27FC236}">
                <a16:creationId xmlns:a16="http://schemas.microsoft.com/office/drawing/2014/main" xmlns="" id="{514340EC-9B1F-449A-8EF7-ADD97B59F3EB}"/>
              </a:ext>
            </a:extLst>
          </p:cNvPr>
          <p:cNvGrpSpPr/>
          <p:nvPr/>
        </p:nvGrpSpPr>
        <p:grpSpPr>
          <a:xfrm>
            <a:off x="1644536" y="3029805"/>
            <a:ext cx="8383805" cy="1910205"/>
            <a:chOff x="1418954" y="3290166"/>
            <a:chExt cx="8974429" cy="2769252"/>
          </a:xfrm>
        </p:grpSpPr>
        <p:pic>
          <p:nvPicPr>
            <p:cNvPr id="12" name="Picture 11" descr="Diagram&#10;&#10;Description automatically generated">
              <a:extLst>
                <a:ext uri="{FF2B5EF4-FFF2-40B4-BE49-F238E27FC236}">
                  <a16:creationId xmlns:a16="http://schemas.microsoft.com/office/drawing/2014/main" xmlns="" id="{558B975F-194E-4015-B98B-142D57FC7E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8954" y="3290166"/>
              <a:ext cx="8974429" cy="2769252"/>
            </a:xfrm>
            <a:prstGeom prst="rect">
              <a:avLst/>
            </a:prstGeom>
          </p:spPr>
        </p:pic>
        <p:sp>
          <p:nvSpPr>
            <p:cNvPr id="17" name="TextBox 16">
              <a:extLst>
                <a:ext uri="{FF2B5EF4-FFF2-40B4-BE49-F238E27FC236}">
                  <a16:creationId xmlns:a16="http://schemas.microsoft.com/office/drawing/2014/main" xmlns="" id="{A682F83F-639E-4EA1-AA4C-369305409017}"/>
                </a:ext>
              </a:extLst>
            </p:cNvPr>
            <p:cNvSpPr txBox="1"/>
            <p:nvPr/>
          </p:nvSpPr>
          <p:spPr>
            <a:xfrm>
              <a:off x="7990235" y="3361463"/>
              <a:ext cx="1322362" cy="400110"/>
            </a:xfrm>
            <a:prstGeom prst="rect">
              <a:avLst/>
            </a:prstGeom>
            <a:solidFill>
              <a:srgbClr val="F6ADCC"/>
            </a:solidFill>
            <a:ln>
              <a:noFill/>
            </a:ln>
          </p:spPr>
          <p:txBody>
            <a:bodyPr wrap="square" rtlCol="0">
              <a:spAutoFit/>
            </a:bodyPr>
            <a:lstStyle/>
            <a:p>
              <a:pPr algn="ctr"/>
              <a:r>
                <a:rPr lang="en-US" sz="2000" b="1" dirty="0">
                  <a:solidFill>
                    <a:schemeClr val="accent1"/>
                  </a:solidFill>
                </a:rPr>
                <a:t>Laddering</a:t>
              </a:r>
              <a:endParaRPr lang="en-US" sz="2000" b="1" dirty="0"/>
            </a:p>
          </p:txBody>
        </p:sp>
      </p:grpSp>
    </p:spTree>
    <p:extLst>
      <p:ext uri="{BB962C8B-B14F-4D97-AF65-F5344CB8AC3E}">
        <p14:creationId xmlns:p14="http://schemas.microsoft.com/office/powerpoint/2010/main" val="120141431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Lags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xmlns="" id="{990169C1-5DF2-45B9-864B-8E2661F2032F}"/>
              </a:ext>
            </a:extLst>
          </p:cNvPr>
          <p:cNvSpPr txBox="1">
            <a:spLocks/>
          </p:cNvSpPr>
          <p:nvPr/>
        </p:nvSpPr>
        <p:spPr>
          <a:xfrm>
            <a:off x="942308" y="2292387"/>
            <a:ext cx="10182892" cy="3884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a:t>The minimum amount of time a dependent activity must be delayed to begin or end</a:t>
            </a:r>
          </a:p>
          <a:p>
            <a:pPr algn="just"/>
            <a:r>
              <a:rPr lang="en-US" sz="2000" dirty="0"/>
              <a:t>The use of lags in project networks occurs for two primary reasons:</a:t>
            </a:r>
          </a:p>
          <a:p>
            <a:pPr marL="914400" lvl="1" indent="-457200" algn="just">
              <a:buFont typeface="+mj-lt"/>
              <a:buAutoNum type="arabicPeriod"/>
            </a:pPr>
            <a:r>
              <a:rPr lang="en-US" sz="2000" dirty="0"/>
              <a:t>When activities of long duration delay the start or finish of successor activities, the network designer normally breaks the activity into smaller activities to avoid the long delay of the successor activity. Use of lags can avoid such delays and reduce network detail</a:t>
            </a:r>
          </a:p>
          <a:p>
            <a:pPr marL="914400" lvl="1" indent="-457200" algn="just">
              <a:buFont typeface="+mj-lt"/>
              <a:buAutoNum type="arabicPeriod"/>
            </a:pPr>
            <a:r>
              <a:rPr lang="en-US" sz="2000" dirty="0"/>
              <a:t>Lags can be used to constrain the start and finish of an activity</a:t>
            </a:r>
          </a:p>
        </p:txBody>
      </p:sp>
      <p:pic>
        <p:nvPicPr>
          <p:cNvPr id="18" name="Picture 17">
            <a:extLst>
              <a:ext uri="{FF2B5EF4-FFF2-40B4-BE49-F238E27FC236}">
                <a16:creationId xmlns:a16="http://schemas.microsoft.com/office/drawing/2014/main" xmlns="" id="{3EA3C365-4AA6-4470-A36E-6428DA08BB38}"/>
              </a:ext>
            </a:extLst>
          </p:cNvPr>
          <p:cNvPicPr>
            <a:picLocks noChangeAspect="1"/>
          </p:cNvPicPr>
          <p:nvPr/>
        </p:nvPicPr>
        <p:blipFill>
          <a:blip r:embed="rId3"/>
          <a:stretch>
            <a:fillRect/>
          </a:stretch>
        </p:blipFill>
        <p:spPr>
          <a:xfrm>
            <a:off x="8461049" y="4017818"/>
            <a:ext cx="2778008" cy="2159144"/>
          </a:xfrm>
          <a:prstGeom prst="rect">
            <a:avLst/>
          </a:prstGeom>
        </p:spPr>
      </p:pic>
      <p:pic>
        <p:nvPicPr>
          <p:cNvPr id="19" name="Picture 18">
            <a:extLst>
              <a:ext uri="{FF2B5EF4-FFF2-40B4-BE49-F238E27FC236}">
                <a16:creationId xmlns:a16="http://schemas.microsoft.com/office/drawing/2014/main" xmlns="" id="{899720B6-0E5E-41D6-BEEE-E7B4F85EB3B5}"/>
              </a:ext>
            </a:extLst>
          </p:cNvPr>
          <p:cNvPicPr>
            <a:picLocks noChangeAspect="1"/>
          </p:cNvPicPr>
          <p:nvPr/>
        </p:nvPicPr>
        <p:blipFill>
          <a:blip r:embed="rId4"/>
          <a:stretch>
            <a:fillRect/>
          </a:stretch>
        </p:blipFill>
        <p:spPr>
          <a:xfrm>
            <a:off x="1901293" y="4666223"/>
            <a:ext cx="4898255" cy="1510739"/>
          </a:xfrm>
          <a:prstGeom prst="rect">
            <a:avLst/>
          </a:prstGeom>
        </p:spPr>
      </p:pic>
    </p:spTree>
    <p:extLst>
      <p:ext uri="{BB962C8B-B14F-4D97-AF65-F5344CB8AC3E}">
        <p14:creationId xmlns:p14="http://schemas.microsoft.com/office/powerpoint/2010/main" val="73001994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Free Float Example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E3BFEAF7-79D6-9069-32D2-D297B7B9A709}"/>
              </a:ext>
            </a:extLst>
          </p:cNvPr>
          <p:cNvPicPr>
            <a:picLocks noChangeAspect="1"/>
          </p:cNvPicPr>
          <p:nvPr/>
        </p:nvPicPr>
        <p:blipFill>
          <a:blip r:embed="rId3"/>
          <a:stretch>
            <a:fillRect/>
          </a:stretch>
        </p:blipFill>
        <p:spPr>
          <a:xfrm>
            <a:off x="4381277" y="2124900"/>
            <a:ext cx="6902392" cy="4316781"/>
          </a:xfrm>
          <a:prstGeom prst="rect">
            <a:avLst/>
          </a:prstGeom>
        </p:spPr>
      </p:pic>
      <p:sp>
        <p:nvSpPr>
          <p:cNvPr id="4" name="TextBox 3">
            <a:extLst>
              <a:ext uri="{FF2B5EF4-FFF2-40B4-BE49-F238E27FC236}">
                <a16:creationId xmlns:a16="http://schemas.microsoft.com/office/drawing/2014/main" xmlns="" id="{CAF30567-F13C-B3B6-1971-82D3021BF074}"/>
              </a:ext>
            </a:extLst>
          </p:cNvPr>
          <p:cNvSpPr txBox="1"/>
          <p:nvPr/>
        </p:nvSpPr>
        <p:spPr>
          <a:xfrm>
            <a:off x="762000" y="2095404"/>
            <a:ext cx="4928114" cy="1631216"/>
          </a:xfrm>
          <a:prstGeom prst="rect">
            <a:avLst/>
          </a:prstGeom>
          <a:solidFill>
            <a:schemeClr val="bg1"/>
          </a:solidFill>
        </p:spPr>
        <p:txBody>
          <a:bodyPr wrap="square">
            <a:spAutoFit/>
          </a:bodyPr>
          <a:lstStyle/>
          <a:p>
            <a:pPr marL="285750" indent="-285750">
              <a:buFont typeface="Arial" panose="020B0604020202020204" pitchFamily="34" charset="0"/>
              <a:buChar char="•"/>
            </a:pPr>
            <a:r>
              <a:rPr lang="en-US" sz="2000" dirty="0"/>
              <a:t>Slack (SL) or Total Slack (TS) </a:t>
            </a:r>
          </a:p>
          <a:p>
            <a:pPr lvl="1" algn="just">
              <a:buFont typeface="Calibri" panose="020F0502020204030204" pitchFamily="34" charset="0"/>
              <a:buChar char="‐"/>
            </a:pPr>
            <a:r>
              <a:rPr lang="en-US" sz="2000" dirty="0"/>
              <a:t>SL = LS - ES or</a:t>
            </a:r>
          </a:p>
          <a:p>
            <a:pPr lvl="1" algn="just">
              <a:buFont typeface="Calibri" panose="020F0502020204030204" pitchFamily="34" charset="0"/>
              <a:buChar char="‐"/>
            </a:pPr>
            <a:r>
              <a:rPr lang="en-US" sz="2000" dirty="0"/>
              <a:t>SL = LF – EF</a:t>
            </a:r>
          </a:p>
          <a:p>
            <a:pPr marL="285750" indent="-285750" algn="just">
              <a:buFont typeface="Arial" panose="020B0604020202020204" pitchFamily="34" charset="0"/>
              <a:buChar char="•"/>
            </a:pPr>
            <a:r>
              <a:rPr lang="en-US" sz="2000" kern="1200" dirty="0">
                <a:solidFill>
                  <a:srgbClr val="000000"/>
                </a:solidFill>
                <a:effectLst/>
                <a:latin typeface="Calibri" panose="020F0502020204030204" pitchFamily="34" charset="0"/>
                <a:ea typeface="+mn-ea"/>
                <a:cs typeface="+mn-cs"/>
              </a:rPr>
              <a:t>Free Slack/Floats (FS) </a:t>
            </a:r>
          </a:p>
          <a:p>
            <a:pPr lvl="1" algn="just">
              <a:buFont typeface="Calibri" panose="020F0502020204030204" pitchFamily="34" charset="0"/>
              <a:buChar char="‐"/>
            </a:pPr>
            <a:r>
              <a:rPr lang="en-US" sz="2000" kern="1200" dirty="0">
                <a:solidFill>
                  <a:srgbClr val="000000"/>
                </a:solidFill>
                <a:effectLst/>
                <a:latin typeface="Calibri" panose="020F0502020204030204" pitchFamily="34" charset="0"/>
                <a:ea typeface="+mn-ea"/>
                <a:cs typeface="+mn-cs"/>
              </a:rPr>
              <a:t>FS = ES </a:t>
            </a:r>
            <a:r>
              <a:rPr lang="en-US" sz="2000" kern="1200" baseline="-25000" dirty="0">
                <a:solidFill>
                  <a:srgbClr val="000000"/>
                </a:solidFill>
                <a:effectLst/>
                <a:latin typeface="Calibri" panose="020F0502020204030204" pitchFamily="34" charset="0"/>
                <a:ea typeface="+mn-ea"/>
                <a:cs typeface="+mn-cs"/>
              </a:rPr>
              <a:t>successor</a:t>
            </a:r>
            <a:r>
              <a:rPr lang="en-US" sz="2000" kern="1200" dirty="0">
                <a:solidFill>
                  <a:srgbClr val="000000"/>
                </a:solidFill>
                <a:effectLst/>
                <a:latin typeface="Calibri" panose="020F0502020204030204" pitchFamily="34" charset="0"/>
                <a:ea typeface="+mn-ea"/>
                <a:cs typeface="+mn-cs"/>
              </a:rPr>
              <a:t> - EF</a:t>
            </a:r>
            <a:endParaRPr lang="en-US" sz="2000" dirty="0">
              <a:effectLst/>
            </a:endParaRPr>
          </a:p>
        </p:txBody>
      </p:sp>
    </p:spTree>
    <p:extLst>
      <p:ext uri="{BB962C8B-B14F-4D97-AF65-F5344CB8AC3E}">
        <p14:creationId xmlns:p14="http://schemas.microsoft.com/office/powerpoint/2010/main" val="4087005685"/>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88900" y="437426"/>
            <a:ext cx="853065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2 - Milwaukee Paper's Project</a:t>
            </a:r>
          </a:p>
        </p:txBody>
      </p:sp>
      <p:graphicFrame>
        <p:nvGraphicFramePr>
          <p:cNvPr id="11" name="Table 10">
            <a:extLst>
              <a:ext uri="{FF2B5EF4-FFF2-40B4-BE49-F238E27FC236}">
                <a16:creationId xmlns:a16="http://schemas.microsoft.com/office/drawing/2014/main" xmlns="" id="{B64DAAAA-06D9-4DB1-819A-5ED1BAAF4A16}"/>
              </a:ext>
            </a:extLst>
          </p:cNvPr>
          <p:cNvGraphicFramePr>
            <a:graphicFrameLocks noGrp="1"/>
          </p:cNvGraphicFramePr>
          <p:nvPr/>
        </p:nvGraphicFramePr>
        <p:xfrm>
          <a:off x="88900" y="1231392"/>
          <a:ext cx="12014200" cy="5094252"/>
        </p:xfrm>
        <a:graphic>
          <a:graphicData uri="http://schemas.openxmlformats.org/drawingml/2006/table">
            <a:tbl>
              <a:tblPr/>
              <a:tblGrid>
                <a:gridCol w="1048511">
                  <a:extLst>
                    <a:ext uri="{9D8B030D-6E8A-4147-A177-3AD203B41FA5}">
                      <a16:colId xmlns:a16="http://schemas.microsoft.com/office/drawing/2014/main" xmlns="" val="20000"/>
                    </a:ext>
                  </a:extLst>
                </a:gridCol>
                <a:gridCol w="1804416">
                  <a:extLst>
                    <a:ext uri="{9D8B030D-6E8A-4147-A177-3AD203B41FA5}">
                      <a16:colId xmlns:a16="http://schemas.microsoft.com/office/drawing/2014/main" xmlns="" val="1320909639"/>
                    </a:ext>
                  </a:extLst>
                </a:gridCol>
                <a:gridCol w="227422">
                  <a:extLst>
                    <a:ext uri="{9D8B030D-6E8A-4147-A177-3AD203B41FA5}">
                      <a16:colId xmlns:a16="http://schemas.microsoft.com/office/drawing/2014/main" xmlns="" val="20001"/>
                    </a:ext>
                  </a:extLst>
                </a:gridCol>
                <a:gridCol w="1552610">
                  <a:extLst>
                    <a:ext uri="{9D8B030D-6E8A-4147-A177-3AD203B41FA5}">
                      <a16:colId xmlns:a16="http://schemas.microsoft.com/office/drawing/2014/main" xmlns="" val="20002"/>
                    </a:ext>
                  </a:extLst>
                </a:gridCol>
                <a:gridCol w="1120903">
                  <a:extLst>
                    <a:ext uri="{9D8B030D-6E8A-4147-A177-3AD203B41FA5}">
                      <a16:colId xmlns:a16="http://schemas.microsoft.com/office/drawing/2014/main" xmlns="" val="20003"/>
                    </a:ext>
                  </a:extLst>
                </a:gridCol>
                <a:gridCol w="1976075">
                  <a:extLst>
                    <a:ext uri="{9D8B030D-6E8A-4147-A177-3AD203B41FA5}">
                      <a16:colId xmlns:a16="http://schemas.microsoft.com/office/drawing/2014/main" xmlns="" val="20004"/>
                    </a:ext>
                  </a:extLst>
                </a:gridCol>
                <a:gridCol w="2424428">
                  <a:extLst>
                    <a:ext uri="{9D8B030D-6E8A-4147-A177-3AD203B41FA5}">
                      <a16:colId xmlns:a16="http://schemas.microsoft.com/office/drawing/2014/main" xmlns="" val="20005"/>
                    </a:ext>
                  </a:extLst>
                </a:gridCol>
                <a:gridCol w="1859835">
                  <a:extLst>
                    <a:ext uri="{9D8B030D-6E8A-4147-A177-3AD203B41FA5}">
                      <a16:colId xmlns:a16="http://schemas.microsoft.com/office/drawing/2014/main" xmlns="" val="20006"/>
                    </a:ext>
                  </a:extLst>
                </a:gridCol>
              </a:tblGrid>
              <a:tr h="454268">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bg1"/>
                        </a:solidFill>
                        <a:effectLst/>
                        <a:latin typeface="Calibri"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00"/>
                    </a:solidFill>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grid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Time Estimates (in weeks) for Milwaukee Paper</a:t>
                      </a:r>
                      <a:r>
                        <a:rPr kumimoji="0" lang="en-AU" sz="2000" b="0" i="0" u="none" strike="noStrike" cap="none" normalizeH="0" baseline="0" dirty="0">
                          <a:ln>
                            <a:noFill/>
                          </a:ln>
                          <a:solidFill>
                            <a:schemeClr val="tx1"/>
                          </a:solidFill>
                          <a:effectLst/>
                          <a:latin typeface="Calibri" charset="0"/>
                          <a:ea typeface="ＭＳ Ｐゴシック" charset="0"/>
                          <a:cs typeface="Arial" charset="0"/>
                        </a:rPr>
                        <a:t>'</a:t>
                      </a:r>
                      <a:r>
                        <a:rPr kumimoji="0" lang="en-US" sz="2000" b="0" i="0" u="none" strike="noStrike" cap="none" normalizeH="0" baseline="0" dirty="0">
                          <a:ln>
                            <a:noFill/>
                          </a:ln>
                          <a:solidFill>
                            <a:schemeClr val="tx1"/>
                          </a:solidFill>
                          <a:effectLst/>
                          <a:latin typeface="Calibri" charset="0"/>
                          <a:ea typeface="ＭＳ Ｐゴシック" charset="0"/>
                          <a:cs typeface="Arial" charset="0"/>
                        </a:rPr>
                        <a:t>s Project</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8945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rgbClr val="FFFFFF"/>
                          </a:solidFill>
                          <a:effectLst/>
                          <a:latin typeface="Calibri"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cap="none" normalizeH="0" baseline="0" dirty="0">
                          <a:ln>
                            <a:noFill/>
                          </a:ln>
                          <a:solidFill>
                            <a:schemeClr val="bg1"/>
                          </a:solidFill>
                          <a:effectLst/>
                          <a:latin typeface="Arial" charset="0"/>
                          <a:ea typeface="ＭＳ Ｐゴシック" charset="0"/>
                          <a:cs typeface="Arial" charset="0"/>
                        </a:rPr>
                        <a:t>Predecessors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Optimistic</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Most Likely</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M</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Pessimistic</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Expected Time</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D</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+ 4</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M</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)/6</a:t>
                      </a:r>
                      <a:endParaRPr kumimoji="0" lang="en-US" sz="2000" b="1" i="0"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Variance</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0" u="none" strike="noStrike" cap="none" normalizeH="0" baseline="0" dirty="0">
                          <a:ln>
                            <a:noFill/>
                          </a:ln>
                          <a:solidFill>
                            <a:srgbClr val="FFFFFF"/>
                          </a:solidFill>
                          <a:effectLst/>
                          <a:latin typeface="Arial" charset="0"/>
                          <a:ea typeface="ＭＳ Ｐゴシック" charset="0"/>
                          <a:cs typeface="Arial" charset="0"/>
                        </a:rPr>
                        <a:t>[(</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)/6]</a:t>
                      </a:r>
                      <a:r>
                        <a:rPr kumimoji="0" lang="en-AU" sz="2000" b="1" i="0" u="none" strike="noStrike" cap="none" normalizeH="0" baseline="30000" dirty="0">
                          <a:ln>
                            <a:noFill/>
                          </a:ln>
                          <a:solidFill>
                            <a:srgbClr val="FFFFFF"/>
                          </a:solidFill>
                          <a:effectLst/>
                          <a:latin typeface="Arial" charset="0"/>
                          <a:ea typeface="ＭＳ Ｐゴシック" charset="0"/>
                          <a:cs typeface="Arial" charset="0"/>
                        </a:rPr>
                        <a:t>2</a:t>
                      </a:r>
                      <a:endParaRPr kumimoji="0" lang="en-AU" sz="2000" b="1" i="0" u="none" strike="noStrike" cap="none" normalizeH="0" baseline="0" dirty="0">
                        <a:ln>
                          <a:noFill/>
                        </a:ln>
                        <a:solidFill>
                          <a:srgbClr val="FFFFFF"/>
                        </a:solidFill>
                        <a:effectLst/>
                        <a:latin typeface="Arial"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extLst>
                  <a:ext uri="{0D108BD9-81ED-4DB2-BD59-A6C34878D82A}">
                    <a16:rowId xmlns:a16="http://schemas.microsoft.com/office/drawing/2014/main" xmlns="" val="10001"/>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 + 4*2 + 3)/6 = 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 B</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6</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.44</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1.00</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9</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D, E</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F, G</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14437246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2/3*#ppt_w"/>
                                          </p:val>
                                        </p:tav>
                                        <p:tav tm="100000">
                                          <p:val>
                                            <p:strVal val="#ppt_w"/>
                                          </p:val>
                                        </p:tav>
                                      </p:tavLst>
                                    </p:anim>
                                    <p:anim calcmode="lin" valueType="num">
                                      <p:cBhvr>
                                        <p:cTn id="8" dur="1000" fill="hold"/>
                                        <p:tgtEl>
                                          <p:spTgt spid="11"/>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7262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Content Placeholder 5">
            <a:extLst>
              <a:ext uri="{FF2B5EF4-FFF2-40B4-BE49-F238E27FC236}">
                <a16:creationId xmlns:a16="http://schemas.microsoft.com/office/drawing/2014/main" xmlns="" id="{7700E91C-646F-49A5-96C3-484F6B9CB662}"/>
              </a:ext>
            </a:extLst>
          </p:cNvPr>
          <p:cNvPicPr>
            <a:picLocks noChangeAspect="1"/>
          </p:cNvPicPr>
          <p:nvPr/>
        </p:nvPicPr>
        <p:blipFill>
          <a:blip r:embed="rId3"/>
          <a:stretch>
            <a:fillRect/>
          </a:stretch>
        </p:blipFill>
        <p:spPr>
          <a:xfrm>
            <a:off x="5246064" y="3823855"/>
            <a:ext cx="5892299" cy="2516128"/>
          </a:xfrm>
          <a:prstGeom prst="rect">
            <a:avLst/>
          </a:prstGeom>
        </p:spPr>
      </p:pic>
      <p:grpSp>
        <p:nvGrpSpPr>
          <p:cNvPr id="11" name="Group 3"/>
          <p:cNvGrpSpPr>
            <a:grpSpLocks/>
          </p:cNvGrpSpPr>
          <p:nvPr/>
        </p:nvGrpSpPr>
        <p:grpSpPr bwMode="auto">
          <a:xfrm>
            <a:off x="1791034" y="2851494"/>
            <a:ext cx="2859088" cy="2855912"/>
            <a:chOff x="1842" y="1776"/>
            <a:chExt cx="2074" cy="2072"/>
          </a:xfrm>
        </p:grpSpPr>
        <p:sp>
          <p:nvSpPr>
            <p:cNvPr id="17" name="Oval 4"/>
            <p:cNvSpPr>
              <a:spLocks noChangeArrowheads="1"/>
            </p:cNvSpPr>
            <p:nvPr/>
          </p:nvSpPr>
          <p:spPr bwMode="auto">
            <a:xfrm>
              <a:off x="1844" y="1776"/>
              <a:ext cx="2072" cy="2072"/>
            </a:xfrm>
            <a:prstGeom prst="ellipse">
              <a:avLst/>
            </a:prstGeom>
            <a:solidFill>
              <a:schemeClr val="accent3"/>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8" name="Freeform 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Freeform 6"/>
            <p:cNvSpPr>
              <a:spLocks/>
            </p:cNvSpPr>
            <p:nvPr/>
          </p:nvSpPr>
          <p:spPr bwMode="auto">
            <a:xfrm flipH="1">
              <a:off x="3220" y="1835"/>
              <a:ext cx="687"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4"/>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23" name="Freeform 7"/>
            <p:cNvSpPr>
              <a:spLocks/>
            </p:cNvSpPr>
            <p:nvPr/>
          </p:nvSpPr>
          <p:spPr bwMode="auto">
            <a:xfrm flipH="1" flipV="1">
              <a:off x="3218" y="2814"/>
              <a:ext cx="687"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1">
                <a:lumMod val="40000"/>
                <a:lumOff val="6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24" name="Freeform 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Oval 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Line 1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Line 1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Line 1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Line 1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30" name="Group 17"/>
          <p:cNvGrpSpPr>
            <a:grpSpLocks/>
          </p:cNvGrpSpPr>
          <p:nvPr/>
        </p:nvGrpSpPr>
        <p:grpSpPr bwMode="auto">
          <a:xfrm>
            <a:off x="1111584" y="2673694"/>
            <a:ext cx="1373188" cy="1357312"/>
            <a:chOff x="470" y="1441"/>
            <a:chExt cx="865" cy="855"/>
          </a:xfrm>
        </p:grpSpPr>
        <p:sp>
          <p:nvSpPr>
            <p:cNvPr id="31" name="Text Box 18"/>
            <p:cNvSpPr txBox="1">
              <a:spLocks noChangeArrowheads="1"/>
            </p:cNvSpPr>
            <p:nvPr/>
          </p:nvSpPr>
          <p:spPr bwMode="auto">
            <a:xfrm>
              <a:off x="1094" y="1969"/>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32" name="Text Box 19"/>
            <p:cNvSpPr txBox="1">
              <a:spLocks noChangeArrowheads="1"/>
            </p:cNvSpPr>
            <p:nvPr/>
          </p:nvSpPr>
          <p:spPr bwMode="auto">
            <a:xfrm>
              <a:off x="470" y="1441"/>
              <a:ext cx="415"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a:t>
              </a:r>
            </a:p>
          </p:txBody>
        </p:sp>
        <p:sp>
          <p:nvSpPr>
            <p:cNvPr id="33" name="Line 20"/>
            <p:cNvSpPr>
              <a:spLocks noChangeShapeType="1"/>
            </p:cNvSpPr>
            <p:nvPr/>
          </p:nvSpPr>
          <p:spPr bwMode="auto">
            <a:xfrm>
              <a:off x="728" y="1712"/>
              <a:ext cx="384" cy="32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34" name="Group 21"/>
          <p:cNvGrpSpPr>
            <a:grpSpLocks/>
          </p:cNvGrpSpPr>
          <p:nvPr/>
        </p:nvGrpSpPr>
        <p:grpSpPr bwMode="auto">
          <a:xfrm>
            <a:off x="3829384" y="2749895"/>
            <a:ext cx="4611688" cy="1268413"/>
            <a:chOff x="2182" y="1489"/>
            <a:chExt cx="2905" cy="799"/>
          </a:xfrm>
        </p:grpSpPr>
        <p:sp>
          <p:nvSpPr>
            <p:cNvPr id="35" name="Text Box 22"/>
            <p:cNvSpPr txBox="1">
              <a:spLocks noChangeArrowheads="1"/>
            </p:cNvSpPr>
            <p:nvPr/>
          </p:nvSpPr>
          <p:spPr bwMode="auto">
            <a:xfrm>
              <a:off x="2182" y="1961"/>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36" name="Text Box 23"/>
            <p:cNvSpPr txBox="1">
              <a:spLocks noChangeArrowheads="1"/>
            </p:cNvSpPr>
            <p:nvPr/>
          </p:nvSpPr>
          <p:spPr bwMode="auto">
            <a:xfrm>
              <a:off x="2670" y="1489"/>
              <a:ext cx="2417"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EF = ES + Activity time</a:t>
              </a:r>
            </a:p>
          </p:txBody>
        </p:sp>
        <p:sp>
          <p:nvSpPr>
            <p:cNvPr id="37" name="Line 24"/>
            <p:cNvSpPr>
              <a:spLocks noChangeShapeType="1"/>
            </p:cNvSpPr>
            <p:nvPr/>
          </p:nvSpPr>
          <p:spPr bwMode="auto">
            <a:xfrm flipH="1">
              <a:off x="2448" y="1824"/>
              <a:ext cx="488" cy="27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3597672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000"/>
                                        <p:tgtEl>
                                          <p:spTgt spid="11"/>
                                        </p:tgtEl>
                                      </p:cBhvr>
                                    </p:animEffect>
                                  </p:childTnLst>
                                </p:cTn>
                              </p:par>
                            </p:childTnLst>
                          </p:cTn>
                        </p:par>
                        <p:par>
                          <p:cTn id="8" fill="hold">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30"/>
                                        </p:tgtEl>
                                        <p:attrNameLst>
                                          <p:attrName>style.visibility</p:attrName>
                                        </p:attrNameLst>
                                      </p:cBhvr>
                                      <p:to>
                                        <p:strVal val="visible"/>
                                      </p:to>
                                    </p:set>
                                    <p:animEffect transition="in" filter="wipe(up)">
                                      <p:cBhvr>
                                        <p:cTn id="11" dur="1000"/>
                                        <p:tgtEl>
                                          <p:spTgt spid="30"/>
                                        </p:tgtEl>
                                      </p:cBhvr>
                                    </p:animEffect>
                                  </p:childTnLst>
                                </p:cTn>
                              </p:par>
                            </p:childTnLst>
                          </p:cTn>
                        </p:par>
                        <p:par>
                          <p:cTn id="12" fill="hold">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34"/>
                                        </p:tgtEl>
                                        <p:attrNameLst>
                                          <p:attrName>style.visibility</p:attrName>
                                        </p:attrNameLst>
                                      </p:cBhvr>
                                      <p:to>
                                        <p:strVal val="visible"/>
                                      </p:to>
                                    </p:set>
                                    <p:animEffect transition="in" filter="wipe(up)">
                                      <p:cBhvr>
                                        <p:cTn id="15"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4595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8" name="Group 3"/>
          <p:cNvGrpSpPr>
            <a:grpSpLocks/>
          </p:cNvGrpSpPr>
          <p:nvPr/>
        </p:nvGrpSpPr>
        <p:grpSpPr bwMode="auto">
          <a:xfrm>
            <a:off x="756419" y="3542301"/>
            <a:ext cx="1423988" cy="1422400"/>
            <a:chOff x="274" y="2064"/>
            <a:chExt cx="897" cy="896"/>
          </a:xfrm>
        </p:grpSpPr>
        <p:grpSp>
          <p:nvGrpSpPr>
            <p:cNvPr id="39" name="Group 4"/>
            <p:cNvGrpSpPr>
              <a:grpSpLocks/>
            </p:cNvGrpSpPr>
            <p:nvPr/>
          </p:nvGrpSpPr>
          <p:grpSpPr bwMode="auto">
            <a:xfrm>
              <a:off x="274" y="2064"/>
              <a:ext cx="897" cy="896"/>
              <a:chOff x="1842" y="1776"/>
              <a:chExt cx="2074" cy="2072"/>
            </a:xfrm>
          </p:grpSpPr>
          <p:sp>
            <p:nvSpPr>
              <p:cNvPr id="44" name="Oval 5"/>
              <p:cNvSpPr>
                <a:spLocks noChangeArrowheads="1"/>
              </p:cNvSpPr>
              <p:nvPr/>
            </p:nvSpPr>
            <p:spPr bwMode="auto">
              <a:xfrm>
                <a:off x="1844" y="1776"/>
                <a:ext cx="2072" cy="2072"/>
              </a:xfrm>
              <a:prstGeom prst="ellipse">
                <a:avLst/>
              </a:prstGeom>
              <a:solidFill>
                <a:schemeClr val="accent3"/>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45"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7"/>
              <p:cNvSpPr>
                <a:spLocks/>
              </p:cNvSpPr>
              <p:nvPr/>
            </p:nvSpPr>
            <p:spPr bwMode="auto">
              <a:xfrm flipH="1">
                <a:off x="3220" y="1836"/>
                <a:ext cx="689" cy="976"/>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4"/>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47" name="Freeform 8"/>
              <p:cNvSpPr>
                <a:spLocks/>
              </p:cNvSpPr>
              <p:nvPr/>
            </p:nvSpPr>
            <p:spPr bwMode="auto">
              <a:xfrm flipH="1" flipV="1">
                <a:off x="3218" y="2814"/>
                <a:ext cx="689"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1">
                  <a:lumMod val="40000"/>
                  <a:lumOff val="6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48"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40" name="Text Box 15"/>
            <p:cNvSpPr txBox="1">
              <a:spLocks noChangeArrowheads="1"/>
            </p:cNvSpPr>
            <p:nvPr/>
          </p:nvSpPr>
          <p:spPr bwMode="auto">
            <a:xfrm>
              <a:off x="542" y="2149"/>
              <a:ext cx="457"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41" name="Text Box 16"/>
            <p:cNvSpPr txBox="1">
              <a:spLocks noChangeArrowheads="1"/>
            </p:cNvSpPr>
            <p:nvPr/>
          </p:nvSpPr>
          <p:spPr bwMode="auto">
            <a:xfrm>
              <a:off x="334" y="2223"/>
              <a:ext cx="2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42" name="Text Box 17"/>
            <p:cNvSpPr txBox="1">
              <a:spLocks noChangeArrowheads="1"/>
            </p:cNvSpPr>
            <p:nvPr/>
          </p:nvSpPr>
          <p:spPr bwMode="auto">
            <a:xfrm>
              <a:off x="630" y="2631"/>
              <a:ext cx="2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43" name="Text Box 18"/>
            <p:cNvSpPr txBox="1">
              <a:spLocks noChangeArrowheads="1"/>
            </p:cNvSpPr>
            <p:nvPr/>
          </p:nvSpPr>
          <p:spPr bwMode="auto">
            <a:xfrm>
              <a:off x="894" y="2215"/>
              <a:ext cx="2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54" name="Group 19"/>
          <p:cNvGrpSpPr>
            <a:grpSpLocks/>
          </p:cNvGrpSpPr>
          <p:nvPr/>
        </p:nvGrpSpPr>
        <p:grpSpPr bwMode="auto">
          <a:xfrm>
            <a:off x="3385319" y="2716802"/>
            <a:ext cx="3062288" cy="3059113"/>
            <a:chOff x="1930" y="1544"/>
            <a:chExt cx="1929" cy="1927"/>
          </a:xfrm>
        </p:grpSpPr>
        <p:grpSp>
          <p:nvGrpSpPr>
            <p:cNvPr id="55" name="Group 20"/>
            <p:cNvGrpSpPr>
              <a:grpSpLocks/>
            </p:cNvGrpSpPr>
            <p:nvPr/>
          </p:nvGrpSpPr>
          <p:grpSpPr bwMode="auto">
            <a:xfrm>
              <a:off x="1930" y="1544"/>
              <a:ext cx="1929" cy="1927"/>
              <a:chOff x="1842" y="1776"/>
              <a:chExt cx="2074" cy="2072"/>
            </a:xfrm>
          </p:grpSpPr>
          <p:sp>
            <p:nvSpPr>
              <p:cNvPr id="57" name="Oval 2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8" name="Freeform 2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5">
                  <a:lumMod val="60000"/>
                  <a:lumOff val="4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59" name="Freeform 2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0" name="Freeform 2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Freeform 2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2" name="Oval 2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3" name="Line 2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4" name="Line 2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5" name="Line 2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6" name="Line 3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56" name="Text Box 31"/>
            <p:cNvSpPr txBox="1">
              <a:spLocks noChangeArrowheads="1"/>
            </p:cNvSpPr>
            <p:nvPr/>
          </p:nvSpPr>
          <p:spPr bwMode="auto">
            <a:xfrm>
              <a:off x="2742" y="1706"/>
              <a:ext cx="224" cy="1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grpSp>
      <p:grpSp>
        <p:nvGrpSpPr>
          <p:cNvPr id="67" name="Group 32"/>
          <p:cNvGrpSpPr>
            <a:grpSpLocks/>
          </p:cNvGrpSpPr>
          <p:nvPr/>
        </p:nvGrpSpPr>
        <p:grpSpPr bwMode="auto">
          <a:xfrm>
            <a:off x="5588769" y="2246900"/>
            <a:ext cx="3835459" cy="1533525"/>
            <a:chOff x="3318" y="1248"/>
            <a:chExt cx="1868" cy="966"/>
          </a:xfrm>
        </p:grpSpPr>
        <p:sp>
          <p:nvSpPr>
            <p:cNvPr id="68" name="Text Box 33"/>
            <p:cNvSpPr txBox="1">
              <a:spLocks noChangeArrowheads="1"/>
            </p:cNvSpPr>
            <p:nvPr/>
          </p:nvSpPr>
          <p:spPr bwMode="auto">
            <a:xfrm>
              <a:off x="3318" y="1962"/>
              <a:ext cx="2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69" name="Text Box 34"/>
            <p:cNvSpPr txBox="1">
              <a:spLocks noChangeArrowheads="1"/>
            </p:cNvSpPr>
            <p:nvPr/>
          </p:nvSpPr>
          <p:spPr bwMode="auto">
            <a:xfrm>
              <a:off x="3493" y="1248"/>
              <a:ext cx="1693"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EF of A = ES of A + 2</a:t>
              </a:r>
            </a:p>
          </p:txBody>
        </p:sp>
        <p:sp>
          <p:nvSpPr>
            <p:cNvPr id="70" name="Line 35"/>
            <p:cNvSpPr>
              <a:spLocks noChangeShapeType="1"/>
            </p:cNvSpPr>
            <p:nvPr/>
          </p:nvSpPr>
          <p:spPr bwMode="auto">
            <a:xfrm flipH="1">
              <a:off x="3632" y="1728"/>
              <a:ext cx="408" cy="36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71" name="Group 36"/>
          <p:cNvGrpSpPr>
            <a:grpSpLocks/>
          </p:cNvGrpSpPr>
          <p:nvPr/>
        </p:nvGrpSpPr>
        <p:grpSpPr bwMode="auto">
          <a:xfrm>
            <a:off x="1589858" y="2426291"/>
            <a:ext cx="2547938" cy="1354138"/>
            <a:chOff x="799" y="1361"/>
            <a:chExt cx="1605" cy="853"/>
          </a:xfrm>
        </p:grpSpPr>
        <p:sp>
          <p:nvSpPr>
            <p:cNvPr id="72" name="Text Box 37"/>
            <p:cNvSpPr txBox="1">
              <a:spLocks noChangeArrowheads="1"/>
            </p:cNvSpPr>
            <p:nvPr/>
          </p:nvSpPr>
          <p:spPr bwMode="auto">
            <a:xfrm>
              <a:off x="2198" y="1962"/>
              <a:ext cx="2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73" name="Text Box 38"/>
            <p:cNvSpPr txBox="1">
              <a:spLocks noChangeArrowheads="1"/>
            </p:cNvSpPr>
            <p:nvPr/>
          </p:nvSpPr>
          <p:spPr bwMode="auto">
            <a:xfrm>
              <a:off x="799" y="1361"/>
              <a:ext cx="1157"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000" b="0" i="0" u="none" strike="noStrike" kern="1200" cap="none" spc="0" normalizeH="0" baseline="0" noProof="0" dirty="0">
                  <a:ln>
                    <a:noFill/>
                  </a:ln>
                  <a:solidFill>
                    <a:prstClr val="black"/>
                  </a:solidFill>
                  <a:effectLst/>
                  <a:uLnTx/>
                  <a:uFillTx/>
                  <a:latin typeface="Arial" charset="0"/>
                  <a:ea typeface="MS PGothic" charset="0"/>
                  <a:cs typeface="MS PGothic" charset="0"/>
                </a:rPr>
                <a:t>ES of A</a:t>
              </a:r>
            </a:p>
          </p:txBody>
        </p:sp>
        <p:sp>
          <p:nvSpPr>
            <p:cNvPr id="74" name="Line 39"/>
            <p:cNvSpPr>
              <a:spLocks noChangeShapeType="1"/>
            </p:cNvSpPr>
            <p:nvPr/>
          </p:nvSpPr>
          <p:spPr bwMode="auto">
            <a:xfrm>
              <a:off x="1904" y="1632"/>
              <a:ext cx="328" cy="35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75" name="Picture 74">
            <a:extLst>
              <a:ext uri="{FF2B5EF4-FFF2-40B4-BE49-F238E27FC236}">
                <a16:creationId xmlns:a16="http://schemas.microsoft.com/office/drawing/2014/main" xmlns="" id="{8AF39E84-FC73-446B-A140-C9A3773C021A}"/>
              </a:ext>
            </a:extLst>
          </p:cNvPr>
          <p:cNvPicPr>
            <a:picLocks noChangeAspect="1"/>
          </p:cNvPicPr>
          <p:nvPr/>
        </p:nvPicPr>
        <p:blipFill>
          <a:blip r:embed="rId3"/>
          <a:stretch>
            <a:fillRect/>
          </a:stretch>
        </p:blipFill>
        <p:spPr>
          <a:xfrm>
            <a:off x="6735308" y="3994739"/>
            <a:ext cx="4528437" cy="2139881"/>
          </a:xfrm>
          <a:prstGeom prst="rect">
            <a:avLst/>
          </a:prstGeom>
        </p:spPr>
      </p:pic>
    </p:spTree>
    <p:extLst>
      <p:ext uri="{BB962C8B-B14F-4D97-AF65-F5344CB8AC3E}">
        <p14:creationId xmlns:p14="http://schemas.microsoft.com/office/powerpoint/2010/main" val="23584464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000"/>
                                  </p:stCondLst>
                                  <p:childTnLst>
                                    <p:set>
                                      <p:cBhvr>
                                        <p:cTn id="6" dur="1" fill="hold">
                                          <p:stCondLst>
                                            <p:cond delay="0"/>
                                          </p:stCondLst>
                                        </p:cTn>
                                        <p:tgtEl>
                                          <p:spTgt spid="54"/>
                                        </p:tgtEl>
                                        <p:attrNameLst>
                                          <p:attrName>style.visibility</p:attrName>
                                        </p:attrNameLst>
                                      </p:cBhvr>
                                      <p:to>
                                        <p:strVal val="visible"/>
                                      </p:to>
                                    </p:set>
                                    <p:animEffect transition="in" filter="dissolve">
                                      <p:cBhvr>
                                        <p:cTn id="7" dur="1000"/>
                                        <p:tgtEl>
                                          <p:spTgt spid="54"/>
                                        </p:tgtEl>
                                      </p:cBhvr>
                                    </p:animEffect>
                                  </p:childTnLst>
                                </p:cTn>
                              </p:par>
                            </p:childTnLst>
                          </p:cTn>
                        </p:par>
                        <p:par>
                          <p:cTn id="8" fill="hold">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71"/>
                                        </p:tgtEl>
                                        <p:attrNameLst>
                                          <p:attrName>style.visibility</p:attrName>
                                        </p:attrNameLst>
                                      </p:cBhvr>
                                      <p:to>
                                        <p:strVal val="visible"/>
                                      </p:to>
                                    </p:set>
                                    <p:animEffect transition="in" filter="wipe(up)">
                                      <p:cBhvr>
                                        <p:cTn id="11" dur="1000"/>
                                        <p:tgtEl>
                                          <p:spTgt spid="71"/>
                                        </p:tgtEl>
                                      </p:cBhvr>
                                    </p:animEffect>
                                  </p:childTnLst>
                                </p:cTn>
                              </p:par>
                            </p:childTnLst>
                          </p:cTn>
                        </p:par>
                        <p:par>
                          <p:cTn id="12" fill="hold">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67"/>
                                        </p:tgtEl>
                                        <p:attrNameLst>
                                          <p:attrName>style.visibility</p:attrName>
                                        </p:attrNameLst>
                                      </p:cBhvr>
                                      <p:to>
                                        <p:strVal val="visible"/>
                                      </p:to>
                                    </p:set>
                                    <p:animEffect transition="in" filter="wipe(up)">
                                      <p:cBhvr>
                                        <p:cTn id="15" dur="10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2976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76" name="Group 2"/>
          <p:cNvGrpSpPr>
            <a:grpSpLocks/>
          </p:cNvGrpSpPr>
          <p:nvPr/>
        </p:nvGrpSpPr>
        <p:grpSpPr bwMode="auto">
          <a:xfrm>
            <a:off x="4244980" y="3356728"/>
            <a:ext cx="3062288" cy="3059113"/>
            <a:chOff x="2386" y="2104"/>
            <a:chExt cx="1929" cy="1927"/>
          </a:xfrm>
        </p:grpSpPr>
        <p:grpSp>
          <p:nvGrpSpPr>
            <p:cNvPr id="77" name="Group 3"/>
            <p:cNvGrpSpPr>
              <a:grpSpLocks/>
            </p:cNvGrpSpPr>
            <p:nvPr/>
          </p:nvGrpSpPr>
          <p:grpSpPr bwMode="auto">
            <a:xfrm>
              <a:off x="2386" y="2104"/>
              <a:ext cx="1929" cy="1927"/>
              <a:chOff x="1842" y="1776"/>
              <a:chExt cx="2074" cy="2072"/>
            </a:xfrm>
          </p:grpSpPr>
          <p:sp>
            <p:nvSpPr>
              <p:cNvPr id="79" name="Oval 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Freeform 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1" name="Freeform 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2" name="Freeform 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3" name="Freeform 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4" name="Oval 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5" name="Line 1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6" name="Line 1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7" name="Line 1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8" name="Line 1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78" name="Text Box 14"/>
            <p:cNvSpPr txBox="1">
              <a:spLocks noChangeArrowheads="1"/>
            </p:cNvSpPr>
            <p:nvPr/>
          </p:nvSpPr>
          <p:spPr bwMode="auto">
            <a:xfrm>
              <a:off x="3198" y="2266"/>
              <a:ext cx="289"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nvGrpSpPr>
          <p:cNvPr id="89" name="Group 16"/>
          <p:cNvGrpSpPr>
            <a:grpSpLocks/>
          </p:cNvGrpSpPr>
          <p:nvPr/>
        </p:nvGrpSpPr>
        <p:grpSpPr bwMode="auto">
          <a:xfrm>
            <a:off x="892180" y="2125987"/>
            <a:ext cx="2541588" cy="2755900"/>
            <a:chOff x="274" y="1224"/>
            <a:chExt cx="1601" cy="1736"/>
          </a:xfrm>
        </p:grpSpPr>
        <p:grpSp>
          <p:nvGrpSpPr>
            <p:cNvPr id="90" name="Group 17"/>
            <p:cNvGrpSpPr>
              <a:grpSpLocks/>
            </p:cNvGrpSpPr>
            <p:nvPr/>
          </p:nvGrpSpPr>
          <p:grpSpPr bwMode="auto">
            <a:xfrm>
              <a:off x="274" y="2064"/>
              <a:ext cx="897" cy="896"/>
              <a:chOff x="274" y="2064"/>
              <a:chExt cx="897" cy="896"/>
            </a:xfrm>
          </p:grpSpPr>
          <p:grpSp>
            <p:nvGrpSpPr>
              <p:cNvPr id="107" name="Group 18"/>
              <p:cNvGrpSpPr>
                <a:grpSpLocks/>
              </p:cNvGrpSpPr>
              <p:nvPr/>
            </p:nvGrpSpPr>
            <p:grpSpPr bwMode="auto">
              <a:xfrm>
                <a:off x="274" y="2064"/>
                <a:ext cx="897" cy="896"/>
                <a:chOff x="1842" y="1776"/>
                <a:chExt cx="2074" cy="2072"/>
              </a:xfrm>
            </p:grpSpPr>
            <p:sp>
              <p:nvSpPr>
                <p:cNvPr id="112" name="Oval 1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3" name="Freeform 2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4" name="Freeform 2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5" name="Freeform 2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6" name="Freeform 2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7" name="Oval 2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8" name="Line 2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9" name="Line 2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0" name="Line 2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1" name="Line 2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08" name="Text Box 2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09" name="Text Box 3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10" name="Text Box 3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11" name="Text Box 3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91" name="Group 33"/>
            <p:cNvGrpSpPr>
              <a:grpSpLocks/>
            </p:cNvGrpSpPr>
            <p:nvPr/>
          </p:nvGrpSpPr>
          <p:grpSpPr bwMode="auto">
            <a:xfrm>
              <a:off x="978" y="1224"/>
              <a:ext cx="897" cy="896"/>
              <a:chOff x="978" y="1224"/>
              <a:chExt cx="897" cy="896"/>
            </a:xfrm>
          </p:grpSpPr>
          <p:grpSp>
            <p:nvGrpSpPr>
              <p:cNvPr id="93" name="Group 34"/>
              <p:cNvGrpSpPr>
                <a:grpSpLocks/>
              </p:cNvGrpSpPr>
              <p:nvPr/>
            </p:nvGrpSpPr>
            <p:grpSpPr bwMode="auto">
              <a:xfrm>
                <a:off x="978" y="1224"/>
                <a:ext cx="897" cy="896"/>
                <a:chOff x="1842" y="1776"/>
                <a:chExt cx="2074" cy="2072"/>
              </a:xfrm>
            </p:grpSpPr>
            <p:sp>
              <p:nvSpPr>
                <p:cNvPr id="97" name="Oval 3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8" name="Freeform 3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9" name="Freeform 3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0" name="Freeform 3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1" name="Freeform 3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2" name="Oval 4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3" name="Line 4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4" name="Line 4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5" name="Line 4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6" name="Line 4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94" name="Text Box 4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95" name="Text Box 4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96" name="Text Box 4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92" name="Line 4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2" name="Group 49"/>
          <p:cNvGrpSpPr>
            <a:grpSpLocks/>
          </p:cNvGrpSpPr>
          <p:nvPr/>
        </p:nvGrpSpPr>
        <p:grpSpPr bwMode="auto">
          <a:xfrm>
            <a:off x="6448430" y="2877302"/>
            <a:ext cx="2673350" cy="1722438"/>
            <a:chOff x="3318" y="1242"/>
            <a:chExt cx="1684" cy="1085"/>
          </a:xfrm>
        </p:grpSpPr>
        <p:sp>
          <p:nvSpPr>
            <p:cNvPr id="123" name="Text Box 50"/>
            <p:cNvSpPr txBox="1">
              <a:spLocks noChangeArrowheads="1"/>
            </p:cNvSpPr>
            <p:nvPr/>
          </p:nvSpPr>
          <p:spPr bwMode="auto">
            <a:xfrm>
              <a:off x="331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24" name="Text Box 51"/>
            <p:cNvSpPr txBox="1">
              <a:spLocks noChangeArrowheads="1"/>
            </p:cNvSpPr>
            <p:nvPr/>
          </p:nvSpPr>
          <p:spPr bwMode="auto">
            <a:xfrm>
              <a:off x="3698" y="1242"/>
              <a:ext cx="1304"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EF of B = </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 of B + 3</a:t>
              </a:r>
            </a:p>
          </p:txBody>
        </p:sp>
        <p:sp>
          <p:nvSpPr>
            <p:cNvPr id="125" name="Line 52"/>
            <p:cNvSpPr>
              <a:spLocks noChangeShapeType="1"/>
            </p:cNvSpPr>
            <p:nvPr/>
          </p:nvSpPr>
          <p:spPr bwMode="auto">
            <a:xfrm flipH="1">
              <a:off x="3632" y="1728"/>
              <a:ext cx="408" cy="36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6" name="Group 53"/>
          <p:cNvGrpSpPr>
            <a:grpSpLocks/>
          </p:cNvGrpSpPr>
          <p:nvPr/>
        </p:nvGrpSpPr>
        <p:grpSpPr bwMode="auto">
          <a:xfrm>
            <a:off x="3222631" y="3066216"/>
            <a:ext cx="1857375" cy="1533525"/>
            <a:chOff x="1286" y="1361"/>
            <a:chExt cx="1170" cy="966"/>
          </a:xfrm>
        </p:grpSpPr>
        <p:sp>
          <p:nvSpPr>
            <p:cNvPr id="127" name="Text Box 54"/>
            <p:cNvSpPr txBox="1">
              <a:spLocks noChangeArrowheads="1"/>
            </p:cNvSpPr>
            <p:nvPr/>
          </p:nvSpPr>
          <p:spPr bwMode="auto">
            <a:xfrm>
              <a:off x="219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8" name="Text Box 55"/>
            <p:cNvSpPr txBox="1">
              <a:spLocks noChangeArrowheads="1"/>
            </p:cNvSpPr>
            <p:nvPr/>
          </p:nvSpPr>
          <p:spPr bwMode="auto">
            <a:xfrm>
              <a:off x="1286" y="1361"/>
              <a:ext cx="670"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of B</a:t>
              </a:r>
            </a:p>
          </p:txBody>
        </p:sp>
        <p:sp>
          <p:nvSpPr>
            <p:cNvPr id="129" name="Line 56"/>
            <p:cNvSpPr>
              <a:spLocks noChangeShapeType="1"/>
            </p:cNvSpPr>
            <p:nvPr/>
          </p:nvSpPr>
          <p:spPr bwMode="auto">
            <a:xfrm>
              <a:off x="1904" y="1632"/>
              <a:ext cx="328" cy="35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130" name="Picture 129">
            <a:extLst>
              <a:ext uri="{FF2B5EF4-FFF2-40B4-BE49-F238E27FC236}">
                <a16:creationId xmlns:a16="http://schemas.microsoft.com/office/drawing/2014/main" xmlns="" id="{208D295B-7FAC-4EA6-B35F-9034C2BF06D7}"/>
              </a:ext>
            </a:extLst>
          </p:cNvPr>
          <p:cNvPicPr>
            <a:picLocks noChangeAspect="1"/>
          </p:cNvPicPr>
          <p:nvPr/>
        </p:nvPicPr>
        <p:blipFill>
          <a:blip r:embed="rId3"/>
          <a:stretch>
            <a:fillRect/>
          </a:stretch>
        </p:blipFill>
        <p:spPr>
          <a:xfrm>
            <a:off x="7493658" y="4373186"/>
            <a:ext cx="3797797" cy="1866185"/>
          </a:xfrm>
          <a:prstGeom prst="rect">
            <a:avLst/>
          </a:prstGeom>
        </p:spPr>
      </p:pic>
    </p:spTree>
    <p:extLst>
      <p:ext uri="{BB962C8B-B14F-4D97-AF65-F5344CB8AC3E}">
        <p14:creationId xmlns:p14="http://schemas.microsoft.com/office/powerpoint/2010/main" val="39748266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000"/>
                                  </p:stCondLst>
                                  <p:childTnLst>
                                    <p:set>
                                      <p:cBhvr>
                                        <p:cTn id="6" dur="1" fill="hold">
                                          <p:stCondLst>
                                            <p:cond delay="0"/>
                                          </p:stCondLst>
                                        </p:cTn>
                                        <p:tgtEl>
                                          <p:spTgt spid="76"/>
                                        </p:tgtEl>
                                        <p:attrNameLst>
                                          <p:attrName>style.visibility</p:attrName>
                                        </p:attrNameLst>
                                      </p:cBhvr>
                                      <p:to>
                                        <p:strVal val="visible"/>
                                      </p:to>
                                    </p:set>
                                    <p:animEffect transition="in" filter="dissolve">
                                      <p:cBhvr>
                                        <p:cTn id="7" dur="1000"/>
                                        <p:tgtEl>
                                          <p:spTgt spid="76"/>
                                        </p:tgtEl>
                                      </p:cBhvr>
                                    </p:animEffect>
                                  </p:childTnLst>
                                </p:cTn>
                              </p:par>
                            </p:childTnLst>
                          </p:cTn>
                        </p:par>
                        <p:par>
                          <p:cTn id="8" fill="hold">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126"/>
                                        </p:tgtEl>
                                        <p:attrNameLst>
                                          <p:attrName>style.visibility</p:attrName>
                                        </p:attrNameLst>
                                      </p:cBhvr>
                                      <p:to>
                                        <p:strVal val="visible"/>
                                      </p:to>
                                    </p:set>
                                    <p:animEffect transition="in" filter="wipe(up)">
                                      <p:cBhvr>
                                        <p:cTn id="11" dur="1000"/>
                                        <p:tgtEl>
                                          <p:spTgt spid="126"/>
                                        </p:tgtEl>
                                      </p:cBhvr>
                                    </p:animEffect>
                                  </p:childTnLst>
                                </p:cTn>
                              </p:par>
                            </p:childTnLst>
                          </p:cTn>
                        </p:par>
                        <p:par>
                          <p:cTn id="12" fill="hold">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122"/>
                                        </p:tgtEl>
                                        <p:attrNameLst>
                                          <p:attrName>style.visibility</p:attrName>
                                        </p:attrNameLst>
                                      </p:cBhvr>
                                      <p:to>
                                        <p:strVal val="visible"/>
                                      </p:to>
                                    </p:set>
                                    <p:animEffect transition="in" filter="wipe(up)">
                                      <p:cBhvr>
                                        <p:cTn id="15" dur="10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24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7" name="Group 2"/>
          <p:cNvGrpSpPr>
            <a:grpSpLocks/>
          </p:cNvGrpSpPr>
          <p:nvPr/>
        </p:nvGrpSpPr>
        <p:grpSpPr bwMode="auto">
          <a:xfrm>
            <a:off x="4597401" y="2095500"/>
            <a:ext cx="1992313" cy="1422400"/>
            <a:chOff x="1840" y="1224"/>
            <a:chExt cx="1255" cy="896"/>
          </a:xfrm>
        </p:grpSpPr>
        <p:sp>
          <p:nvSpPr>
            <p:cNvPr id="68" name="Line 3"/>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69" name="Group 4"/>
            <p:cNvGrpSpPr>
              <a:grpSpLocks/>
            </p:cNvGrpSpPr>
            <p:nvPr/>
          </p:nvGrpSpPr>
          <p:grpSpPr bwMode="auto">
            <a:xfrm>
              <a:off x="2198" y="1224"/>
              <a:ext cx="897" cy="896"/>
              <a:chOff x="1842" y="1776"/>
              <a:chExt cx="2074" cy="2072"/>
            </a:xfrm>
          </p:grpSpPr>
          <p:sp>
            <p:nvSpPr>
              <p:cNvPr id="73" name="Oval 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5" name="Freeform 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6" name="Freeform 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9"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1"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2"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70" name="Text Box 15"/>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71" name="Text Box 16"/>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72" name="Text Box 17"/>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83" name="Group 19"/>
          <p:cNvGrpSpPr>
            <a:grpSpLocks/>
          </p:cNvGrpSpPr>
          <p:nvPr/>
        </p:nvGrpSpPr>
        <p:grpSpPr bwMode="auto">
          <a:xfrm>
            <a:off x="3219451" y="4641850"/>
            <a:ext cx="1433513" cy="1543050"/>
            <a:chOff x="972" y="2828"/>
            <a:chExt cx="903" cy="972"/>
          </a:xfrm>
        </p:grpSpPr>
        <p:sp>
          <p:nvSpPr>
            <p:cNvPr id="84" name="Line 20"/>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5" name="Group 21"/>
            <p:cNvGrpSpPr>
              <a:grpSpLocks/>
            </p:cNvGrpSpPr>
            <p:nvPr/>
          </p:nvGrpSpPr>
          <p:grpSpPr bwMode="auto">
            <a:xfrm>
              <a:off x="978" y="2904"/>
              <a:ext cx="897" cy="896"/>
              <a:chOff x="978" y="2904"/>
              <a:chExt cx="897" cy="896"/>
            </a:xfrm>
          </p:grpSpPr>
          <p:grpSp>
            <p:nvGrpSpPr>
              <p:cNvPr id="86" name="Group 22"/>
              <p:cNvGrpSpPr>
                <a:grpSpLocks/>
              </p:cNvGrpSpPr>
              <p:nvPr/>
            </p:nvGrpSpPr>
            <p:grpSpPr bwMode="auto">
              <a:xfrm>
                <a:off x="978" y="2904"/>
                <a:ext cx="897" cy="896"/>
                <a:chOff x="1842" y="1776"/>
                <a:chExt cx="2074" cy="2072"/>
              </a:xfrm>
            </p:grpSpPr>
            <p:sp>
              <p:nvSpPr>
                <p:cNvPr id="90" name="Oval 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Freeform 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2" name="Freeform 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3" name="Freeform 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4" name="Freeform 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Oval 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6" name="Line 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7" name="Line 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8" name="Line 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9" name="Line 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87" name="Text Box 33"/>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88" name="Text Box 34"/>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89" name="Text Box 35"/>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00" name="Group 36"/>
          <p:cNvGrpSpPr>
            <a:grpSpLocks/>
          </p:cNvGrpSpPr>
          <p:nvPr/>
        </p:nvGrpSpPr>
        <p:grpSpPr bwMode="auto">
          <a:xfrm>
            <a:off x="2111375" y="2095500"/>
            <a:ext cx="2541588" cy="2755900"/>
            <a:chOff x="274" y="1224"/>
            <a:chExt cx="1601" cy="1736"/>
          </a:xfrm>
        </p:grpSpPr>
        <p:grpSp>
          <p:nvGrpSpPr>
            <p:cNvPr id="101" name="Group 37"/>
            <p:cNvGrpSpPr>
              <a:grpSpLocks/>
            </p:cNvGrpSpPr>
            <p:nvPr/>
          </p:nvGrpSpPr>
          <p:grpSpPr bwMode="auto">
            <a:xfrm>
              <a:off x="274" y="2064"/>
              <a:ext cx="897" cy="896"/>
              <a:chOff x="274" y="2064"/>
              <a:chExt cx="897" cy="896"/>
            </a:xfrm>
          </p:grpSpPr>
          <p:grpSp>
            <p:nvGrpSpPr>
              <p:cNvPr id="118" name="Group 38"/>
              <p:cNvGrpSpPr>
                <a:grpSpLocks/>
              </p:cNvGrpSpPr>
              <p:nvPr/>
            </p:nvGrpSpPr>
            <p:grpSpPr bwMode="auto">
              <a:xfrm>
                <a:off x="274" y="2064"/>
                <a:ext cx="897" cy="896"/>
                <a:chOff x="1842" y="1776"/>
                <a:chExt cx="2074" cy="2072"/>
              </a:xfrm>
            </p:grpSpPr>
            <p:sp>
              <p:nvSpPr>
                <p:cNvPr id="123" name="Oval 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4" name="Freeform 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 name="Freeform 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6" name="Freeform 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7" name="Freeform 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 name="Oval 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9" name="Line 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 name="Line 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1" name="Line 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 name="Line 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19" name="Text Box 4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20" name="Text Box 5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1" name="Text Box 5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2" name="Text Box 5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02" name="Group 53"/>
            <p:cNvGrpSpPr>
              <a:grpSpLocks/>
            </p:cNvGrpSpPr>
            <p:nvPr/>
          </p:nvGrpSpPr>
          <p:grpSpPr bwMode="auto">
            <a:xfrm>
              <a:off x="978" y="1224"/>
              <a:ext cx="897" cy="896"/>
              <a:chOff x="978" y="1224"/>
              <a:chExt cx="897" cy="896"/>
            </a:xfrm>
          </p:grpSpPr>
          <p:grpSp>
            <p:nvGrpSpPr>
              <p:cNvPr id="104" name="Group 54"/>
              <p:cNvGrpSpPr>
                <a:grpSpLocks/>
              </p:cNvGrpSpPr>
              <p:nvPr/>
            </p:nvGrpSpPr>
            <p:grpSpPr bwMode="auto">
              <a:xfrm>
                <a:off x="978" y="1224"/>
                <a:ext cx="897" cy="896"/>
                <a:chOff x="1842" y="1776"/>
                <a:chExt cx="2074" cy="2072"/>
              </a:xfrm>
            </p:grpSpPr>
            <p:sp>
              <p:nvSpPr>
                <p:cNvPr id="108" name="Oval 5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9" name="Freeform 5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0" name="Freeform 57"/>
                <p:cNvSpPr>
                  <a:spLocks/>
                </p:cNvSpPr>
                <p:nvPr/>
              </p:nvSpPr>
              <p:spPr bwMode="auto">
                <a:xfrm flipH="1">
                  <a:off x="3220" y="187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1" name="Freeform 5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2" name="Freeform 5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3" name="Oval 6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4" name="Line 6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5" name="Line 6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6" name="Line 6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7" name="Line 6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05" name="Text Box 6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06" name="Text Box 6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07" name="Text Box 6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03" name="Line 6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134" name="Picture 133">
            <a:extLst>
              <a:ext uri="{FF2B5EF4-FFF2-40B4-BE49-F238E27FC236}">
                <a16:creationId xmlns:a16="http://schemas.microsoft.com/office/drawing/2014/main" xmlns="" id="{47ECB179-32FB-468F-A279-C7E9A20F22D9}"/>
              </a:ext>
            </a:extLst>
          </p:cNvPr>
          <p:cNvPicPr>
            <a:picLocks noChangeAspect="1"/>
          </p:cNvPicPr>
          <p:nvPr/>
        </p:nvPicPr>
        <p:blipFill>
          <a:blip r:embed="rId3"/>
          <a:stretch>
            <a:fillRect/>
          </a:stretch>
        </p:blipFill>
        <p:spPr>
          <a:xfrm>
            <a:off x="6169026" y="4035426"/>
            <a:ext cx="5011346" cy="2139881"/>
          </a:xfrm>
          <a:prstGeom prst="rect">
            <a:avLst/>
          </a:prstGeom>
        </p:spPr>
      </p:pic>
    </p:spTree>
    <p:extLst>
      <p:ext uri="{BB962C8B-B14F-4D97-AF65-F5344CB8AC3E}">
        <p14:creationId xmlns:p14="http://schemas.microsoft.com/office/powerpoint/2010/main" val="175206534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00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10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27855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2"/>
          <p:cNvGrpSpPr>
            <a:grpSpLocks/>
          </p:cNvGrpSpPr>
          <p:nvPr/>
        </p:nvGrpSpPr>
        <p:grpSpPr bwMode="auto">
          <a:xfrm>
            <a:off x="3623156" y="1854195"/>
            <a:ext cx="1992313" cy="1422400"/>
            <a:chOff x="1840" y="1224"/>
            <a:chExt cx="1255" cy="896"/>
          </a:xfrm>
        </p:grpSpPr>
        <p:sp>
          <p:nvSpPr>
            <p:cNvPr id="10" name="Line 3"/>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1" name="Group 4"/>
            <p:cNvGrpSpPr>
              <a:grpSpLocks/>
            </p:cNvGrpSpPr>
            <p:nvPr/>
          </p:nvGrpSpPr>
          <p:grpSpPr bwMode="auto">
            <a:xfrm>
              <a:off x="2198" y="1224"/>
              <a:ext cx="897" cy="896"/>
              <a:chOff x="1842" y="1776"/>
              <a:chExt cx="2074" cy="2072"/>
            </a:xfrm>
          </p:grpSpPr>
          <p:sp>
            <p:nvSpPr>
              <p:cNvPr id="19" name="Oval 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Freeform 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2" name="Text Box 15"/>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7" name="Text Box 16"/>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8" name="Text Box 17"/>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32" name="Group 19"/>
          <p:cNvGrpSpPr>
            <a:grpSpLocks/>
          </p:cNvGrpSpPr>
          <p:nvPr/>
        </p:nvGrpSpPr>
        <p:grpSpPr bwMode="auto">
          <a:xfrm>
            <a:off x="2245206" y="4400545"/>
            <a:ext cx="1433513" cy="1543050"/>
            <a:chOff x="972" y="2828"/>
            <a:chExt cx="903" cy="972"/>
          </a:xfrm>
        </p:grpSpPr>
        <p:sp>
          <p:nvSpPr>
            <p:cNvPr id="33" name="Line 20"/>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34" name="Group 21"/>
            <p:cNvGrpSpPr>
              <a:grpSpLocks/>
            </p:cNvGrpSpPr>
            <p:nvPr/>
          </p:nvGrpSpPr>
          <p:grpSpPr bwMode="auto">
            <a:xfrm>
              <a:off x="978" y="2904"/>
              <a:ext cx="897" cy="896"/>
              <a:chOff x="978" y="2904"/>
              <a:chExt cx="897" cy="896"/>
            </a:xfrm>
          </p:grpSpPr>
          <p:grpSp>
            <p:nvGrpSpPr>
              <p:cNvPr id="35" name="Group 22"/>
              <p:cNvGrpSpPr>
                <a:grpSpLocks/>
              </p:cNvGrpSpPr>
              <p:nvPr/>
            </p:nvGrpSpPr>
            <p:grpSpPr bwMode="auto">
              <a:xfrm>
                <a:off x="978" y="2904"/>
                <a:ext cx="897" cy="896"/>
                <a:chOff x="1842" y="1776"/>
                <a:chExt cx="2074" cy="2072"/>
              </a:xfrm>
            </p:grpSpPr>
            <p:sp>
              <p:nvSpPr>
                <p:cNvPr id="39" name="Oval 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Freeform 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Freeform 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Freeform 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Freeform 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 name="Oval 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Line 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Line 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Line 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Line 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36" name="Text Box 33"/>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37" name="Text Box 34"/>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38" name="Text Box 35"/>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49" name="Group 36"/>
          <p:cNvGrpSpPr>
            <a:grpSpLocks/>
          </p:cNvGrpSpPr>
          <p:nvPr/>
        </p:nvGrpSpPr>
        <p:grpSpPr bwMode="auto">
          <a:xfrm>
            <a:off x="1137130" y="1854195"/>
            <a:ext cx="2541588" cy="2755900"/>
            <a:chOff x="274" y="1224"/>
            <a:chExt cx="1601" cy="1736"/>
          </a:xfrm>
        </p:grpSpPr>
        <p:grpSp>
          <p:nvGrpSpPr>
            <p:cNvPr id="50" name="Group 37"/>
            <p:cNvGrpSpPr>
              <a:grpSpLocks/>
            </p:cNvGrpSpPr>
            <p:nvPr/>
          </p:nvGrpSpPr>
          <p:grpSpPr bwMode="auto">
            <a:xfrm>
              <a:off x="274" y="2064"/>
              <a:ext cx="897" cy="896"/>
              <a:chOff x="274" y="2064"/>
              <a:chExt cx="897" cy="896"/>
            </a:xfrm>
          </p:grpSpPr>
          <p:grpSp>
            <p:nvGrpSpPr>
              <p:cNvPr id="67" name="Group 38"/>
              <p:cNvGrpSpPr>
                <a:grpSpLocks/>
              </p:cNvGrpSpPr>
              <p:nvPr/>
            </p:nvGrpSpPr>
            <p:grpSpPr bwMode="auto">
              <a:xfrm>
                <a:off x="274" y="2064"/>
                <a:ext cx="897" cy="896"/>
                <a:chOff x="1842" y="1776"/>
                <a:chExt cx="2074" cy="2072"/>
              </a:xfrm>
            </p:grpSpPr>
            <p:sp>
              <p:nvSpPr>
                <p:cNvPr id="72" name="Oval 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 name="Freeform 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Freeform 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5" name="Freeform 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6" name="Freeform 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Oval 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Line 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9" name="Line 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Line 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1" name="Line 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68" name="Text Box 4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69" name="Text Box 5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70" name="Text Box 5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71" name="Text Box 5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51" name="Group 53"/>
            <p:cNvGrpSpPr>
              <a:grpSpLocks/>
            </p:cNvGrpSpPr>
            <p:nvPr/>
          </p:nvGrpSpPr>
          <p:grpSpPr bwMode="auto">
            <a:xfrm>
              <a:off x="978" y="1224"/>
              <a:ext cx="897" cy="896"/>
              <a:chOff x="978" y="1224"/>
              <a:chExt cx="897" cy="896"/>
            </a:xfrm>
          </p:grpSpPr>
          <p:grpSp>
            <p:nvGrpSpPr>
              <p:cNvPr id="53" name="Group 54"/>
              <p:cNvGrpSpPr>
                <a:grpSpLocks/>
              </p:cNvGrpSpPr>
              <p:nvPr/>
            </p:nvGrpSpPr>
            <p:grpSpPr bwMode="auto">
              <a:xfrm>
                <a:off x="978" y="1224"/>
                <a:ext cx="897" cy="896"/>
                <a:chOff x="1842" y="1776"/>
                <a:chExt cx="2074" cy="2072"/>
              </a:xfrm>
            </p:grpSpPr>
            <p:sp>
              <p:nvSpPr>
                <p:cNvPr id="57" name="Oval 5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8" name="Freeform 5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Freeform 5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0" name="Freeform 5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Freeform 5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2" name="Oval 6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3" name="Line 6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4" name="Line 6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5" name="Line 6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6" name="Line 6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54" name="Text Box 6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55" name="Text Box 6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56" name="Text Box 6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52" name="Line 6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82" name="Group 69"/>
          <p:cNvGrpSpPr>
            <a:grpSpLocks/>
          </p:cNvGrpSpPr>
          <p:nvPr/>
        </p:nvGrpSpPr>
        <p:grpSpPr bwMode="auto">
          <a:xfrm>
            <a:off x="5671030" y="3378196"/>
            <a:ext cx="3062288" cy="3059113"/>
            <a:chOff x="3130" y="2184"/>
            <a:chExt cx="1929" cy="1927"/>
          </a:xfrm>
        </p:grpSpPr>
        <p:grpSp>
          <p:nvGrpSpPr>
            <p:cNvPr id="83" name="Group 70"/>
            <p:cNvGrpSpPr>
              <a:grpSpLocks/>
            </p:cNvGrpSpPr>
            <p:nvPr/>
          </p:nvGrpSpPr>
          <p:grpSpPr bwMode="auto">
            <a:xfrm>
              <a:off x="3130" y="2184"/>
              <a:ext cx="1929" cy="1927"/>
              <a:chOff x="1842" y="1776"/>
              <a:chExt cx="2074" cy="2072"/>
            </a:xfrm>
          </p:grpSpPr>
          <p:sp>
            <p:nvSpPr>
              <p:cNvPr id="85" name="Oval 7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6" name="Freeform 7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7" name="Freeform 7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8" name="Freeform 7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9" name="Freeform 7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0" name="Oval 7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Line 7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2" name="Line 7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3" name="Line 7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4" name="Line 8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84" name="Text Box 81"/>
            <p:cNvSpPr txBox="1">
              <a:spLocks noChangeArrowheads="1"/>
            </p:cNvSpPr>
            <p:nvPr/>
          </p:nvSpPr>
          <p:spPr bwMode="auto">
            <a:xfrm>
              <a:off x="3934" y="2346"/>
              <a:ext cx="303"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95" name="Group 83"/>
          <p:cNvGrpSpPr>
            <a:grpSpLocks/>
          </p:cNvGrpSpPr>
          <p:nvPr/>
        </p:nvGrpSpPr>
        <p:grpSpPr bwMode="auto">
          <a:xfrm>
            <a:off x="3010381" y="3622670"/>
            <a:ext cx="3419475" cy="1100138"/>
            <a:chOff x="1454" y="2338"/>
            <a:chExt cx="2154" cy="693"/>
          </a:xfrm>
        </p:grpSpPr>
        <p:sp>
          <p:nvSpPr>
            <p:cNvPr id="96" name="Text Box 84"/>
            <p:cNvSpPr txBox="1">
              <a:spLocks noChangeArrowheads="1"/>
            </p:cNvSpPr>
            <p:nvPr/>
          </p:nvSpPr>
          <p:spPr bwMode="auto">
            <a:xfrm>
              <a:off x="3350" y="2666"/>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nvGrpSpPr>
            <p:cNvPr id="97" name="Group 85"/>
            <p:cNvGrpSpPr>
              <a:grpSpLocks/>
            </p:cNvGrpSpPr>
            <p:nvPr/>
          </p:nvGrpSpPr>
          <p:grpSpPr bwMode="auto">
            <a:xfrm>
              <a:off x="1454" y="2338"/>
              <a:ext cx="1858" cy="470"/>
              <a:chOff x="1454" y="2338"/>
              <a:chExt cx="1858" cy="470"/>
            </a:xfrm>
          </p:grpSpPr>
          <p:sp>
            <p:nvSpPr>
              <p:cNvPr id="98" name="Text Box 86"/>
              <p:cNvSpPr txBox="1">
                <a:spLocks noChangeArrowheads="1"/>
              </p:cNvSpPr>
              <p:nvPr/>
            </p:nvSpPr>
            <p:spPr bwMode="auto">
              <a:xfrm>
                <a:off x="1454" y="2338"/>
                <a:ext cx="1503"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 Max (2, 3)</a:t>
                </a:r>
              </a:p>
            </p:txBody>
          </p:sp>
          <p:sp>
            <p:nvSpPr>
              <p:cNvPr id="99" name="Line 87"/>
              <p:cNvSpPr>
                <a:spLocks noChangeShapeType="1"/>
              </p:cNvSpPr>
              <p:nvPr/>
            </p:nvSpPr>
            <p:spPr bwMode="auto">
              <a:xfrm>
                <a:off x="2960" y="2600"/>
                <a:ext cx="352" cy="20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pic>
        <p:nvPicPr>
          <p:cNvPr id="100" name="Picture 99">
            <a:extLst>
              <a:ext uri="{FF2B5EF4-FFF2-40B4-BE49-F238E27FC236}">
                <a16:creationId xmlns:a16="http://schemas.microsoft.com/office/drawing/2014/main" xmlns="" id="{41583F85-7325-4671-8494-FE8298FB10D4}"/>
              </a:ext>
            </a:extLst>
          </p:cNvPr>
          <p:cNvPicPr>
            <a:picLocks noChangeAspect="1"/>
          </p:cNvPicPr>
          <p:nvPr/>
        </p:nvPicPr>
        <p:blipFill>
          <a:blip r:embed="rId3"/>
          <a:stretch>
            <a:fillRect/>
          </a:stretch>
        </p:blipFill>
        <p:spPr>
          <a:xfrm>
            <a:off x="6977454" y="1772508"/>
            <a:ext cx="4341710" cy="1504087"/>
          </a:xfrm>
          <a:prstGeom prst="rect">
            <a:avLst/>
          </a:prstGeom>
        </p:spPr>
      </p:pic>
    </p:spTree>
    <p:extLst>
      <p:ext uri="{BB962C8B-B14F-4D97-AF65-F5344CB8AC3E}">
        <p14:creationId xmlns:p14="http://schemas.microsoft.com/office/powerpoint/2010/main" val="28996441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95"/>
                                        </p:tgtEl>
                                        <p:attrNameLst>
                                          <p:attrName>style.visibility</p:attrName>
                                        </p:attrNameLst>
                                      </p:cBhvr>
                                      <p:to>
                                        <p:strVal val="visible"/>
                                      </p:to>
                                    </p:set>
                                    <p:animEffect transition="in" filter="wipe(up)">
                                      <p:cBhvr>
                                        <p:cTn id="7" dur="10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1" name="Group 2"/>
          <p:cNvGrpSpPr>
            <a:grpSpLocks/>
          </p:cNvGrpSpPr>
          <p:nvPr/>
        </p:nvGrpSpPr>
        <p:grpSpPr bwMode="auto">
          <a:xfrm>
            <a:off x="3331698" y="3268232"/>
            <a:ext cx="2309813" cy="2895600"/>
            <a:chOff x="1640" y="1976"/>
            <a:chExt cx="1455" cy="1824"/>
          </a:xfrm>
        </p:grpSpPr>
        <p:sp>
          <p:nvSpPr>
            <p:cNvPr id="102" name="Line 3"/>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03" name="Group 4"/>
            <p:cNvGrpSpPr>
              <a:grpSpLocks/>
            </p:cNvGrpSpPr>
            <p:nvPr/>
          </p:nvGrpSpPr>
          <p:grpSpPr bwMode="auto">
            <a:xfrm>
              <a:off x="1848" y="2904"/>
              <a:ext cx="1247" cy="896"/>
              <a:chOff x="1848" y="2904"/>
              <a:chExt cx="1247" cy="896"/>
            </a:xfrm>
          </p:grpSpPr>
          <p:sp>
            <p:nvSpPr>
              <p:cNvPr id="104" name="Line 5"/>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05" name="Group 6"/>
              <p:cNvGrpSpPr>
                <a:grpSpLocks/>
              </p:cNvGrpSpPr>
              <p:nvPr/>
            </p:nvGrpSpPr>
            <p:grpSpPr bwMode="auto">
              <a:xfrm>
                <a:off x="2198" y="2904"/>
                <a:ext cx="897" cy="896"/>
                <a:chOff x="2198" y="2904"/>
                <a:chExt cx="897" cy="896"/>
              </a:xfrm>
            </p:grpSpPr>
            <p:grpSp>
              <p:nvGrpSpPr>
                <p:cNvPr id="106" name="Group 7"/>
                <p:cNvGrpSpPr>
                  <a:grpSpLocks/>
                </p:cNvGrpSpPr>
                <p:nvPr/>
              </p:nvGrpSpPr>
              <p:grpSpPr bwMode="auto">
                <a:xfrm>
                  <a:off x="2198" y="2904"/>
                  <a:ext cx="897" cy="896"/>
                  <a:chOff x="1842" y="1776"/>
                  <a:chExt cx="2074" cy="2072"/>
                </a:xfrm>
              </p:grpSpPr>
              <p:sp>
                <p:nvSpPr>
                  <p:cNvPr id="110" name="Oval 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1" name="Freeform 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2" name="Freeform 1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3" name="Freeform 1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4" name="Freeform 1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5" name="Oval 1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6" name="Line 1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7" name="Line 1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8" name="Line 1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9" name="Line 1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07" name="Text Box 18"/>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08" name="Text Box 19"/>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09" name="Text Box 20"/>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20" name="Group 21"/>
          <p:cNvGrpSpPr>
            <a:grpSpLocks/>
          </p:cNvGrpSpPr>
          <p:nvPr/>
        </p:nvGrpSpPr>
        <p:grpSpPr bwMode="auto">
          <a:xfrm>
            <a:off x="3649198" y="2074432"/>
            <a:ext cx="1992313" cy="1422400"/>
            <a:chOff x="1840" y="1224"/>
            <a:chExt cx="1255" cy="896"/>
          </a:xfrm>
        </p:grpSpPr>
        <p:sp>
          <p:nvSpPr>
            <p:cNvPr id="121" name="Line 22"/>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22" name="Group 23"/>
            <p:cNvGrpSpPr>
              <a:grpSpLocks/>
            </p:cNvGrpSpPr>
            <p:nvPr/>
          </p:nvGrpSpPr>
          <p:grpSpPr bwMode="auto">
            <a:xfrm>
              <a:off x="2198" y="1224"/>
              <a:ext cx="897" cy="896"/>
              <a:chOff x="1842" y="1776"/>
              <a:chExt cx="2074" cy="2072"/>
            </a:xfrm>
          </p:grpSpPr>
          <p:sp>
            <p:nvSpPr>
              <p:cNvPr id="126" name="Oval 2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7" name="Freeform 2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 name="Freeform 2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9" name="Freeform 2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 name="Freeform 2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1" name="Oval 2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 name="Line 3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3" name="Line 3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 name="Line 3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5" name="Line 3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23" name="Text Box 34"/>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24" name="Text Box 35"/>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25" name="Text Box 36"/>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36" name="Group 38"/>
          <p:cNvGrpSpPr>
            <a:grpSpLocks/>
          </p:cNvGrpSpPr>
          <p:nvPr/>
        </p:nvGrpSpPr>
        <p:grpSpPr bwMode="auto">
          <a:xfrm>
            <a:off x="2271248" y="4620782"/>
            <a:ext cx="1433513" cy="1543050"/>
            <a:chOff x="972" y="2828"/>
            <a:chExt cx="903" cy="972"/>
          </a:xfrm>
        </p:grpSpPr>
        <p:sp>
          <p:nvSpPr>
            <p:cNvPr id="137" name="Line 39"/>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 name="Group 40"/>
            <p:cNvGrpSpPr>
              <a:grpSpLocks/>
            </p:cNvGrpSpPr>
            <p:nvPr/>
          </p:nvGrpSpPr>
          <p:grpSpPr bwMode="auto">
            <a:xfrm>
              <a:off x="978" y="2904"/>
              <a:ext cx="897" cy="896"/>
              <a:chOff x="978" y="2904"/>
              <a:chExt cx="897" cy="896"/>
            </a:xfrm>
          </p:grpSpPr>
          <p:grpSp>
            <p:nvGrpSpPr>
              <p:cNvPr id="139" name="Group 41"/>
              <p:cNvGrpSpPr>
                <a:grpSpLocks/>
              </p:cNvGrpSpPr>
              <p:nvPr/>
            </p:nvGrpSpPr>
            <p:grpSpPr bwMode="auto">
              <a:xfrm>
                <a:off x="978" y="2904"/>
                <a:ext cx="897" cy="896"/>
                <a:chOff x="1842" y="1776"/>
                <a:chExt cx="2074" cy="2072"/>
              </a:xfrm>
            </p:grpSpPr>
            <p:sp>
              <p:nvSpPr>
                <p:cNvPr id="143" name="Oval 4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 name="Freeform 4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5" name="Freeform 4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 name="Freeform 4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7" name="Freeform 4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 name="Oval 4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9" name="Line 4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 name="Line 4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1" name="Line 5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2" name="Line 5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0" name="Text Box 52"/>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1" name="Text Box 53"/>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2" name="Text Box 54"/>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53" name="Group 55"/>
          <p:cNvGrpSpPr>
            <a:grpSpLocks/>
          </p:cNvGrpSpPr>
          <p:nvPr/>
        </p:nvGrpSpPr>
        <p:grpSpPr bwMode="auto">
          <a:xfrm>
            <a:off x="1163172" y="2074432"/>
            <a:ext cx="2541588" cy="2755900"/>
            <a:chOff x="274" y="1224"/>
            <a:chExt cx="1601" cy="1736"/>
          </a:xfrm>
        </p:grpSpPr>
        <p:grpSp>
          <p:nvGrpSpPr>
            <p:cNvPr id="154" name="Group 56"/>
            <p:cNvGrpSpPr>
              <a:grpSpLocks/>
            </p:cNvGrpSpPr>
            <p:nvPr/>
          </p:nvGrpSpPr>
          <p:grpSpPr bwMode="auto">
            <a:xfrm>
              <a:off x="274" y="2064"/>
              <a:ext cx="897" cy="896"/>
              <a:chOff x="274" y="2064"/>
              <a:chExt cx="897" cy="896"/>
            </a:xfrm>
          </p:grpSpPr>
          <p:grpSp>
            <p:nvGrpSpPr>
              <p:cNvPr id="171" name="Group 57"/>
              <p:cNvGrpSpPr>
                <a:grpSpLocks/>
              </p:cNvGrpSpPr>
              <p:nvPr/>
            </p:nvGrpSpPr>
            <p:grpSpPr bwMode="auto">
              <a:xfrm>
                <a:off x="274" y="2064"/>
                <a:ext cx="897" cy="896"/>
                <a:chOff x="1842" y="1776"/>
                <a:chExt cx="2074" cy="2072"/>
              </a:xfrm>
            </p:grpSpPr>
            <p:sp>
              <p:nvSpPr>
                <p:cNvPr id="176" name="Oval 5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7" name="Freeform 5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8" name="Freeform 6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9" name="Freeform 6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0" name="Freeform 6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1" name="Oval 6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2" name="Line 6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3" name="Line 6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4" name="Line 6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5" name="Line 6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72" name="Text Box 68"/>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73" name="Text Box 69"/>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74" name="Text Box 70"/>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75" name="Text Box 71"/>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55" name="Group 72"/>
            <p:cNvGrpSpPr>
              <a:grpSpLocks/>
            </p:cNvGrpSpPr>
            <p:nvPr/>
          </p:nvGrpSpPr>
          <p:grpSpPr bwMode="auto">
            <a:xfrm>
              <a:off x="978" y="1224"/>
              <a:ext cx="897" cy="896"/>
              <a:chOff x="978" y="1224"/>
              <a:chExt cx="897" cy="896"/>
            </a:xfrm>
          </p:grpSpPr>
          <p:grpSp>
            <p:nvGrpSpPr>
              <p:cNvPr id="157" name="Group 73"/>
              <p:cNvGrpSpPr>
                <a:grpSpLocks/>
              </p:cNvGrpSpPr>
              <p:nvPr/>
            </p:nvGrpSpPr>
            <p:grpSpPr bwMode="auto">
              <a:xfrm>
                <a:off x="978" y="1224"/>
                <a:ext cx="897" cy="896"/>
                <a:chOff x="1842" y="1776"/>
                <a:chExt cx="2074" cy="2072"/>
              </a:xfrm>
            </p:grpSpPr>
            <p:sp>
              <p:nvSpPr>
                <p:cNvPr id="161" name="Oval 7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2" name="Freeform 7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3" name="Freeform 76"/>
                <p:cNvSpPr>
                  <a:spLocks/>
                </p:cNvSpPr>
                <p:nvPr/>
              </p:nvSpPr>
              <p:spPr bwMode="auto">
                <a:xfrm flipH="1">
                  <a:off x="3220" y="1811"/>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4" name="Freeform 7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5" name="Freeform 7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6" name="Oval 7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7" name="Line 8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8" name="Line 8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9" name="Line 8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0" name="Line 8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8" name="Text Box 84"/>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9" name="Text Box 85"/>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60" name="Text Box 86"/>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56" name="Line 87"/>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186" name="Picture 185">
            <a:extLst>
              <a:ext uri="{FF2B5EF4-FFF2-40B4-BE49-F238E27FC236}">
                <a16:creationId xmlns:a16="http://schemas.microsoft.com/office/drawing/2014/main" xmlns="" id="{06294722-F26F-4CFE-86F0-42283DFDD17B}"/>
              </a:ext>
            </a:extLst>
          </p:cNvPr>
          <p:cNvPicPr>
            <a:picLocks noChangeAspect="1"/>
          </p:cNvPicPr>
          <p:nvPr/>
        </p:nvPicPr>
        <p:blipFill>
          <a:blip r:embed="rId3"/>
          <a:stretch>
            <a:fillRect/>
          </a:stretch>
        </p:blipFill>
        <p:spPr>
          <a:xfrm>
            <a:off x="7172530" y="1964149"/>
            <a:ext cx="3942932" cy="1683660"/>
          </a:xfrm>
          <a:prstGeom prst="rect">
            <a:avLst/>
          </a:prstGeom>
        </p:spPr>
      </p:pic>
    </p:spTree>
    <p:extLst>
      <p:ext uri="{BB962C8B-B14F-4D97-AF65-F5344CB8AC3E}">
        <p14:creationId xmlns:p14="http://schemas.microsoft.com/office/powerpoint/2010/main" val="137424928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24997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2"/>
          <p:cNvGrpSpPr>
            <a:grpSpLocks/>
          </p:cNvGrpSpPr>
          <p:nvPr/>
        </p:nvGrpSpPr>
        <p:grpSpPr bwMode="auto">
          <a:xfrm>
            <a:off x="4890969" y="2104736"/>
            <a:ext cx="4205288" cy="4089400"/>
            <a:chOff x="2898" y="1224"/>
            <a:chExt cx="2649" cy="2576"/>
          </a:xfrm>
        </p:grpSpPr>
        <p:sp>
          <p:nvSpPr>
            <p:cNvPr id="10" name="Line 3"/>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Line 4"/>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Line 5"/>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Line 6"/>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Line 7"/>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Line 8"/>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23" name="Group 9"/>
            <p:cNvGrpSpPr>
              <a:grpSpLocks/>
            </p:cNvGrpSpPr>
            <p:nvPr/>
          </p:nvGrpSpPr>
          <p:grpSpPr bwMode="auto">
            <a:xfrm>
              <a:off x="2898" y="1224"/>
              <a:ext cx="2649" cy="2576"/>
              <a:chOff x="2898" y="1224"/>
              <a:chExt cx="2649" cy="2576"/>
            </a:xfrm>
          </p:grpSpPr>
          <p:grpSp>
            <p:nvGrpSpPr>
              <p:cNvPr id="24" name="Group 10"/>
              <p:cNvGrpSpPr>
                <a:grpSpLocks/>
              </p:cNvGrpSpPr>
              <p:nvPr/>
            </p:nvGrpSpPr>
            <p:grpSpPr bwMode="auto">
              <a:xfrm>
                <a:off x="3766" y="2904"/>
                <a:ext cx="897" cy="896"/>
                <a:chOff x="1842" y="1776"/>
                <a:chExt cx="2074" cy="2072"/>
              </a:xfrm>
            </p:grpSpPr>
            <p:sp>
              <p:nvSpPr>
                <p:cNvPr id="70" name="Oval 1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1" name="Freeform 1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2" name="Freeform 1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 name="Freeform 1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Freeform 1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5" name="Oval 1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6" name="Line 1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Line 1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Line 1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9" name="Line 2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25" name="Group 21"/>
              <p:cNvGrpSpPr>
                <a:grpSpLocks/>
              </p:cNvGrpSpPr>
              <p:nvPr/>
            </p:nvGrpSpPr>
            <p:grpSpPr bwMode="auto">
              <a:xfrm>
                <a:off x="3766" y="1224"/>
                <a:ext cx="897" cy="896"/>
                <a:chOff x="1842" y="1776"/>
                <a:chExt cx="2074" cy="2072"/>
              </a:xfrm>
            </p:grpSpPr>
            <p:sp>
              <p:nvSpPr>
                <p:cNvPr id="60" name="Oval 2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Freeform 2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2" name="Freeform 2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3" name="Freeform 2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4" name="Freeform 2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5" name="Oval 2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6" name="Line 2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Line 2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8" name="Line 3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9" name="Line 3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26" name="Group 32"/>
              <p:cNvGrpSpPr>
                <a:grpSpLocks/>
              </p:cNvGrpSpPr>
              <p:nvPr/>
            </p:nvGrpSpPr>
            <p:grpSpPr bwMode="auto">
              <a:xfrm>
                <a:off x="2898" y="2064"/>
                <a:ext cx="897" cy="896"/>
                <a:chOff x="1842" y="1776"/>
                <a:chExt cx="2074" cy="2072"/>
              </a:xfrm>
            </p:grpSpPr>
            <p:sp>
              <p:nvSpPr>
                <p:cNvPr id="50" name="Oval 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Freeform 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Freeform 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4" name="Freeform 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5" name="Oval 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6" name="Line 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7" name="Line 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8" name="Line 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Line 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27" name="Group 43"/>
              <p:cNvGrpSpPr>
                <a:grpSpLocks/>
              </p:cNvGrpSpPr>
              <p:nvPr/>
            </p:nvGrpSpPr>
            <p:grpSpPr bwMode="auto">
              <a:xfrm>
                <a:off x="4650" y="2064"/>
                <a:ext cx="897" cy="896"/>
                <a:chOff x="1842" y="1776"/>
                <a:chExt cx="2074" cy="2072"/>
              </a:xfrm>
            </p:grpSpPr>
            <p:sp>
              <p:nvSpPr>
                <p:cNvPr id="40" name="Oval 4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Freeform 4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Freeform 4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Freeform 4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 name="Freeform 4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Oval 4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Line 5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Line 5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Line 5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Line 5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28" name="Text Box 54"/>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29" name="Text Box 55"/>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30" name="Text Box 56"/>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31" name="Text Box 57"/>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32" name="Text Box 58"/>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33" name="Text Box 59"/>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34" name="Text Box 60"/>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35" name="Text Box 61"/>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36" name="Text Box 62"/>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37" name="Text Box 63"/>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38" name="Text Box 64"/>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39" name="Text Box 65"/>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nvGrpSpPr>
          <p:cNvPr id="80" name="Group 66"/>
          <p:cNvGrpSpPr>
            <a:grpSpLocks/>
          </p:cNvGrpSpPr>
          <p:nvPr/>
        </p:nvGrpSpPr>
        <p:grpSpPr bwMode="auto">
          <a:xfrm>
            <a:off x="2893895" y="3298536"/>
            <a:ext cx="2309813" cy="2895600"/>
            <a:chOff x="1640" y="1976"/>
            <a:chExt cx="1455" cy="1824"/>
          </a:xfrm>
        </p:grpSpPr>
        <p:sp>
          <p:nvSpPr>
            <p:cNvPr id="81" name="Line 67"/>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2" name="Group 68"/>
            <p:cNvGrpSpPr>
              <a:grpSpLocks/>
            </p:cNvGrpSpPr>
            <p:nvPr/>
          </p:nvGrpSpPr>
          <p:grpSpPr bwMode="auto">
            <a:xfrm>
              <a:off x="1848" y="2904"/>
              <a:ext cx="1247" cy="896"/>
              <a:chOff x="1848" y="2904"/>
              <a:chExt cx="1247" cy="896"/>
            </a:xfrm>
          </p:grpSpPr>
          <p:sp>
            <p:nvSpPr>
              <p:cNvPr id="83" name="Line 69"/>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4" name="Group 70"/>
              <p:cNvGrpSpPr>
                <a:grpSpLocks/>
              </p:cNvGrpSpPr>
              <p:nvPr/>
            </p:nvGrpSpPr>
            <p:grpSpPr bwMode="auto">
              <a:xfrm>
                <a:off x="2198" y="2904"/>
                <a:ext cx="897" cy="896"/>
                <a:chOff x="2198" y="2904"/>
                <a:chExt cx="897" cy="896"/>
              </a:xfrm>
            </p:grpSpPr>
            <p:grpSp>
              <p:nvGrpSpPr>
                <p:cNvPr id="85" name="Group 71"/>
                <p:cNvGrpSpPr>
                  <a:grpSpLocks/>
                </p:cNvGrpSpPr>
                <p:nvPr/>
              </p:nvGrpSpPr>
              <p:grpSpPr bwMode="auto">
                <a:xfrm>
                  <a:off x="2198" y="2904"/>
                  <a:ext cx="897" cy="896"/>
                  <a:chOff x="1842" y="1776"/>
                  <a:chExt cx="2074" cy="2072"/>
                </a:xfrm>
              </p:grpSpPr>
              <p:sp>
                <p:nvSpPr>
                  <p:cNvPr id="89" name="Oval 7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0" name="Freeform 7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Freeform 7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2" name="Freeform 7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3" name="Freeform 7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4" name="Oval 7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Line 7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6" name="Line 7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7" name="Line 8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8" name="Line 8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86" name="Text Box 82"/>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87" name="Text Box 83"/>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88" name="Text Box 84"/>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99" name="Group 85"/>
          <p:cNvGrpSpPr>
            <a:grpSpLocks/>
          </p:cNvGrpSpPr>
          <p:nvPr/>
        </p:nvGrpSpPr>
        <p:grpSpPr bwMode="auto">
          <a:xfrm>
            <a:off x="3211395" y="2104736"/>
            <a:ext cx="1992313" cy="1422400"/>
            <a:chOff x="1840" y="1224"/>
            <a:chExt cx="1255" cy="896"/>
          </a:xfrm>
        </p:grpSpPr>
        <p:sp>
          <p:nvSpPr>
            <p:cNvPr id="100" name="Line 86"/>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01" name="Group 87"/>
            <p:cNvGrpSpPr>
              <a:grpSpLocks/>
            </p:cNvGrpSpPr>
            <p:nvPr/>
          </p:nvGrpSpPr>
          <p:grpSpPr bwMode="auto">
            <a:xfrm>
              <a:off x="2198" y="1224"/>
              <a:ext cx="897" cy="896"/>
              <a:chOff x="1842" y="1776"/>
              <a:chExt cx="2074" cy="2072"/>
            </a:xfrm>
          </p:grpSpPr>
          <p:sp>
            <p:nvSpPr>
              <p:cNvPr id="105" name="Oval 8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6" name="Freeform 8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7" name="Freeform 9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8" name="Freeform 9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9" name="Freeform 9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0" name="Oval 9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1" name="Line 9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2" name="Line 9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3" name="Line 9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4" name="Line 9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02" name="Text Box 98"/>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03" name="Text Box 99"/>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04" name="Text Box 100"/>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15" name="Group 102"/>
          <p:cNvGrpSpPr>
            <a:grpSpLocks/>
          </p:cNvGrpSpPr>
          <p:nvPr/>
        </p:nvGrpSpPr>
        <p:grpSpPr bwMode="auto">
          <a:xfrm>
            <a:off x="1833445" y="4651086"/>
            <a:ext cx="1433513" cy="1543050"/>
            <a:chOff x="972" y="2828"/>
            <a:chExt cx="903" cy="972"/>
          </a:xfrm>
        </p:grpSpPr>
        <p:sp>
          <p:nvSpPr>
            <p:cNvPr id="116" name="Line 103"/>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17" name="Group 104"/>
            <p:cNvGrpSpPr>
              <a:grpSpLocks/>
            </p:cNvGrpSpPr>
            <p:nvPr/>
          </p:nvGrpSpPr>
          <p:grpSpPr bwMode="auto">
            <a:xfrm>
              <a:off x="978" y="2904"/>
              <a:ext cx="897" cy="896"/>
              <a:chOff x="978" y="2904"/>
              <a:chExt cx="897" cy="896"/>
            </a:xfrm>
          </p:grpSpPr>
          <p:grpSp>
            <p:nvGrpSpPr>
              <p:cNvPr id="118" name="Group 105"/>
              <p:cNvGrpSpPr>
                <a:grpSpLocks/>
              </p:cNvGrpSpPr>
              <p:nvPr/>
            </p:nvGrpSpPr>
            <p:grpSpPr bwMode="auto">
              <a:xfrm>
                <a:off x="978" y="2904"/>
                <a:ext cx="897" cy="896"/>
                <a:chOff x="1842" y="1776"/>
                <a:chExt cx="2074" cy="2072"/>
              </a:xfrm>
            </p:grpSpPr>
            <p:sp>
              <p:nvSpPr>
                <p:cNvPr id="122" name="Oval 10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3" name="Freeform 10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4" name="Freeform 10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 name="Freeform 10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6" name="Freeform 11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7" name="Oval 11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 name="Line 11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9" name="Line 11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 name="Line 11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1" name="Line 11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19" name="Text Box 116"/>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20" name="Text Box 117"/>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1" name="Text Box 118"/>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2" name="Group 119"/>
          <p:cNvGrpSpPr>
            <a:grpSpLocks/>
          </p:cNvGrpSpPr>
          <p:nvPr/>
        </p:nvGrpSpPr>
        <p:grpSpPr bwMode="auto">
          <a:xfrm>
            <a:off x="725369" y="2104736"/>
            <a:ext cx="2541588" cy="2755900"/>
            <a:chOff x="274" y="1224"/>
            <a:chExt cx="1601" cy="1736"/>
          </a:xfrm>
        </p:grpSpPr>
        <p:grpSp>
          <p:nvGrpSpPr>
            <p:cNvPr id="133" name="Group 120"/>
            <p:cNvGrpSpPr>
              <a:grpSpLocks/>
            </p:cNvGrpSpPr>
            <p:nvPr/>
          </p:nvGrpSpPr>
          <p:grpSpPr bwMode="auto">
            <a:xfrm>
              <a:off x="274" y="2064"/>
              <a:ext cx="897" cy="896"/>
              <a:chOff x="274" y="2064"/>
              <a:chExt cx="897" cy="896"/>
            </a:xfrm>
          </p:grpSpPr>
          <p:grpSp>
            <p:nvGrpSpPr>
              <p:cNvPr id="150" name="Group 121"/>
              <p:cNvGrpSpPr>
                <a:grpSpLocks/>
              </p:cNvGrpSpPr>
              <p:nvPr/>
            </p:nvGrpSpPr>
            <p:grpSpPr bwMode="auto">
              <a:xfrm>
                <a:off x="274" y="2064"/>
                <a:ext cx="897" cy="896"/>
                <a:chOff x="1842" y="1776"/>
                <a:chExt cx="2074" cy="2072"/>
              </a:xfrm>
            </p:grpSpPr>
            <p:sp>
              <p:nvSpPr>
                <p:cNvPr id="155" name="Oval 12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6" name="Freeform 12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7" name="Freeform 12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8" name="Freeform 12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9" name="Freeform 12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0" name="Oval 12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1" name="Line 12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2" name="Line 12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3" name="Line 13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4" name="Line 13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1" name="Text Box 132"/>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52" name="Text Box 133"/>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3" name="Text Box 134"/>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4" name="Text Box 135"/>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4" name="Group 136"/>
            <p:cNvGrpSpPr>
              <a:grpSpLocks/>
            </p:cNvGrpSpPr>
            <p:nvPr/>
          </p:nvGrpSpPr>
          <p:grpSpPr bwMode="auto">
            <a:xfrm>
              <a:off x="978" y="1224"/>
              <a:ext cx="897" cy="896"/>
              <a:chOff x="978" y="1224"/>
              <a:chExt cx="897" cy="896"/>
            </a:xfrm>
          </p:grpSpPr>
          <p:grpSp>
            <p:nvGrpSpPr>
              <p:cNvPr id="136" name="Group 137"/>
              <p:cNvGrpSpPr>
                <a:grpSpLocks/>
              </p:cNvGrpSpPr>
              <p:nvPr/>
            </p:nvGrpSpPr>
            <p:grpSpPr bwMode="auto">
              <a:xfrm>
                <a:off x="978" y="1224"/>
                <a:ext cx="897" cy="896"/>
                <a:chOff x="1842" y="1776"/>
                <a:chExt cx="2074" cy="2072"/>
              </a:xfrm>
            </p:grpSpPr>
            <p:sp>
              <p:nvSpPr>
                <p:cNvPr id="140" name="Oval 13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1" name="Freeform 13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2" name="Freeform 14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3" name="Freeform 14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 name="Freeform 14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5" name="Oval 14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 name="Line 14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7" name="Line 14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 name="Line 14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9" name="Line 14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7" name="Text Box 148"/>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 name="Text Box 149"/>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9" name="Text Box 150"/>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5" name="Line 151"/>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165" name="Picture 164">
            <a:extLst>
              <a:ext uri="{FF2B5EF4-FFF2-40B4-BE49-F238E27FC236}">
                <a16:creationId xmlns:a16="http://schemas.microsoft.com/office/drawing/2014/main" xmlns="" id="{C82AA4D7-CBDB-4608-82E9-77ACCFB13069}"/>
              </a:ext>
            </a:extLst>
          </p:cNvPr>
          <p:cNvPicPr>
            <a:picLocks noChangeAspect="1"/>
          </p:cNvPicPr>
          <p:nvPr/>
        </p:nvPicPr>
        <p:blipFill>
          <a:blip r:embed="rId3"/>
          <a:stretch>
            <a:fillRect/>
          </a:stretch>
        </p:blipFill>
        <p:spPr>
          <a:xfrm>
            <a:off x="7812671" y="1821960"/>
            <a:ext cx="3520348" cy="1369201"/>
          </a:xfrm>
          <a:prstGeom prst="rect">
            <a:avLst/>
          </a:prstGeom>
        </p:spPr>
      </p:pic>
    </p:spTree>
    <p:extLst>
      <p:ext uri="{BB962C8B-B14F-4D97-AF65-F5344CB8AC3E}">
        <p14:creationId xmlns:p14="http://schemas.microsoft.com/office/powerpoint/2010/main" val="314631182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2817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3"/>
          <p:cNvGrpSpPr>
            <a:grpSpLocks/>
          </p:cNvGrpSpPr>
          <p:nvPr/>
        </p:nvGrpSpPr>
        <p:grpSpPr bwMode="auto">
          <a:xfrm>
            <a:off x="1958975" y="1943100"/>
            <a:ext cx="8370888" cy="4089400"/>
            <a:chOff x="274" y="1224"/>
            <a:chExt cx="5273" cy="2576"/>
          </a:xfrm>
        </p:grpSpPr>
        <p:grpSp>
          <p:nvGrpSpPr>
            <p:cNvPr id="10" name="Group 4"/>
            <p:cNvGrpSpPr>
              <a:grpSpLocks/>
            </p:cNvGrpSpPr>
            <p:nvPr/>
          </p:nvGrpSpPr>
          <p:grpSpPr bwMode="auto">
            <a:xfrm>
              <a:off x="2898" y="1224"/>
              <a:ext cx="2649" cy="2576"/>
              <a:chOff x="2898" y="1224"/>
              <a:chExt cx="2649" cy="2576"/>
            </a:xfrm>
          </p:grpSpPr>
          <p:sp>
            <p:nvSpPr>
              <p:cNvPr id="103" name="Line 5"/>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4" name="Line 6"/>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5" name="Line 7"/>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6" name="Line 8"/>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7" name="Line 9"/>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8" name="Line 10"/>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09" name="Group 11"/>
              <p:cNvGrpSpPr>
                <a:grpSpLocks/>
              </p:cNvGrpSpPr>
              <p:nvPr/>
            </p:nvGrpSpPr>
            <p:grpSpPr bwMode="auto">
              <a:xfrm>
                <a:off x="2898" y="1224"/>
                <a:ext cx="2649" cy="2576"/>
                <a:chOff x="2898" y="1224"/>
                <a:chExt cx="2649" cy="2576"/>
              </a:xfrm>
            </p:grpSpPr>
            <p:grpSp>
              <p:nvGrpSpPr>
                <p:cNvPr id="110" name="Group 12"/>
                <p:cNvGrpSpPr>
                  <a:grpSpLocks/>
                </p:cNvGrpSpPr>
                <p:nvPr/>
              </p:nvGrpSpPr>
              <p:grpSpPr bwMode="auto">
                <a:xfrm>
                  <a:off x="3766" y="2904"/>
                  <a:ext cx="897" cy="896"/>
                  <a:chOff x="1842" y="1776"/>
                  <a:chExt cx="2074" cy="2072"/>
                </a:xfrm>
              </p:grpSpPr>
              <p:sp>
                <p:nvSpPr>
                  <p:cNvPr id="156" name="Oval 1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7" name="Freeform 1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8" name="Freeform 1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9" name="Freeform 1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0" name="Freeform 1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1" name="Oval 1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2" name="Line 1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3" name="Line 2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4" name="Line 2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5" name="Line 2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11" name="Group 23"/>
                <p:cNvGrpSpPr>
                  <a:grpSpLocks/>
                </p:cNvGrpSpPr>
                <p:nvPr/>
              </p:nvGrpSpPr>
              <p:grpSpPr bwMode="auto">
                <a:xfrm>
                  <a:off x="3766" y="1224"/>
                  <a:ext cx="897" cy="896"/>
                  <a:chOff x="1842" y="1776"/>
                  <a:chExt cx="2074" cy="2072"/>
                </a:xfrm>
              </p:grpSpPr>
              <p:sp>
                <p:nvSpPr>
                  <p:cNvPr id="146" name="Oval 2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7" name="Freeform 2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 name="Freeform 2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9" name="Freeform 2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 name="Freeform 28"/>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1" name="Oval 2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2" name="Line 3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3" name="Line 3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4" name="Line 3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5" name="Line 3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12" name="Group 34"/>
                <p:cNvGrpSpPr>
                  <a:grpSpLocks/>
                </p:cNvGrpSpPr>
                <p:nvPr/>
              </p:nvGrpSpPr>
              <p:grpSpPr bwMode="auto">
                <a:xfrm>
                  <a:off x="2898" y="2064"/>
                  <a:ext cx="897" cy="896"/>
                  <a:chOff x="1842" y="1776"/>
                  <a:chExt cx="2074" cy="2072"/>
                </a:xfrm>
              </p:grpSpPr>
              <p:sp>
                <p:nvSpPr>
                  <p:cNvPr id="136" name="Oval 3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7" name="Freeform 3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 name="Freeform 3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9" name="Freeform 3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0" name="Freeform 39"/>
                  <p:cNvSpPr>
                    <a:spLocks/>
                  </p:cNvSpPr>
                  <p:nvPr/>
                </p:nvSpPr>
                <p:spPr bwMode="auto">
                  <a:xfrm flipV="1">
                    <a:off x="1842" y="279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1" name="Oval 4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2" name="Line 4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3" name="Line 4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 name="Line 4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5" name="Line 4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13" name="Group 45"/>
                <p:cNvGrpSpPr>
                  <a:grpSpLocks/>
                </p:cNvGrpSpPr>
                <p:nvPr/>
              </p:nvGrpSpPr>
              <p:grpSpPr bwMode="auto">
                <a:xfrm>
                  <a:off x="4650" y="2064"/>
                  <a:ext cx="897" cy="896"/>
                  <a:chOff x="1842" y="1776"/>
                  <a:chExt cx="2074" cy="2072"/>
                </a:xfrm>
              </p:grpSpPr>
              <p:sp>
                <p:nvSpPr>
                  <p:cNvPr id="126" name="Oval 4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7" name="Freeform 4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 name="Freeform 4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9" name="Freeform 4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 name="Freeform 5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1" name="Oval 5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 name="Line 5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3" name="Line 5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 name="Line 5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5" name="Line 5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14" name="Text Box 56"/>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15" name="Text Box 57"/>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16" name="Text Box 58"/>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17" name="Text Box 59"/>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18" name="Text Box 60"/>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19" name="Text Box 61"/>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20" name="Text Box 62"/>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21" name="Text Box 63"/>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22" name="Text Box 64"/>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23" name="Text Box 65"/>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24" name="Text Box 66"/>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25" name="Text Box 67"/>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nvGrpSpPr>
            <p:cNvPr id="11" name="Group 68"/>
            <p:cNvGrpSpPr>
              <a:grpSpLocks/>
            </p:cNvGrpSpPr>
            <p:nvPr/>
          </p:nvGrpSpPr>
          <p:grpSpPr bwMode="auto">
            <a:xfrm>
              <a:off x="1640" y="1976"/>
              <a:ext cx="1455" cy="1824"/>
              <a:chOff x="1640" y="1976"/>
              <a:chExt cx="1455" cy="1824"/>
            </a:xfrm>
          </p:grpSpPr>
          <p:sp>
            <p:nvSpPr>
              <p:cNvPr id="85" name="Line 6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6" name="Group 70"/>
              <p:cNvGrpSpPr>
                <a:grpSpLocks/>
              </p:cNvGrpSpPr>
              <p:nvPr/>
            </p:nvGrpSpPr>
            <p:grpSpPr bwMode="auto">
              <a:xfrm>
                <a:off x="1848" y="2904"/>
                <a:ext cx="1247" cy="896"/>
                <a:chOff x="1848" y="2904"/>
                <a:chExt cx="1247" cy="896"/>
              </a:xfrm>
            </p:grpSpPr>
            <p:sp>
              <p:nvSpPr>
                <p:cNvPr id="87" name="Line 7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8" name="Group 72"/>
                <p:cNvGrpSpPr>
                  <a:grpSpLocks/>
                </p:cNvGrpSpPr>
                <p:nvPr/>
              </p:nvGrpSpPr>
              <p:grpSpPr bwMode="auto">
                <a:xfrm>
                  <a:off x="2198" y="2904"/>
                  <a:ext cx="897" cy="896"/>
                  <a:chOff x="2198" y="2904"/>
                  <a:chExt cx="897" cy="896"/>
                </a:xfrm>
              </p:grpSpPr>
              <p:grpSp>
                <p:nvGrpSpPr>
                  <p:cNvPr id="89" name="Group 73"/>
                  <p:cNvGrpSpPr>
                    <a:grpSpLocks/>
                  </p:cNvGrpSpPr>
                  <p:nvPr/>
                </p:nvGrpSpPr>
                <p:grpSpPr bwMode="auto">
                  <a:xfrm>
                    <a:off x="2198" y="2904"/>
                    <a:ext cx="897" cy="896"/>
                    <a:chOff x="1842" y="1776"/>
                    <a:chExt cx="2074" cy="2072"/>
                  </a:xfrm>
                </p:grpSpPr>
                <p:sp>
                  <p:nvSpPr>
                    <p:cNvPr id="93" name="Oval 7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4" name="Freeform 7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Freeform 7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6" name="Freeform 7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7" name="Freeform 78"/>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8" name="Oval 7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9" name="Line 8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0" name="Line 8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1" name="Line 8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2" name="Line 8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90" name="Text Box 8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91" name="Text Box 8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92" name="Text Box 8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2" name="Group 87"/>
            <p:cNvGrpSpPr>
              <a:grpSpLocks/>
            </p:cNvGrpSpPr>
            <p:nvPr/>
          </p:nvGrpSpPr>
          <p:grpSpPr bwMode="auto">
            <a:xfrm>
              <a:off x="1840" y="1224"/>
              <a:ext cx="1255" cy="896"/>
              <a:chOff x="1840" y="1224"/>
              <a:chExt cx="1255" cy="896"/>
            </a:xfrm>
          </p:grpSpPr>
          <p:sp>
            <p:nvSpPr>
              <p:cNvPr id="70" name="Line 8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71" name="Group 89"/>
              <p:cNvGrpSpPr>
                <a:grpSpLocks/>
              </p:cNvGrpSpPr>
              <p:nvPr/>
            </p:nvGrpSpPr>
            <p:grpSpPr bwMode="auto">
              <a:xfrm>
                <a:off x="2198" y="1224"/>
                <a:ext cx="897" cy="896"/>
                <a:chOff x="1842" y="1776"/>
                <a:chExt cx="2074" cy="2072"/>
              </a:xfrm>
            </p:grpSpPr>
            <p:sp>
              <p:nvSpPr>
                <p:cNvPr id="75" name="Oval 9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6" name="Freeform 9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Freeform 9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Freeform 9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9" name="Freeform 94"/>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Oval 9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1" name="Line 9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2" name="Line 9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3" name="Line 9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4" name="Line 9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72" name="Text Box 10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73" name="Text Box 10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74" name="Text Box 10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7" name="Group 103"/>
            <p:cNvGrpSpPr>
              <a:grpSpLocks/>
            </p:cNvGrpSpPr>
            <p:nvPr/>
          </p:nvGrpSpPr>
          <p:grpSpPr bwMode="auto">
            <a:xfrm>
              <a:off x="972" y="2828"/>
              <a:ext cx="903" cy="972"/>
              <a:chOff x="972" y="2828"/>
              <a:chExt cx="903" cy="972"/>
            </a:xfrm>
          </p:grpSpPr>
          <p:sp>
            <p:nvSpPr>
              <p:cNvPr id="54" name="Line 10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55" name="Group 105"/>
              <p:cNvGrpSpPr>
                <a:grpSpLocks/>
              </p:cNvGrpSpPr>
              <p:nvPr/>
            </p:nvGrpSpPr>
            <p:grpSpPr bwMode="auto">
              <a:xfrm>
                <a:off x="978" y="2904"/>
                <a:ext cx="897" cy="896"/>
                <a:chOff x="978" y="2904"/>
                <a:chExt cx="897" cy="896"/>
              </a:xfrm>
            </p:grpSpPr>
            <p:grpSp>
              <p:nvGrpSpPr>
                <p:cNvPr id="56" name="Group 106"/>
                <p:cNvGrpSpPr>
                  <a:grpSpLocks/>
                </p:cNvGrpSpPr>
                <p:nvPr/>
              </p:nvGrpSpPr>
              <p:grpSpPr bwMode="auto">
                <a:xfrm>
                  <a:off x="978" y="2904"/>
                  <a:ext cx="897" cy="896"/>
                  <a:chOff x="1842" y="1776"/>
                  <a:chExt cx="2074" cy="2072"/>
                </a:xfrm>
              </p:grpSpPr>
              <p:sp>
                <p:nvSpPr>
                  <p:cNvPr id="60" name="Oval 10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Freeform 10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2" name="Freeform 10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3" name="Freeform 11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4" name="Freeform 111"/>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5" name="Oval 11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6" name="Line 11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Line 11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8" name="Line 11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9" name="Line 11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57" name="Text Box 11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58" name="Text Box 11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59" name="Text Box 11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8" name="Group 120"/>
            <p:cNvGrpSpPr>
              <a:grpSpLocks/>
            </p:cNvGrpSpPr>
            <p:nvPr/>
          </p:nvGrpSpPr>
          <p:grpSpPr bwMode="auto">
            <a:xfrm>
              <a:off x="274" y="1224"/>
              <a:ext cx="1601" cy="1736"/>
              <a:chOff x="274" y="1224"/>
              <a:chExt cx="1601" cy="1736"/>
            </a:xfrm>
          </p:grpSpPr>
          <p:grpSp>
            <p:nvGrpSpPr>
              <p:cNvPr id="19" name="Group 121"/>
              <p:cNvGrpSpPr>
                <a:grpSpLocks/>
              </p:cNvGrpSpPr>
              <p:nvPr/>
            </p:nvGrpSpPr>
            <p:grpSpPr bwMode="auto">
              <a:xfrm>
                <a:off x="274" y="2064"/>
                <a:ext cx="897" cy="896"/>
                <a:chOff x="274" y="2064"/>
                <a:chExt cx="897" cy="896"/>
              </a:xfrm>
            </p:grpSpPr>
            <p:grpSp>
              <p:nvGrpSpPr>
                <p:cNvPr id="39" name="Group 122"/>
                <p:cNvGrpSpPr>
                  <a:grpSpLocks/>
                </p:cNvGrpSpPr>
                <p:nvPr/>
              </p:nvGrpSpPr>
              <p:grpSpPr bwMode="auto">
                <a:xfrm>
                  <a:off x="274" y="2064"/>
                  <a:ext cx="897" cy="896"/>
                  <a:chOff x="1842" y="1776"/>
                  <a:chExt cx="2074" cy="2072"/>
                </a:xfrm>
              </p:grpSpPr>
              <p:sp>
                <p:nvSpPr>
                  <p:cNvPr id="44" name="Oval 1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1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1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1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1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Oval 1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Line 1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Line 1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Line 1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Line 1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40" name="Text Box 13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41" name="Text Box 13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42" name="Text Box 13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43" name="Text Box 13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23" name="Group 137"/>
              <p:cNvGrpSpPr>
                <a:grpSpLocks/>
              </p:cNvGrpSpPr>
              <p:nvPr/>
            </p:nvGrpSpPr>
            <p:grpSpPr bwMode="auto">
              <a:xfrm>
                <a:off x="978" y="1224"/>
                <a:ext cx="897" cy="896"/>
                <a:chOff x="978" y="1224"/>
                <a:chExt cx="897" cy="896"/>
              </a:xfrm>
            </p:grpSpPr>
            <p:grpSp>
              <p:nvGrpSpPr>
                <p:cNvPr id="25" name="Group 138"/>
                <p:cNvGrpSpPr>
                  <a:grpSpLocks/>
                </p:cNvGrpSpPr>
                <p:nvPr/>
              </p:nvGrpSpPr>
              <p:grpSpPr bwMode="auto">
                <a:xfrm>
                  <a:off x="978" y="1224"/>
                  <a:ext cx="897" cy="896"/>
                  <a:chOff x="1842" y="1776"/>
                  <a:chExt cx="2074" cy="2072"/>
                </a:xfrm>
              </p:grpSpPr>
              <p:sp>
                <p:nvSpPr>
                  <p:cNvPr id="29" name="Oval 1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Freeform 1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Freeform 1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Freeform 1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Freeform 1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Oval 1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Line 1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Line 1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Line 1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Line 1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26" name="Text Box 14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27" name="Text Box 15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28" name="Text Box 15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24" name="Line 15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66" name="Group 153"/>
          <p:cNvGrpSpPr>
            <a:grpSpLocks/>
          </p:cNvGrpSpPr>
          <p:nvPr/>
        </p:nvGrpSpPr>
        <p:grpSpPr bwMode="auto">
          <a:xfrm>
            <a:off x="8451851" y="4025900"/>
            <a:ext cx="1851025" cy="2268538"/>
            <a:chOff x="4356" y="2536"/>
            <a:chExt cx="1166" cy="1429"/>
          </a:xfrm>
        </p:grpSpPr>
        <p:sp>
          <p:nvSpPr>
            <p:cNvPr id="167" name="Text Box 154"/>
            <p:cNvSpPr txBox="1">
              <a:spLocks noChangeArrowheads="1"/>
            </p:cNvSpPr>
            <p:nvPr/>
          </p:nvSpPr>
          <p:spPr bwMode="auto">
            <a:xfrm>
              <a:off x="4356" y="3346"/>
              <a:ext cx="1116" cy="619"/>
            </a:xfrm>
            <a:prstGeom prst="rect">
              <a:avLst/>
            </a:prstGeom>
            <a:solidFill>
              <a:schemeClr val="accent1">
                <a:lumMod val="60000"/>
                <a:lumOff val="40000"/>
              </a:schemeClr>
            </a:solidFill>
            <a:ln w="9525">
              <a:solidFill>
                <a:schemeClr val="tx1"/>
              </a:solidFill>
              <a:miter lim="800000"/>
              <a:headEnd/>
              <a:tailEnd/>
            </a:ln>
          </p:spPr>
          <p:txBody>
            <a:bodyPr wrap="none"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LF = EF </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of Project</a:t>
              </a:r>
            </a:p>
          </p:txBody>
        </p:sp>
        <p:sp>
          <p:nvSpPr>
            <p:cNvPr id="168" name="Line 155"/>
            <p:cNvSpPr>
              <a:spLocks noChangeShapeType="1"/>
            </p:cNvSpPr>
            <p:nvPr/>
          </p:nvSpPr>
          <p:spPr bwMode="auto">
            <a:xfrm flipV="1">
              <a:off x="4920" y="2816"/>
              <a:ext cx="400" cy="56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9" name="Text Box 156"/>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grpSp>
      <p:grpSp>
        <p:nvGrpSpPr>
          <p:cNvPr id="170" name="Group 157"/>
          <p:cNvGrpSpPr>
            <a:grpSpLocks/>
          </p:cNvGrpSpPr>
          <p:nvPr/>
        </p:nvGrpSpPr>
        <p:grpSpPr bwMode="auto">
          <a:xfrm>
            <a:off x="4545013" y="4025901"/>
            <a:ext cx="4830762" cy="1103313"/>
            <a:chOff x="1903" y="2536"/>
            <a:chExt cx="3043" cy="695"/>
          </a:xfrm>
        </p:grpSpPr>
        <p:sp>
          <p:nvSpPr>
            <p:cNvPr id="171" name="Text Box 158"/>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72" name="Text Box 159"/>
            <p:cNvSpPr txBox="1">
              <a:spLocks noChangeArrowheads="1"/>
            </p:cNvSpPr>
            <p:nvPr/>
          </p:nvSpPr>
          <p:spPr bwMode="auto">
            <a:xfrm>
              <a:off x="1903" y="2842"/>
              <a:ext cx="2404" cy="389"/>
            </a:xfrm>
            <a:prstGeom prst="rect">
              <a:avLst/>
            </a:prstGeom>
            <a:solidFill>
              <a:schemeClr val="accent1">
                <a:lumMod val="60000"/>
                <a:lumOff val="40000"/>
              </a:schemeClr>
            </a:solidFill>
            <a:ln w="9525">
              <a:solidFill>
                <a:schemeClr val="tx1"/>
              </a:solidFill>
              <a:miter lim="800000"/>
              <a:headEnd/>
              <a:tailEnd/>
            </a:ln>
          </p:spPr>
          <p:txBody>
            <a:bodyPr wrap="none"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LS = LF – Activity time</a:t>
              </a:r>
            </a:p>
          </p:txBody>
        </p:sp>
        <p:sp>
          <p:nvSpPr>
            <p:cNvPr id="173" name="Line 160"/>
            <p:cNvSpPr>
              <a:spLocks noChangeShapeType="1"/>
            </p:cNvSpPr>
            <p:nvPr/>
          </p:nvSpPr>
          <p:spPr bwMode="auto">
            <a:xfrm flipV="1">
              <a:off x="4232" y="2656"/>
              <a:ext cx="488" cy="24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custDataLst>
      <p:tags r:id="rId1"/>
    </p:custDataLst>
    <p:extLst>
      <p:ext uri="{BB962C8B-B14F-4D97-AF65-F5344CB8AC3E}">
        <p14:creationId xmlns:p14="http://schemas.microsoft.com/office/powerpoint/2010/main" val="30521300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par>
                          <p:cTn id="8" fill="hold">
                            <p:stCondLst>
                              <p:cond delay="2000"/>
                            </p:stCondLst>
                            <p:childTnLst>
                              <p:par>
                                <p:cTn id="9" presetID="18" presetClass="entr" presetSubtype="3" fill="hold" nodeType="afterEffect">
                                  <p:stCondLst>
                                    <p:cond delay="1000"/>
                                  </p:stCondLst>
                                  <p:childTnLst>
                                    <p:set>
                                      <p:cBhvr>
                                        <p:cTn id="10" dur="1" fill="hold">
                                          <p:stCondLst>
                                            <p:cond delay="0"/>
                                          </p:stCondLst>
                                        </p:cTn>
                                        <p:tgtEl>
                                          <p:spTgt spid="166"/>
                                        </p:tgtEl>
                                        <p:attrNameLst>
                                          <p:attrName>style.visibility</p:attrName>
                                        </p:attrNameLst>
                                      </p:cBhvr>
                                      <p:to>
                                        <p:strVal val="visible"/>
                                      </p:to>
                                    </p:set>
                                    <p:animEffect transition="in" filter="strips(upRight)">
                                      <p:cBhvr>
                                        <p:cTn id="11" dur="1000"/>
                                        <p:tgtEl>
                                          <p:spTgt spid="166"/>
                                        </p:tgtEl>
                                      </p:cBhvr>
                                    </p:animEffect>
                                  </p:childTnLst>
                                </p:cTn>
                              </p:par>
                            </p:childTnLst>
                          </p:cTn>
                        </p:par>
                      </p:childTnLst>
                    </p:cTn>
                  </p:par>
                  <p:par>
                    <p:cTn id="12" fill="hold">
                      <p:stCondLst>
                        <p:cond delay="indefinite"/>
                      </p:stCondLst>
                      <p:childTnLst>
                        <p:par>
                          <p:cTn id="13" fill="hold">
                            <p:stCondLst>
                              <p:cond delay="0"/>
                            </p:stCondLst>
                            <p:childTnLst>
                              <p:par>
                                <p:cTn id="14" presetID="18" presetClass="entr" presetSubtype="3" fill="hold" nodeType="clickEffect">
                                  <p:stCondLst>
                                    <p:cond delay="0"/>
                                  </p:stCondLst>
                                  <p:childTnLst>
                                    <p:set>
                                      <p:cBhvr>
                                        <p:cTn id="15" dur="1" fill="hold">
                                          <p:stCondLst>
                                            <p:cond delay="0"/>
                                          </p:stCondLst>
                                        </p:cTn>
                                        <p:tgtEl>
                                          <p:spTgt spid="170"/>
                                        </p:tgtEl>
                                        <p:attrNameLst>
                                          <p:attrName>style.visibility</p:attrName>
                                        </p:attrNameLst>
                                      </p:cBhvr>
                                      <p:to>
                                        <p:strVal val="visible"/>
                                      </p:to>
                                    </p:set>
                                    <p:animEffect transition="in" filter="strips(upRight)">
                                      <p:cBhvr>
                                        <p:cTn id="16" dur="10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3"/>
          <p:cNvGrpSpPr>
            <a:grpSpLocks/>
          </p:cNvGrpSpPr>
          <p:nvPr/>
        </p:nvGrpSpPr>
        <p:grpSpPr bwMode="auto">
          <a:xfrm>
            <a:off x="1958975" y="1943100"/>
            <a:ext cx="8370888" cy="4089400"/>
            <a:chOff x="274" y="1224"/>
            <a:chExt cx="5273" cy="2576"/>
          </a:xfrm>
        </p:grpSpPr>
        <p:grpSp>
          <p:nvGrpSpPr>
            <p:cNvPr id="10" name="Group 4"/>
            <p:cNvGrpSpPr>
              <a:grpSpLocks/>
            </p:cNvGrpSpPr>
            <p:nvPr/>
          </p:nvGrpSpPr>
          <p:grpSpPr bwMode="auto">
            <a:xfrm>
              <a:off x="2898" y="1224"/>
              <a:ext cx="2649" cy="2576"/>
              <a:chOff x="2898" y="1224"/>
              <a:chExt cx="2649" cy="2576"/>
            </a:xfrm>
          </p:grpSpPr>
          <p:grpSp>
            <p:nvGrpSpPr>
              <p:cNvPr id="103" name="Group 5"/>
              <p:cNvGrpSpPr>
                <a:grpSpLocks/>
              </p:cNvGrpSpPr>
              <p:nvPr/>
            </p:nvGrpSpPr>
            <p:grpSpPr bwMode="auto">
              <a:xfrm>
                <a:off x="2898" y="1224"/>
                <a:ext cx="2649" cy="2576"/>
                <a:chOff x="2898" y="1224"/>
                <a:chExt cx="2649" cy="2576"/>
              </a:xfrm>
            </p:grpSpPr>
            <p:sp>
              <p:nvSpPr>
                <p:cNvPr id="106" name="Line 6"/>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7" name="Line 7"/>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8" name="Line 8"/>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9" name="Line 9"/>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0" name="Line 10"/>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1" name="Line 11"/>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12" name="Group 12"/>
                <p:cNvGrpSpPr>
                  <a:grpSpLocks/>
                </p:cNvGrpSpPr>
                <p:nvPr/>
              </p:nvGrpSpPr>
              <p:grpSpPr bwMode="auto">
                <a:xfrm>
                  <a:off x="2898" y="1224"/>
                  <a:ext cx="2649" cy="2576"/>
                  <a:chOff x="2898" y="1224"/>
                  <a:chExt cx="2649" cy="2576"/>
                </a:xfrm>
              </p:grpSpPr>
              <p:grpSp>
                <p:nvGrpSpPr>
                  <p:cNvPr id="113" name="Group 13"/>
                  <p:cNvGrpSpPr>
                    <a:grpSpLocks/>
                  </p:cNvGrpSpPr>
                  <p:nvPr/>
                </p:nvGrpSpPr>
                <p:grpSpPr bwMode="auto">
                  <a:xfrm>
                    <a:off x="3766" y="2904"/>
                    <a:ext cx="897" cy="896"/>
                    <a:chOff x="1842" y="1776"/>
                    <a:chExt cx="2074" cy="2072"/>
                  </a:xfrm>
                </p:grpSpPr>
                <p:sp>
                  <p:nvSpPr>
                    <p:cNvPr id="159" name="Oval 1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0" name="Freeform 1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1" name="Freeform 1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2" name="Freeform 1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3" name="Freeform 1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4" name="Oval 1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5" name="Line 2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6" name="Line 2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7" name="Line 2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8" name="Line 2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14" name="Group 24"/>
                  <p:cNvGrpSpPr>
                    <a:grpSpLocks/>
                  </p:cNvGrpSpPr>
                  <p:nvPr/>
                </p:nvGrpSpPr>
                <p:grpSpPr bwMode="auto">
                  <a:xfrm>
                    <a:off x="3766" y="1224"/>
                    <a:ext cx="897" cy="896"/>
                    <a:chOff x="1842" y="1776"/>
                    <a:chExt cx="2074" cy="2072"/>
                  </a:xfrm>
                </p:grpSpPr>
                <p:sp>
                  <p:nvSpPr>
                    <p:cNvPr id="149" name="Oval 2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 name="Freeform 2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1" name="Freeform 2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2" name="Freeform 2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3" name="Freeform 2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4" name="Oval 3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5" name="Line 3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6" name="Line 3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7" name="Line 3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8" name="Line 3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15" name="Group 35"/>
                  <p:cNvGrpSpPr>
                    <a:grpSpLocks/>
                  </p:cNvGrpSpPr>
                  <p:nvPr/>
                </p:nvGrpSpPr>
                <p:grpSpPr bwMode="auto">
                  <a:xfrm>
                    <a:off x="2898" y="2064"/>
                    <a:ext cx="897" cy="896"/>
                    <a:chOff x="1842" y="1776"/>
                    <a:chExt cx="2074" cy="2072"/>
                  </a:xfrm>
                </p:grpSpPr>
                <p:sp>
                  <p:nvSpPr>
                    <p:cNvPr id="139" name="Oval 3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0" name="Freeform 3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1" name="Freeform 3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2" name="Freeform 3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3" name="Freeform 4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2D2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 name="Oval 4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5" name="Line 4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 name="Line 4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7" name="Line 4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 name="Line 4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16" name="Group 46"/>
                  <p:cNvGrpSpPr>
                    <a:grpSpLocks/>
                  </p:cNvGrpSpPr>
                  <p:nvPr/>
                </p:nvGrpSpPr>
                <p:grpSpPr bwMode="auto">
                  <a:xfrm>
                    <a:off x="4650" y="2064"/>
                    <a:ext cx="897" cy="896"/>
                    <a:chOff x="1842" y="1776"/>
                    <a:chExt cx="2074" cy="2072"/>
                  </a:xfrm>
                </p:grpSpPr>
                <p:sp>
                  <p:nvSpPr>
                    <p:cNvPr id="129" name="Oval 4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 name="Freeform 4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1" name="Freeform 4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 name="Freeform 5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3" name="Freeform 5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 name="Oval 5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5" name="Line 5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 name="Line 5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7" name="Line 5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 name="Line 5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17" name="Text Box 57"/>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18" name="Text Box 58"/>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19" name="Text Box 59"/>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20" name="Text Box 60"/>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21" name="Text Box 61"/>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22" name="Text Box 62"/>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23" name="Text Box 63"/>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24" name="Text Box 64"/>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25" name="Text Box 65"/>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26" name="Text Box 66"/>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27" name="Text Box 67"/>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28" name="Text Box 68"/>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04" name="Text Box 69"/>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05" name="Text Box 70"/>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grpSp>
        <p:grpSp>
          <p:nvGrpSpPr>
            <p:cNvPr id="11" name="Group 71"/>
            <p:cNvGrpSpPr>
              <a:grpSpLocks/>
            </p:cNvGrpSpPr>
            <p:nvPr/>
          </p:nvGrpSpPr>
          <p:grpSpPr bwMode="auto">
            <a:xfrm>
              <a:off x="1640" y="1976"/>
              <a:ext cx="1455" cy="1824"/>
              <a:chOff x="1640" y="1976"/>
              <a:chExt cx="1455" cy="1824"/>
            </a:xfrm>
          </p:grpSpPr>
          <p:sp>
            <p:nvSpPr>
              <p:cNvPr id="85" name="Line 72"/>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6" name="Group 73"/>
              <p:cNvGrpSpPr>
                <a:grpSpLocks/>
              </p:cNvGrpSpPr>
              <p:nvPr/>
            </p:nvGrpSpPr>
            <p:grpSpPr bwMode="auto">
              <a:xfrm>
                <a:off x="1848" y="2904"/>
                <a:ext cx="1247" cy="896"/>
                <a:chOff x="1848" y="2904"/>
                <a:chExt cx="1247" cy="896"/>
              </a:xfrm>
            </p:grpSpPr>
            <p:sp>
              <p:nvSpPr>
                <p:cNvPr id="87" name="Line 74"/>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8" name="Group 75"/>
                <p:cNvGrpSpPr>
                  <a:grpSpLocks/>
                </p:cNvGrpSpPr>
                <p:nvPr/>
              </p:nvGrpSpPr>
              <p:grpSpPr bwMode="auto">
                <a:xfrm>
                  <a:off x="2198" y="2904"/>
                  <a:ext cx="897" cy="896"/>
                  <a:chOff x="2198" y="2904"/>
                  <a:chExt cx="897" cy="896"/>
                </a:xfrm>
              </p:grpSpPr>
              <p:grpSp>
                <p:nvGrpSpPr>
                  <p:cNvPr id="89" name="Group 76"/>
                  <p:cNvGrpSpPr>
                    <a:grpSpLocks/>
                  </p:cNvGrpSpPr>
                  <p:nvPr/>
                </p:nvGrpSpPr>
                <p:grpSpPr bwMode="auto">
                  <a:xfrm>
                    <a:off x="2198" y="2904"/>
                    <a:ext cx="897" cy="896"/>
                    <a:chOff x="1842" y="1776"/>
                    <a:chExt cx="2074" cy="2072"/>
                  </a:xfrm>
                </p:grpSpPr>
                <p:sp>
                  <p:nvSpPr>
                    <p:cNvPr id="93" name="Oval 7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4" name="Freeform 7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Freeform 7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6" name="Freeform 8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7" name="Freeform 8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8" name="Oval 8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9" name="Line 8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0" name="Line 8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1" name="Line 8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2" name="Line 8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90" name="Text Box 87"/>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91" name="Text Box 88"/>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92" name="Text Box 89"/>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2" name="Group 90"/>
            <p:cNvGrpSpPr>
              <a:grpSpLocks/>
            </p:cNvGrpSpPr>
            <p:nvPr/>
          </p:nvGrpSpPr>
          <p:grpSpPr bwMode="auto">
            <a:xfrm>
              <a:off x="1840" y="1224"/>
              <a:ext cx="1255" cy="896"/>
              <a:chOff x="1840" y="1224"/>
              <a:chExt cx="1255" cy="896"/>
            </a:xfrm>
          </p:grpSpPr>
          <p:sp>
            <p:nvSpPr>
              <p:cNvPr id="70" name="Line 91"/>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71" name="Group 92"/>
              <p:cNvGrpSpPr>
                <a:grpSpLocks/>
              </p:cNvGrpSpPr>
              <p:nvPr/>
            </p:nvGrpSpPr>
            <p:grpSpPr bwMode="auto">
              <a:xfrm>
                <a:off x="2198" y="1224"/>
                <a:ext cx="897" cy="896"/>
                <a:chOff x="1842" y="1776"/>
                <a:chExt cx="2074" cy="2072"/>
              </a:xfrm>
            </p:grpSpPr>
            <p:sp>
              <p:nvSpPr>
                <p:cNvPr id="75" name="Oval 9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6" name="Freeform 9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Freeform 9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Freeform 9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9" name="Freeform 9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Oval 9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1" name="Line 9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2" name="Line 10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3" name="Line 10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4" name="Line 10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72" name="Text Box 103"/>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73" name="Text Box 104"/>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74" name="Text Box 105"/>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7" name="Group 106"/>
            <p:cNvGrpSpPr>
              <a:grpSpLocks/>
            </p:cNvGrpSpPr>
            <p:nvPr/>
          </p:nvGrpSpPr>
          <p:grpSpPr bwMode="auto">
            <a:xfrm>
              <a:off x="972" y="2828"/>
              <a:ext cx="903" cy="972"/>
              <a:chOff x="972" y="2828"/>
              <a:chExt cx="903" cy="972"/>
            </a:xfrm>
          </p:grpSpPr>
          <p:sp>
            <p:nvSpPr>
              <p:cNvPr id="54" name="Line 107"/>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55" name="Group 108"/>
              <p:cNvGrpSpPr>
                <a:grpSpLocks/>
              </p:cNvGrpSpPr>
              <p:nvPr/>
            </p:nvGrpSpPr>
            <p:grpSpPr bwMode="auto">
              <a:xfrm>
                <a:off x="978" y="2904"/>
                <a:ext cx="897" cy="896"/>
                <a:chOff x="978" y="2904"/>
                <a:chExt cx="897" cy="896"/>
              </a:xfrm>
            </p:grpSpPr>
            <p:grpSp>
              <p:nvGrpSpPr>
                <p:cNvPr id="56" name="Group 109"/>
                <p:cNvGrpSpPr>
                  <a:grpSpLocks/>
                </p:cNvGrpSpPr>
                <p:nvPr/>
              </p:nvGrpSpPr>
              <p:grpSpPr bwMode="auto">
                <a:xfrm>
                  <a:off x="978" y="2904"/>
                  <a:ext cx="897" cy="896"/>
                  <a:chOff x="1842" y="1776"/>
                  <a:chExt cx="2074" cy="2072"/>
                </a:xfrm>
              </p:grpSpPr>
              <p:sp>
                <p:nvSpPr>
                  <p:cNvPr id="60" name="Oval 11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Freeform 11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2" name="Freeform 11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3" name="Freeform 11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4" name="Freeform 11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5" name="Oval 11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6" name="Line 11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Line 11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8" name="Line 11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9" name="Line 11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57" name="Text Box 120"/>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58" name="Text Box 121"/>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59" name="Text Box 122"/>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8" name="Group 123"/>
            <p:cNvGrpSpPr>
              <a:grpSpLocks/>
            </p:cNvGrpSpPr>
            <p:nvPr/>
          </p:nvGrpSpPr>
          <p:grpSpPr bwMode="auto">
            <a:xfrm>
              <a:off x="274" y="1224"/>
              <a:ext cx="1601" cy="1736"/>
              <a:chOff x="274" y="1224"/>
              <a:chExt cx="1601" cy="1736"/>
            </a:xfrm>
          </p:grpSpPr>
          <p:grpSp>
            <p:nvGrpSpPr>
              <p:cNvPr id="19" name="Group 124"/>
              <p:cNvGrpSpPr>
                <a:grpSpLocks/>
              </p:cNvGrpSpPr>
              <p:nvPr/>
            </p:nvGrpSpPr>
            <p:grpSpPr bwMode="auto">
              <a:xfrm>
                <a:off x="274" y="2064"/>
                <a:ext cx="897" cy="896"/>
                <a:chOff x="274" y="2064"/>
                <a:chExt cx="897" cy="896"/>
              </a:xfrm>
            </p:grpSpPr>
            <p:grpSp>
              <p:nvGrpSpPr>
                <p:cNvPr id="39" name="Group 125"/>
                <p:cNvGrpSpPr>
                  <a:grpSpLocks/>
                </p:cNvGrpSpPr>
                <p:nvPr/>
              </p:nvGrpSpPr>
              <p:grpSpPr bwMode="auto">
                <a:xfrm>
                  <a:off x="274" y="2064"/>
                  <a:ext cx="897" cy="896"/>
                  <a:chOff x="1842" y="1776"/>
                  <a:chExt cx="2074" cy="2072"/>
                </a:xfrm>
              </p:grpSpPr>
              <p:sp>
                <p:nvSpPr>
                  <p:cNvPr id="44" name="Oval 1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1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12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1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1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Oval 1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Line 1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Line 1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Line 1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Line 1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40" name="Text Box 136"/>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41" name="Text Box 137"/>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42" name="Text Box 138"/>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43" name="Text Box 139"/>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23" name="Group 140"/>
              <p:cNvGrpSpPr>
                <a:grpSpLocks/>
              </p:cNvGrpSpPr>
              <p:nvPr/>
            </p:nvGrpSpPr>
            <p:grpSpPr bwMode="auto">
              <a:xfrm>
                <a:off x="978" y="1224"/>
                <a:ext cx="897" cy="896"/>
                <a:chOff x="978" y="1224"/>
                <a:chExt cx="897" cy="896"/>
              </a:xfrm>
            </p:grpSpPr>
            <p:grpSp>
              <p:nvGrpSpPr>
                <p:cNvPr id="25" name="Group 141"/>
                <p:cNvGrpSpPr>
                  <a:grpSpLocks/>
                </p:cNvGrpSpPr>
                <p:nvPr/>
              </p:nvGrpSpPr>
              <p:grpSpPr bwMode="auto">
                <a:xfrm>
                  <a:off x="978" y="1224"/>
                  <a:ext cx="897" cy="896"/>
                  <a:chOff x="1842" y="1776"/>
                  <a:chExt cx="2074" cy="2072"/>
                </a:xfrm>
              </p:grpSpPr>
              <p:sp>
                <p:nvSpPr>
                  <p:cNvPr id="29" name="Oval 14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Freeform 14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Freeform 14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Freeform 14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Freeform 14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Oval 14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Line 14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Line 14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Line 15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Line 15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26" name="Text Box 152"/>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27" name="Text Box 153"/>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28" name="Text Box 154"/>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24" name="Line 155"/>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69" name="Group 156"/>
          <p:cNvGrpSpPr>
            <a:grpSpLocks/>
          </p:cNvGrpSpPr>
          <p:nvPr/>
        </p:nvGrpSpPr>
        <p:grpSpPr bwMode="auto">
          <a:xfrm>
            <a:off x="5275263" y="2705100"/>
            <a:ext cx="3605212" cy="1720850"/>
            <a:chOff x="2363" y="1704"/>
            <a:chExt cx="2271" cy="1084"/>
          </a:xfrm>
        </p:grpSpPr>
        <p:sp>
          <p:nvSpPr>
            <p:cNvPr id="170" name="Text Box 157"/>
            <p:cNvSpPr txBox="1">
              <a:spLocks noChangeArrowheads="1"/>
            </p:cNvSpPr>
            <p:nvPr/>
          </p:nvSpPr>
          <p:spPr bwMode="auto">
            <a:xfrm>
              <a:off x="2363" y="2240"/>
              <a:ext cx="2049" cy="548"/>
            </a:xfrm>
            <a:prstGeom prst="rect">
              <a:avLst/>
            </a:prstGeom>
            <a:solidFill>
              <a:schemeClr val="accent1">
                <a:lumMod val="60000"/>
                <a:lumOff val="40000"/>
              </a:schemeClr>
            </a:solidFill>
            <a:ln w="9525">
              <a:solidFill>
                <a:schemeClr val="tx1"/>
              </a:solidFill>
              <a:miter lim="800000"/>
              <a:headEnd/>
              <a:tailEnd/>
            </a:ln>
          </p:spPr>
          <p:txBody>
            <a:bodyPr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400" b="0" i="0" u="none" strike="noStrike" kern="1200" cap="none" spc="0" normalizeH="0" baseline="0" noProof="0" dirty="0">
                  <a:ln>
                    <a:noFill/>
                  </a:ln>
                  <a:solidFill>
                    <a:prstClr val="black"/>
                  </a:solidFill>
                  <a:effectLst/>
                  <a:uLnTx/>
                  <a:uFillTx/>
                  <a:latin typeface="Arial" charset="0"/>
                  <a:ea typeface="MS PGothic" charset="0"/>
                  <a:cs typeface="MS PGothic" charset="0"/>
                </a:rPr>
                <a:t>LF = Min(LS of following activity)</a:t>
              </a:r>
            </a:p>
          </p:txBody>
        </p:sp>
        <p:sp>
          <p:nvSpPr>
            <p:cNvPr id="171" name="Line 158"/>
            <p:cNvSpPr>
              <a:spLocks noChangeShapeType="1"/>
            </p:cNvSpPr>
            <p:nvPr/>
          </p:nvSpPr>
          <p:spPr bwMode="auto">
            <a:xfrm flipV="1">
              <a:off x="4256" y="1944"/>
              <a:ext cx="192" cy="48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2" name="Text Box 159"/>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73" name="Text Box 160"/>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Tree>
    <p:extLst>
      <p:ext uri="{BB962C8B-B14F-4D97-AF65-F5344CB8AC3E}">
        <p14:creationId xmlns:p14="http://schemas.microsoft.com/office/powerpoint/2010/main" val="176324271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1000"/>
                                  </p:stCondLst>
                                  <p:childTnLst>
                                    <p:set>
                                      <p:cBhvr>
                                        <p:cTn id="6" dur="1" fill="hold">
                                          <p:stCondLst>
                                            <p:cond delay="0"/>
                                          </p:stCondLst>
                                        </p:cTn>
                                        <p:tgtEl>
                                          <p:spTgt spid="169"/>
                                        </p:tgtEl>
                                        <p:attrNameLst>
                                          <p:attrName>style.visibility</p:attrName>
                                        </p:attrNameLst>
                                      </p:cBhvr>
                                      <p:to>
                                        <p:strVal val="visible"/>
                                      </p:to>
                                    </p:set>
                                    <p:animEffect transition="in" filter="strips(upRight)">
                                      <p:cBhvr>
                                        <p:cTn id="7" dur="10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5157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3"/>
          <p:cNvGrpSpPr>
            <a:grpSpLocks/>
          </p:cNvGrpSpPr>
          <p:nvPr/>
        </p:nvGrpSpPr>
        <p:grpSpPr bwMode="auto">
          <a:xfrm>
            <a:off x="1958975" y="2275615"/>
            <a:ext cx="8370888" cy="4089400"/>
            <a:chOff x="274" y="1224"/>
            <a:chExt cx="5273" cy="2576"/>
          </a:xfrm>
        </p:grpSpPr>
        <p:grpSp>
          <p:nvGrpSpPr>
            <p:cNvPr id="10" name="Group 4"/>
            <p:cNvGrpSpPr>
              <a:grpSpLocks/>
            </p:cNvGrpSpPr>
            <p:nvPr/>
          </p:nvGrpSpPr>
          <p:grpSpPr bwMode="auto">
            <a:xfrm>
              <a:off x="2898" y="1224"/>
              <a:ext cx="2649" cy="2576"/>
              <a:chOff x="2898" y="1224"/>
              <a:chExt cx="2649" cy="2576"/>
            </a:xfrm>
          </p:grpSpPr>
          <p:grpSp>
            <p:nvGrpSpPr>
              <p:cNvPr id="103" name="Group 5"/>
              <p:cNvGrpSpPr>
                <a:grpSpLocks/>
              </p:cNvGrpSpPr>
              <p:nvPr/>
            </p:nvGrpSpPr>
            <p:grpSpPr bwMode="auto">
              <a:xfrm>
                <a:off x="2898" y="1224"/>
                <a:ext cx="2649" cy="2576"/>
                <a:chOff x="2898" y="1224"/>
                <a:chExt cx="2649" cy="2576"/>
              </a:xfrm>
            </p:grpSpPr>
            <p:grpSp>
              <p:nvGrpSpPr>
                <p:cNvPr id="106" name="Group 6"/>
                <p:cNvGrpSpPr>
                  <a:grpSpLocks/>
                </p:cNvGrpSpPr>
                <p:nvPr/>
              </p:nvGrpSpPr>
              <p:grpSpPr bwMode="auto">
                <a:xfrm>
                  <a:off x="2898" y="1224"/>
                  <a:ext cx="2649" cy="2576"/>
                  <a:chOff x="2898" y="1224"/>
                  <a:chExt cx="2649" cy="2576"/>
                </a:xfrm>
              </p:grpSpPr>
              <p:sp>
                <p:nvSpPr>
                  <p:cNvPr id="113" name="Line 7"/>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4" name="Line 8"/>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5" name="Line 9"/>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6" name="Line 10"/>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7" name="Line 11"/>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8" name="Line 12"/>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19" name="Group 13"/>
                  <p:cNvGrpSpPr>
                    <a:grpSpLocks/>
                  </p:cNvGrpSpPr>
                  <p:nvPr/>
                </p:nvGrpSpPr>
                <p:grpSpPr bwMode="auto">
                  <a:xfrm>
                    <a:off x="2898" y="1224"/>
                    <a:ext cx="2649" cy="2576"/>
                    <a:chOff x="2898" y="1224"/>
                    <a:chExt cx="2649" cy="2576"/>
                  </a:xfrm>
                </p:grpSpPr>
                <p:grpSp>
                  <p:nvGrpSpPr>
                    <p:cNvPr id="120" name="Group 14"/>
                    <p:cNvGrpSpPr>
                      <a:grpSpLocks/>
                    </p:cNvGrpSpPr>
                    <p:nvPr/>
                  </p:nvGrpSpPr>
                  <p:grpSpPr bwMode="auto">
                    <a:xfrm>
                      <a:off x="3766" y="2904"/>
                      <a:ext cx="897" cy="896"/>
                      <a:chOff x="1842" y="1776"/>
                      <a:chExt cx="2074" cy="2072"/>
                    </a:xfrm>
                  </p:grpSpPr>
                  <p:sp>
                    <p:nvSpPr>
                      <p:cNvPr id="166" name="Oval 1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7" name="Freeform 1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8" name="Freeform 1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9" name="Freeform 1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0" name="Freeform 1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1" name="Oval 2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2" name="Line 2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3" name="Line 2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4" name="Line 2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5" name="Line 2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1" name="Group 25"/>
                    <p:cNvGrpSpPr>
                      <a:grpSpLocks/>
                    </p:cNvGrpSpPr>
                    <p:nvPr/>
                  </p:nvGrpSpPr>
                  <p:grpSpPr bwMode="auto">
                    <a:xfrm>
                      <a:off x="3766" y="1224"/>
                      <a:ext cx="897" cy="896"/>
                      <a:chOff x="1842" y="1776"/>
                      <a:chExt cx="2074" cy="2072"/>
                    </a:xfrm>
                  </p:grpSpPr>
                  <p:sp>
                    <p:nvSpPr>
                      <p:cNvPr id="156" name="Oval 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7" name="Freeform 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8" name="Freeform 28"/>
                      <p:cNvSpPr>
                        <a:spLocks/>
                      </p:cNvSpPr>
                      <p:nvPr/>
                    </p:nvSpPr>
                    <p:spPr bwMode="auto">
                      <a:xfrm flipH="1">
                        <a:off x="3220" y="182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9" name="Freeform 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0" name="Freeform 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1" name="Oval 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2" name="Line 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3" name="Line 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4" name="Line 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5" name="Line 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2" name="Group 36"/>
                    <p:cNvGrpSpPr>
                      <a:grpSpLocks/>
                    </p:cNvGrpSpPr>
                    <p:nvPr/>
                  </p:nvGrpSpPr>
                  <p:grpSpPr bwMode="auto">
                    <a:xfrm>
                      <a:off x="2898" y="2064"/>
                      <a:ext cx="897" cy="896"/>
                      <a:chOff x="1842" y="1776"/>
                      <a:chExt cx="2074" cy="2072"/>
                    </a:xfrm>
                  </p:grpSpPr>
                  <p:sp>
                    <p:nvSpPr>
                      <p:cNvPr id="146" name="Oval 3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7" name="Freeform 3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 name="Freeform 3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9" name="Freeform 4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 name="Freeform 4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1" name="Oval 4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2" name="Line 4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3" name="Line 4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4" name="Line 4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5" name="Line 4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3" name="Group 47"/>
                    <p:cNvGrpSpPr>
                      <a:grpSpLocks/>
                    </p:cNvGrpSpPr>
                    <p:nvPr/>
                  </p:nvGrpSpPr>
                  <p:grpSpPr bwMode="auto">
                    <a:xfrm>
                      <a:off x="4650" y="2064"/>
                      <a:ext cx="897" cy="896"/>
                      <a:chOff x="1842" y="1776"/>
                      <a:chExt cx="2074" cy="2072"/>
                    </a:xfrm>
                  </p:grpSpPr>
                  <p:sp>
                    <p:nvSpPr>
                      <p:cNvPr id="136" name="Oval 4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7" name="Freeform 4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 name="Freeform 50"/>
                      <p:cNvSpPr>
                        <a:spLocks/>
                      </p:cNvSpPr>
                      <p:nvPr/>
                    </p:nvSpPr>
                    <p:spPr bwMode="auto">
                      <a:xfrm flipH="1">
                        <a:off x="3220" y="182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9" name="Freeform 5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0" name="Freeform 5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1" name="Oval 5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2" name="Line 5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3" name="Line 5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 name="Line 5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5" name="Line 5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24" name="Text Box 58"/>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25" name="Text Box 59"/>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26" name="Text Box 60"/>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27" name="Text Box 61"/>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28" name="Text Box 62"/>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29" name="Text Box 63"/>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30" name="Text Box 64"/>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31" name="Text Box 65"/>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32" name="Text Box 66"/>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3" name="Text Box 67"/>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34" name="Text Box 68"/>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35" name="Text Box 69"/>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07" name="Text Box 70"/>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08" name="Text Box 71"/>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09" name="Text Box 72"/>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10" name="Text Box 73"/>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11" name="Text Box 74"/>
                <p:cNvSpPr txBox="1">
                  <a:spLocks noChangeArrowheads="1"/>
                </p:cNvSpPr>
                <p:nvPr/>
              </p:nvSpPr>
              <p:spPr bwMode="auto">
                <a:xfrm>
                  <a:off x="3838" y="3376"/>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12" name="Text Box 75"/>
                <p:cNvSpPr txBox="1">
                  <a:spLocks noChangeArrowheads="1"/>
                </p:cNvSpPr>
                <p:nvPr/>
              </p:nvSpPr>
              <p:spPr bwMode="auto">
                <a:xfrm>
                  <a:off x="4358" y="337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
            <p:nvSpPr>
              <p:cNvPr id="104" name="Text Box 76"/>
              <p:cNvSpPr txBox="1">
                <a:spLocks noChangeArrowheads="1"/>
              </p:cNvSpPr>
              <p:nvPr/>
            </p:nvSpPr>
            <p:spPr bwMode="auto">
              <a:xfrm>
                <a:off x="297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05" name="Text Box 77"/>
              <p:cNvSpPr txBox="1">
                <a:spLocks noChangeArrowheads="1"/>
              </p:cNvSpPr>
              <p:nvPr/>
            </p:nvSpPr>
            <p:spPr bwMode="auto">
              <a:xfrm>
                <a:off x="3518"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grpSp>
        <p:grpSp>
          <p:nvGrpSpPr>
            <p:cNvPr id="11" name="Group 78"/>
            <p:cNvGrpSpPr>
              <a:grpSpLocks/>
            </p:cNvGrpSpPr>
            <p:nvPr/>
          </p:nvGrpSpPr>
          <p:grpSpPr bwMode="auto">
            <a:xfrm>
              <a:off x="1640" y="1976"/>
              <a:ext cx="1455" cy="1824"/>
              <a:chOff x="1640" y="1976"/>
              <a:chExt cx="1455" cy="1824"/>
            </a:xfrm>
          </p:grpSpPr>
          <p:sp>
            <p:nvSpPr>
              <p:cNvPr id="85" name="Line 7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6" name="Group 80"/>
              <p:cNvGrpSpPr>
                <a:grpSpLocks/>
              </p:cNvGrpSpPr>
              <p:nvPr/>
            </p:nvGrpSpPr>
            <p:grpSpPr bwMode="auto">
              <a:xfrm>
                <a:off x="1848" y="2904"/>
                <a:ext cx="1247" cy="896"/>
                <a:chOff x="1848" y="2904"/>
                <a:chExt cx="1247" cy="896"/>
              </a:xfrm>
            </p:grpSpPr>
            <p:sp>
              <p:nvSpPr>
                <p:cNvPr id="87" name="Line 8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8" name="Group 82"/>
                <p:cNvGrpSpPr>
                  <a:grpSpLocks/>
                </p:cNvGrpSpPr>
                <p:nvPr/>
              </p:nvGrpSpPr>
              <p:grpSpPr bwMode="auto">
                <a:xfrm>
                  <a:off x="2198" y="2904"/>
                  <a:ext cx="897" cy="896"/>
                  <a:chOff x="2198" y="2904"/>
                  <a:chExt cx="897" cy="896"/>
                </a:xfrm>
              </p:grpSpPr>
              <p:grpSp>
                <p:nvGrpSpPr>
                  <p:cNvPr id="89" name="Group 83"/>
                  <p:cNvGrpSpPr>
                    <a:grpSpLocks/>
                  </p:cNvGrpSpPr>
                  <p:nvPr/>
                </p:nvGrpSpPr>
                <p:grpSpPr bwMode="auto">
                  <a:xfrm>
                    <a:off x="2198" y="2904"/>
                    <a:ext cx="897" cy="896"/>
                    <a:chOff x="1842" y="1776"/>
                    <a:chExt cx="2074" cy="2072"/>
                  </a:xfrm>
                </p:grpSpPr>
                <p:sp>
                  <p:nvSpPr>
                    <p:cNvPr id="93" name="Oval 8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4" name="Freeform 8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Freeform 8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6" name="Freeform 8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7" name="Freeform 8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8" name="Oval 8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9" name="Line 9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0" name="Line 9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1" name="Line 9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2" name="Line 9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90" name="Text Box 9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91" name="Text Box 9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92" name="Text Box 9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2" name="Group 97"/>
            <p:cNvGrpSpPr>
              <a:grpSpLocks/>
            </p:cNvGrpSpPr>
            <p:nvPr/>
          </p:nvGrpSpPr>
          <p:grpSpPr bwMode="auto">
            <a:xfrm>
              <a:off x="1840" y="1224"/>
              <a:ext cx="1255" cy="896"/>
              <a:chOff x="1840" y="1224"/>
              <a:chExt cx="1255" cy="896"/>
            </a:xfrm>
          </p:grpSpPr>
          <p:sp>
            <p:nvSpPr>
              <p:cNvPr id="70" name="Line 9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71" name="Group 99"/>
              <p:cNvGrpSpPr>
                <a:grpSpLocks/>
              </p:cNvGrpSpPr>
              <p:nvPr/>
            </p:nvGrpSpPr>
            <p:grpSpPr bwMode="auto">
              <a:xfrm>
                <a:off x="2198" y="1224"/>
                <a:ext cx="897" cy="896"/>
                <a:chOff x="1842" y="1776"/>
                <a:chExt cx="2074" cy="2072"/>
              </a:xfrm>
            </p:grpSpPr>
            <p:sp>
              <p:nvSpPr>
                <p:cNvPr id="75" name="Oval 10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6" name="Freeform 10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Freeform 10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Freeform 10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9" name="Freeform 10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Oval 10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1" name="Line 10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2" name="Line 10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3" name="Line 10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4" name="Line 10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72" name="Text Box 11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73" name="Text Box 11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74" name="Text Box 11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7" name="Group 113"/>
            <p:cNvGrpSpPr>
              <a:grpSpLocks/>
            </p:cNvGrpSpPr>
            <p:nvPr/>
          </p:nvGrpSpPr>
          <p:grpSpPr bwMode="auto">
            <a:xfrm>
              <a:off x="972" y="2828"/>
              <a:ext cx="903" cy="972"/>
              <a:chOff x="972" y="2828"/>
              <a:chExt cx="903" cy="972"/>
            </a:xfrm>
          </p:grpSpPr>
          <p:sp>
            <p:nvSpPr>
              <p:cNvPr id="54" name="Line 11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55" name="Group 115"/>
              <p:cNvGrpSpPr>
                <a:grpSpLocks/>
              </p:cNvGrpSpPr>
              <p:nvPr/>
            </p:nvGrpSpPr>
            <p:grpSpPr bwMode="auto">
              <a:xfrm>
                <a:off x="978" y="2904"/>
                <a:ext cx="897" cy="896"/>
                <a:chOff x="978" y="2904"/>
                <a:chExt cx="897" cy="896"/>
              </a:xfrm>
            </p:grpSpPr>
            <p:grpSp>
              <p:nvGrpSpPr>
                <p:cNvPr id="56" name="Group 116"/>
                <p:cNvGrpSpPr>
                  <a:grpSpLocks/>
                </p:cNvGrpSpPr>
                <p:nvPr/>
              </p:nvGrpSpPr>
              <p:grpSpPr bwMode="auto">
                <a:xfrm>
                  <a:off x="978" y="2904"/>
                  <a:ext cx="897" cy="896"/>
                  <a:chOff x="1842" y="1776"/>
                  <a:chExt cx="2074" cy="2072"/>
                </a:xfrm>
              </p:grpSpPr>
              <p:sp>
                <p:nvSpPr>
                  <p:cNvPr id="60" name="Oval 11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Freeform 11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2" name="Freeform 11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3" name="Freeform 12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4" name="Freeform 12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5" name="Oval 12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6" name="Line 12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Line 12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8" name="Line 12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9" name="Line 12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57" name="Text Box 12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58" name="Text Box 12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59" name="Text Box 12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8" name="Group 130"/>
            <p:cNvGrpSpPr>
              <a:grpSpLocks/>
            </p:cNvGrpSpPr>
            <p:nvPr/>
          </p:nvGrpSpPr>
          <p:grpSpPr bwMode="auto">
            <a:xfrm>
              <a:off x="274" y="1224"/>
              <a:ext cx="1601" cy="1736"/>
              <a:chOff x="274" y="1224"/>
              <a:chExt cx="1601" cy="1736"/>
            </a:xfrm>
          </p:grpSpPr>
          <p:grpSp>
            <p:nvGrpSpPr>
              <p:cNvPr id="19" name="Group 131"/>
              <p:cNvGrpSpPr>
                <a:grpSpLocks/>
              </p:cNvGrpSpPr>
              <p:nvPr/>
            </p:nvGrpSpPr>
            <p:grpSpPr bwMode="auto">
              <a:xfrm>
                <a:off x="274" y="2064"/>
                <a:ext cx="897" cy="896"/>
                <a:chOff x="274" y="2064"/>
                <a:chExt cx="897" cy="896"/>
              </a:xfrm>
            </p:grpSpPr>
            <p:grpSp>
              <p:nvGrpSpPr>
                <p:cNvPr id="39" name="Group 132"/>
                <p:cNvGrpSpPr>
                  <a:grpSpLocks/>
                </p:cNvGrpSpPr>
                <p:nvPr/>
              </p:nvGrpSpPr>
              <p:grpSpPr bwMode="auto">
                <a:xfrm>
                  <a:off x="274" y="2064"/>
                  <a:ext cx="897" cy="896"/>
                  <a:chOff x="1842" y="1776"/>
                  <a:chExt cx="2074" cy="2072"/>
                </a:xfrm>
              </p:grpSpPr>
              <p:sp>
                <p:nvSpPr>
                  <p:cNvPr id="44" name="Oval 1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1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1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1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1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Oval 1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Line 1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Line 1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Line 1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Line 1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40" name="Text Box 14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41" name="Text Box 14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42" name="Text Box 14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43" name="Text Box 14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23" name="Group 147"/>
              <p:cNvGrpSpPr>
                <a:grpSpLocks/>
              </p:cNvGrpSpPr>
              <p:nvPr/>
            </p:nvGrpSpPr>
            <p:grpSpPr bwMode="auto">
              <a:xfrm>
                <a:off x="978" y="1224"/>
                <a:ext cx="897" cy="896"/>
                <a:chOff x="978" y="1224"/>
                <a:chExt cx="897" cy="896"/>
              </a:xfrm>
            </p:grpSpPr>
            <p:grpSp>
              <p:nvGrpSpPr>
                <p:cNvPr id="25" name="Group 148"/>
                <p:cNvGrpSpPr>
                  <a:grpSpLocks/>
                </p:cNvGrpSpPr>
                <p:nvPr/>
              </p:nvGrpSpPr>
              <p:grpSpPr bwMode="auto">
                <a:xfrm>
                  <a:off x="978" y="1224"/>
                  <a:ext cx="897" cy="896"/>
                  <a:chOff x="1842" y="1776"/>
                  <a:chExt cx="2074" cy="2072"/>
                </a:xfrm>
              </p:grpSpPr>
              <p:sp>
                <p:nvSpPr>
                  <p:cNvPr id="29" name="Oval 14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Freeform 15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Freeform 15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Freeform 15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Freeform 15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Oval 15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Line 15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Line 15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Line 15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Line 15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26" name="Text Box 15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27" name="Text Box 16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28" name="Text Box 16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24" name="Line 16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76" name="Group 163"/>
          <p:cNvGrpSpPr>
            <a:grpSpLocks/>
          </p:cNvGrpSpPr>
          <p:nvPr/>
        </p:nvGrpSpPr>
        <p:grpSpPr bwMode="auto">
          <a:xfrm>
            <a:off x="5213928" y="1532376"/>
            <a:ext cx="3876674" cy="1828800"/>
            <a:chOff x="2272" y="782"/>
            <a:chExt cx="2442" cy="1152"/>
          </a:xfrm>
        </p:grpSpPr>
        <p:grpSp>
          <p:nvGrpSpPr>
            <p:cNvPr id="177" name="Group 164"/>
            <p:cNvGrpSpPr>
              <a:grpSpLocks/>
            </p:cNvGrpSpPr>
            <p:nvPr/>
          </p:nvGrpSpPr>
          <p:grpSpPr bwMode="auto">
            <a:xfrm>
              <a:off x="2665" y="782"/>
              <a:ext cx="2049" cy="1152"/>
              <a:chOff x="2665" y="782"/>
              <a:chExt cx="2049" cy="1152"/>
            </a:xfrm>
          </p:grpSpPr>
          <p:sp>
            <p:nvSpPr>
              <p:cNvPr id="179" name="Text Box 165"/>
              <p:cNvSpPr txBox="1">
                <a:spLocks noChangeArrowheads="1"/>
              </p:cNvSpPr>
              <p:nvPr/>
            </p:nvSpPr>
            <p:spPr bwMode="auto">
              <a:xfrm>
                <a:off x="2665" y="782"/>
                <a:ext cx="2049" cy="352"/>
              </a:xfrm>
              <a:prstGeom prst="rect">
                <a:avLst/>
              </a:prstGeom>
              <a:solidFill>
                <a:schemeClr val="accent1">
                  <a:lumMod val="60000"/>
                  <a:lumOff val="40000"/>
                </a:schemeClr>
              </a:solidFill>
              <a:ln w="9525">
                <a:solidFill>
                  <a:schemeClr val="tx1"/>
                </a:solidFill>
                <a:miter lim="800000"/>
                <a:headEnd/>
                <a:tailEnd/>
              </a:ln>
            </p:spPr>
            <p:txBody>
              <a:bodyPr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400" b="0" i="0" u="none" strike="noStrike" kern="1200" cap="none" spc="0" normalizeH="0" baseline="0" noProof="0" dirty="0">
                    <a:ln>
                      <a:noFill/>
                    </a:ln>
                    <a:solidFill>
                      <a:prstClr val="black"/>
                    </a:solidFill>
                    <a:effectLst/>
                    <a:uLnTx/>
                    <a:uFillTx/>
                    <a:latin typeface="Arial" charset="0"/>
                    <a:ea typeface="MS PGothic" charset="0"/>
                    <a:cs typeface="MS PGothic" charset="0"/>
                  </a:rPr>
                  <a:t>LF = Min(4, 10)</a:t>
                </a:r>
              </a:p>
            </p:txBody>
          </p:sp>
          <p:sp>
            <p:nvSpPr>
              <p:cNvPr id="180" name="Line 166"/>
              <p:cNvSpPr>
                <a:spLocks noChangeShapeType="1"/>
              </p:cNvSpPr>
              <p:nvPr/>
            </p:nvSpPr>
            <p:spPr bwMode="auto">
              <a:xfrm flipV="1">
                <a:off x="3056" y="1134"/>
                <a:ext cx="484" cy="586"/>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1" name="Text Box 167"/>
              <p:cNvSpPr txBox="1">
                <a:spLocks noChangeArrowheads="1"/>
              </p:cNvSpPr>
              <p:nvPr/>
            </p:nvSpPr>
            <p:spPr bwMode="auto">
              <a:xfrm>
                <a:off x="2830"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78" name="Text Box 168"/>
            <p:cNvSpPr txBox="1">
              <a:spLocks noChangeArrowheads="1"/>
            </p:cNvSpPr>
            <p:nvPr/>
          </p:nvSpPr>
          <p:spPr bwMode="auto">
            <a:xfrm>
              <a:off x="2272"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grpSp>
    </p:spTree>
    <p:extLst>
      <p:ext uri="{BB962C8B-B14F-4D97-AF65-F5344CB8AC3E}">
        <p14:creationId xmlns:p14="http://schemas.microsoft.com/office/powerpoint/2010/main" val="157339778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1000"/>
                                  </p:stCondLst>
                                  <p:childTnLst>
                                    <p:set>
                                      <p:cBhvr>
                                        <p:cTn id="6" dur="1" fill="hold">
                                          <p:stCondLst>
                                            <p:cond delay="0"/>
                                          </p:stCondLst>
                                        </p:cTn>
                                        <p:tgtEl>
                                          <p:spTgt spid="176"/>
                                        </p:tgtEl>
                                        <p:attrNameLst>
                                          <p:attrName>style.visibility</p:attrName>
                                        </p:attrNameLst>
                                      </p:cBhvr>
                                      <p:to>
                                        <p:strVal val="visible"/>
                                      </p:to>
                                    </p:set>
                                    <p:animEffect transition="in" filter="strips(downLeft)">
                                      <p:cBhvr>
                                        <p:cTn id="7" dur="1000"/>
                                        <p:tgtEl>
                                          <p:spTgt spid="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2817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ES/EF Network for Milwaukee Paper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3"/>
          <p:cNvGrpSpPr>
            <a:grpSpLocks/>
          </p:cNvGrpSpPr>
          <p:nvPr/>
        </p:nvGrpSpPr>
        <p:grpSpPr bwMode="auto">
          <a:xfrm>
            <a:off x="1958975" y="2081650"/>
            <a:ext cx="8370888" cy="4089400"/>
            <a:chOff x="274" y="1224"/>
            <a:chExt cx="5273" cy="2576"/>
          </a:xfrm>
        </p:grpSpPr>
        <p:grpSp>
          <p:nvGrpSpPr>
            <p:cNvPr id="10" name="Group 4"/>
            <p:cNvGrpSpPr>
              <a:grpSpLocks/>
            </p:cNvGrpSpPr>
            <p:nvPr/>
          </p:nvGrpSpPr>
          <p:grpSpPr bwMode="auto">
            <a:xfrm>
              <a:off x="2898" y="1224"/>
              <a:ext cx="2649" cy="2576"/>
              <a:chOff x="2898" y="1224"/>
              <a:chExt cx="2649" cy="2576"/>
            </a:xfrm>
          </p:grpSpPr>
          <p:grpSp>
            <p:nvGrpSpPr>
              <p:cNvPr id="113" name="Group 5"/>
              <p:cNvGrpSpPr>
                <a:grpSpLocks/>
              </p:cNvGrpSpPr>
              <p:nvPr/>
            </p:nvGrpSpPr>
            <p:grpSpPr bwMode="auto">
              <a:xfrm>
                <a:off x="2898" y="1224"/>
                <a:ext cx="2649" cy="2576"/>
                <a:chOff x="2898" y="1224"/>
                <a:chExt cx="2649" cy="2576"/>
              </a:xfrm>
            </p:grpSpPr>
            <p:grpSp>
              <p:nvGrpSpPr>
                <p:cNvPr id="116" name="Group 6"/>
                <p:cNvGrpSpPr>
                  <a:grpSpLocks/>
                </p:cNvGrpSpPr>
                <p:nvPr/>
              </p:nvGrpSpPr>
              <p:grpSpPr bwMode="auto">
                <a:xfrm>
                  <a:off x="2898" y="1224"/>
                  <a:ext cx="2649" cy="2576"/>
                  <a:chOff x="2898" y="1224"/>
                  <a:chExt cx="2649" cy="2576"/>
                </a:xfrm>
              </p:grpSpPr>
              <p:sp>
                <p:nvSpPr>
                  <p:cNvPr id="123" name="Line 7"/>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4" name="Line 8"/>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 name="Line 9"/>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6" name="Line 10"/>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7" name="Line 11"/>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 name="Line 12"/>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29" name="Group 13"/>
                  <p:cNvGrpSpPr>
                    <a:grpSpLocks/>
                  </p:cNvGrpSpPr>
                  <p:nvPr/>
                </p:nvGrpSpPr>
                <p:grpSpPr bwMode="auto">
                  <a:xfrm>
                    <a:off x="2898" y="1224"/>
                    <a:ext cx="2649" cy="2576"/>
                    <a:chOff x="2898" y="1224"/>
                    <a:chExt cx="2649" cy="2576"/>
                  </a:xfrm>
                </p:grpSpPr>
                <p:grpSp>
                  <p:nvGrpSpPr>
                    <p:cNvPr id="130" name="Group 14"/>
                    <p:cNvGrpSpPr>
                      <a:grpSpLocks/>
                    </p:cNvGrpSpPr>
                    <p:nvPr/>
                  </p:nvGrpSpPr>
                  <p:grpSpPr bwMode="auto">
                    <a:xfrm>
                      <a:off x="3766" y="2904"/>
                      <a:ext cx="897" cy="896"/>
                      <a:chOff x="1842" y="1776"/>
                      <a:chExt cx="2074" cy="2072"/>
                    </a:xfrm>
                  </p:grpSpPr>
                  <p:sp>
                    <p:nvSpPr>
                      <p:cNvPr id="176" name="Oval 1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7" name="Freeform 1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8" name="Freeform 1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9" name="Freeform 1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0" name="Freeform 1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1" name="Oval 2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2" name="Line 2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3" name="Line 2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4" name="Line 2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5" name="Line 2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1" name="Group 25"/>
                    <p:cNvGrpSpPr>
                      <a:grpSpLocks/>
                    </p:cNvGrpSpPr>
                    <p:nvPr/>
                  </p:nvGrpSpPr>
                  <p:grpSpPr bwMode="auto">
                    <a:xfrm>
                      <a:off x="3766" y="1224"/>
                      <a:ext cx="897" cy="896"/>
                      <a:chOff x="1842" y="1776"/>
                      <a:chExt cx="2074" cy="2072"/>
                    </a:xfrm>
                  </p:grpSpPr>
                  <p:sp>
                    <p:nvSpPr>
                      <p:cNvPr id="166" name="Oval 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7" name="Freeform 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8" name="Freeform 2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9" name="Freeform 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0" name="Freeform 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1" name="Oval 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2" name="Line 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3" name="Line 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4" name="Line 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5" name="Line 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2" name="Group 36"/>
                    <p:cNvGrpSpPr>
                      <a:grpSpLocks/>
                    </p:cNvGrpSpPr>
                    <p:nvPr/>
                  </p:nvGrpSpPr>
                  <p:grpSpPr bwMode="auto">
                    <a:xfrm>
                      <a:off x="2898" y="2064"/>
                      <a:ext cx="897" cy="896"/>
                      <a:chOff x="1842" y="1776"/>
                      <a:chExt cx="2074" cy="2072"/>
                    </a:xfrm>
                  </p:grpSpPr>
                  <p:sp>
                    <p:nvSpPr>
                      <p:cNvPr id="156" name="Oval 3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7" name="Freeform 3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8" name="Freeform 3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9" name="Freeform 4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0" name="Freeform 4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1" name="Oval 4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2" name="Line 4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3" name="Line 4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4" name="Line 4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5" name="Line 4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3" name="Group 47"/>
                    <p:cNvGrpSpPr>
                      <a:grpSpLocks/>
                    </p:cNvGrpSpPr>
                    <p:nvPr/>
                  </p:nvGrpSpPr>
                  <p:grpSpPr bwMode="auto">
                    <a:xfrm>
                      <a:off x="4650" y="2064"/>
                      <a:ext cx="897" cy="896"/>
                      <a:chOff x="1842" y="1776"/>
                      <a:chExt cx="2074" cy="2072"/>
                    </a:xfrm>
                  </p:grpSpPr>
                  <p:sp>
                    <p:nvSpPr>
                      <p:cNvPr id="146" name="Oval 4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7" name="Freeform 4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 name="Freeform 5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9" name="Freeform 5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 name="Freeform 5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1" name="Oval 5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2" name="Line 5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3" name="Line 5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4" name="Line 5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5" name="Line 5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 name="Text Box 58"/>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5" name="Text Box 59"/>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6" name="Text Box 60"/>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37" name="Text Box 61"/>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 name="Text Box 62"/>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9" name="Text Box 63"/>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0" name="Text Box 64"/>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1" name="Text Box 65"/>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2" name="Text Box 66"/>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3" name="Text Box 67"/>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4" name="Text Box 68"/>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5" name="Text Box 69"/>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17" name="Text Box 70"/>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18" name="Text Box 71"/>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19" name="Text Box 72"/>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20" name="Text Box 73"/>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21" name="Text Box 74"/>
                <p:cNvSpPr txBox="1">
                  <a:spLocks noChangeArrowheads="1"/>
                </p:cNvSpPr>
                <p:nvPr/>
              </p:nvSpPr>
              <p:spPr bwMode="auto">
                <a:xfrm>
                  <a:off x="3838" y="3376"/>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22" name="Text Box 75"/>
                <p:cNvSpPr txBox="1">
                  <a:spLocks noChangeArrowheads="1"/>
                </p:cNvSpPr>
                <p:nvPr/>
              </p:nvSpPr>
              <p:spPr bwMode="auto">
                <a:xfrm>
                  <a:off x="4358" y="337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
            <p:nvSpPr>
              <p:cNvPr id="114" name="Text Box 76"/>
              <p:cNvSpPr txBox="1">
                <a:spLocks noChangeArrowheads="1"/>
              </p:cNvSpPr>
              <p:nvPr/>
            </p:nvSpPr>
            <p:spPr bwMode="auto">
              <a:xfrm>
                <a:off x="297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15" name="Text Box 77"/>
              <p:cNvSpPr txBox="1">
                <a:spLocks noChangeArrowheads="1"/>
              </p:cNvSpPr>
              <p:nvPr/>
            </p:nvSpPr>
            <p:spPr bwMode="auto">
              <a:xfrm>
                <a:off x="3518"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grpSp>
        <p:grpSp>
          <p:nvGrpSpPr>
            <p:cNvPr id="11" name="Group 78"/>
            <p:cNvGrpSpPr>
              <a:grpSpLocks/>
            </p:cNvGrpSpPr>
            <p:nvPr/>
          </p:nvGrpSpPr>
          <p:grpSpPr bwMode="auto">
            <a:xfrm>
              <a:off x="1640" y="1976"/>
              <a:ext cx="1455" cy="1824"/>
              <a:chOff x="1640" y="1976"/>
              <a:chExt cx="1455" cy="1824"/>
            </a:xfrm>
          </p:grpSpPr>
          <p:sp>
            <p:nvSpPr>
              <p:cNvPr id="95" name="Line 7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96" name="Group 80"/>
              <p:cNvGrpSpPr>
                <a:grpSpLocks/>
              </p:cNvGrpSpPr>
              <p:nvPr/>
            </p:nvGrpSpPr>
            <p:grpSpPr bwMode="auto">
              <a:xfrm>
                <a:off x="1848" y="2904"/>
                <a:ext cx="1247" cy="896"/>
                <a:chOff x="1848" y="2904"/>
                <a:chExt cx="1247" cy="896"/>
              </a:xfrm>
            </p:grpSpPr>
            <p:sp>
              <p:nvSpPr>
                <p:cNvPr id="97" name="Line 8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98" name="Group 82"/>
                <p:cNvGrpSpPr>
                  <a:grpSpLocks/>
                </p:cNvGrpSpPr>
                <p:nvPr/>
              </p:nvGrpSpPr>
              <p:grpSpPr bwMode="auto">
                <a:xfrm>
                  <a:off x="2198" y="2904"/>
                  <a:ext cx="897" cy="896"/>
                  <a:chOff x="2198" y="2904"/>
                  <a:chExt cx="897" cy="896"/>
                </a:xfrm>
              </p:grpSpPr>
              <p:grpSp>
                <p:nvGrpSpPr>
                  <p:cNvPr id="99" name="Group 83"/>
                  <p:cNvGrpSpPr>
                    <a:grpSpLocks/>
                  </p:cNvGrpSpPr>
                  <p:nvPr/>
                </p:nvGrpSpPr>
                <p:grpSpPr bwMode="auto">
                  <a:xfrm>
                    <a:off x="2198" y="2904"/>
                    <a:ext cx="897" cy="896"/>
                    <a:chOff x="1842" y="1776"/>
                    <a:chExt cx="2074" cy="2072"/>
                  </a:xfrm>
                </p:grpSpPr>
                <p:sp>
                  <p:nvSpPr>
                    <p:cNvPr id="103" name="Oval 8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4" name="Freeform 8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5" name="Freeform 8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6" name="Freeform 8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7" name="Freeform 8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8" name="Oval 8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9" name="Line 9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0" name="Line 9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1" name="Line 9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2" name="Line 9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00" name="Text Box 9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01" name="Text Box 9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02" name="Text Box 9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2" name="Group 97"/>
            <p:cNvGrpSpPr>
              <a:grpSpLocks/>
            </p:cNvGrpSpPr>
            <p:nvPr/>
          </p:nvGrpSpPr>
          <p:grpSpPr bwMode="auto">
            <a:xfrm>
              <a:off x="1840" y="1224"/>
              <a:ext cx="1255" cy="896"/>
              <a:chOff x="1840" y="1224"/>
              <a:chExt cx="1255" cy="896"/>
            </a:xfrm>
          </p:grpSpPr>
          <p:sp>
            <p:nvSpPr>
              <p:cNvPr id="80" name="Line 9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81" name="Group 99"/>
              <p:cNvGrpSpPr>
                <a:grpSpLocks/>
              </p:cNvGrpSpPr>
              <p:nvPr/>
            </p:nvGrpSpPr>
            <p:grpSpPr bwMode="auto">
              <a:xfrm>
                <a:off x="2198" y="1224"/>
                <a:ext cx="897" cy="896"/>
                <a:chOff x="1842" y="1776"/>
                <a:chExt cx="2074" cy="2072"/>
              </a:xfrm>
            </p:grpSpPr>
            <p:sp>
              <p:nvSpPr>
                <p:cNvPr id="85" name="Oval 10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6" name="Freeform 10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7" name="Freeform 10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8" name="Freeform 10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9" name="Freeform 10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0" name="Oval 10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Line 10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2" name="Line 10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3" name="Line 10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4" name="Line 10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82" name="Text Box 11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83" name="Text Box 11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84" name="Text Box 11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7" name="Group 113"/>
            <p:cNvGrpSpPr>
              <a:grpSpLocks/>
            </p:cNvGrpSpPr>
            <p:nvPr/>
          </p:nvGrpSpPr>
          <p:grpSpPr bwMode="auto">
            <a:xfrm>
              <a:off x="972" y="2828"/>
              <a:ext cx="903" cy="972"/>
              <a:chOff x="972" y="2828"/>
              <a:chExt cx="903" cy="972"/>
            </a:xfrm>
          </p:grpSpPr>
          <p:sp>
            <p:nvSpPr>
              <p:cNvPr id="64" name="Line 11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65" name="Group 115"/>
              <p:cNvGrpSpPr>
                <a:grpSpLocks/>
              </p:cNvGrpSpPr>
              <p:nvPr/>
            </p:nvGrpSpPr>
            <p:grpSpPr bwMode="auto">
              <a:xfrm>
                <a:off x="978" y="2904"/>
                <a:ext cx="897" cy="896"/>
                <a:chOff x="978" y="2904"/>
                <a:chExt cx="897" cy="896"/>
              </a:xfrm>
            </p:grpSpPr>
            <p:grpSp>
              <p:nvGrpSpPr>
                <p:cNvPr id="66" name="Group 116"/>
                <p:cNvGrpSpPr>
                  <a:grpSpLocks/>
                </p:cNvGrpSpPr>
                <p:nvPr/>
              </p:nvGrpSpPr>
              <p:grpSpPr bwMode="auto">
                <a:xfrm>
                  <a:off x="978" y="2904"/>
                  <a:ext cx="897" cy="896"/>
                  <a:chOff x="1842" y="1776"/>
                  <a:chExt cx="2074" cy="2072"/>
                </a:xfrm>
              </p:grpSpPr>
              <p:sp>
                <p:nvSpPr>
                  <p:cNvPr id="70" name="Oval 11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1" name="Freeform 11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2" name="Freeform 11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 name="Freeform 12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Freeform 12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5" name="Oval 12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6" name="Line 12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Line 12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Line 12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9" name="Line 12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67" name="Text Box 12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68" name="Text Box 12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69" name="Text Box 12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8" name="Group 130"/>
            <p:cNvGrpSpPr>
              <a:grpSpLocks/>
            </p:cNvGrpSpPr>
            <p:nvPr/>
          </p:nvGrpSpPr>
          <p:grpSpPr bwMode="auto">
            <a:xfrm>
              <a:off x="274" y="1224"/>
              <a:ext cx="1601" cy="1736"/>
              <a:chOff x="274" y="1224"/>
              <a:chExt cx="1601" cy="1736"/>
            </a:xfrm>
          </p:grpSpPr>
          <p:grpSp>
            <p:nvGrpSpPr>
              <p:cNvPr id="32" name="Group 131"/>
              <p:cNvGrpSpPr>
                <a:grpSpLocks/>
              </p:cNvGrpSpPr>
              <p:nvPr/>
            </p:nvGrpSpPr>
            <p:grpSpPr bwMode="auto">
              <a:xfrm>
                <a:off x="274" y="2064"/>
                <a:ext cx="897" cy="896"/>
                <a:chOff x="274" y="2064"/>
                <a:chExt cx="897" cy="896"/>
              </a:xfrm>
            </p:grpSpPr>
            <p:grpSp>
              <p:nvGrpSpPr>
                <p:cNvPr id="49" name="Group 132"/>
                <p:cNvGrpSpPr>
                  <a:grpSpLocks/>
                </p:cNvGrpSpPr>
                <p:nvPr/>
              </p:nvGrpSpPr>
              <p:grpSpPr bwMode="auto">
                <a:xfrm>
                  <a:off x="274" y="2064"/>
                  <a:ext cx="897" cy="896"/>
                  <a:chOff x="1842" y="1776"/>
                  <a:chExt cx="2074" cy="2072"/>
                </a:xfrm>
              </p:grpSpPr>
              <p:sp>
                <p:nvSpPr>
                  <p:cNvPr id="54" name="Oval 1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5" name="Freeform 1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6" name="Freeform 1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7" name="Freeform 1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8" name="Freeform 1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Oval 1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0" name="Line 1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Line 1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2" name="Line 1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3" name="Line 1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50" name="Text Box 14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51" name="Text Box 14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52" name="Text Box 14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53" name="Text Box 14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33" name="Group 147"/>
              <p:cNvGrpSpPr>
                <a:grpSpLocks/>
              </p:cNvGrpSpPr>
              <p:nvPr/>
            </p:nvGrpSpPr>
            <p:grpSpPr bwMode="auto">
              <a:xfrm>
                <a:off x="978" y="1224"/>
                <a:ext cx="897" cy="896"/>
                <a:chOff x="978" y="1224"/>
                <a:chExt cx="897" cy="896"/>
              </a:xfrm>
            </p:grpSpPr>
            <p:grpSp>
              <p:nvGrpSpPr>
                <p:cNvPr id="35" name="Group 148"/>
                <p:cNvGrpSpPr>
                  <a:grpSpLocks/>
                </p:cNvGrpSpPr>
                <p:nvPr/>
              </p:nvGrpSpPr>
              <p:grpSpPr bwMode="auto">
                <a:xfrm>
                  <a:off x="978" y="1224"/>
                  <a:ext cx="897" cy="896"/>
                  <a:chOff x="1842" y="1776"/>
                  <a:chExt cx="2074" cy="2072"/>
                </a:xfrm>
              </p:grpSpPr>
              <p:sp>
                <p:nvSpPr>
                  <p:cNvPr id="39" name="Oval 14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Freeform 15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Freeform 15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Freeform 15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Freeform 15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 name="Oval 15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Line 15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Line 15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Line 15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Line 15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36" name="Text Box 15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37" name="Text Box 16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38" name="Text Box 16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34" name="Line 16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9" name="Text Box 163"/>
            <p:cNvSpPr txBox="1">
              <a:spLocks noChangeArrowheads="1"/>
            </p:cNvSpPr>
            <p:nvPr/>
          </p:nvSpPr>
          <p:spPr bwMode="auto">
            <a:xfrm>
              <a:off x="2830"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23" name="Text Box 164"/>
            <p:cNvSpPr txBox="1">
              <a:spLocks noChangeArrowheads="1"/>
            </p:cNvSpPr>
            <p:nvPr/>
          </p:nvSpPr>
          <p:spPr bwMode="auto">
            <a:xfrm>
              <a:off x="2272"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24" name="Text Box 165"/>
            <p:cNvSpPr txBox="1">
              <a:spLocks noChangeArrowheads="1"/>
            </p:cNvSpPr>
            <p:nvPr/>
          </p:nvSpPr>
          <p:spPr bwMode="auto">
            <a:xfrm>
              <a:off x="2838" y="337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25" name="Text Box 166"/>
            <p:cNvSpPr txBox="1">
              <a:spLocks noChangeArrowheads="1"/>
            </p:cNvSpPr>
            <p:nvPr/>
          </p:nvSpPr>
          <p:spPr bwMode="auto">
            <a:xfrm>
              <a:off x="2280" y="337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26" name="Text Box 167"/>
            <p:cNvSpPr txBox="1">
              <a:spLocks noChangeArrowheads="1"/>
            </p:cNvSpPr>
            <p:nvPr/>
          </p:nvSpPr>
          <p:spPr bwMode="auto">
            <a:xfrm>
              <a:off x="1606" y="17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27" name="Text Box 168"/>
            <p:cNvSpPr txBox="1">
              <a:spLocks noChangeArrowheads="1"/>
            </p:cNvSpPr>
            <p:nvPr/>
          </p:nvSpPr>
          <p:spPr bwMode="auto">
            <a:xfrm>
              <a:off x="1048" y="17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28" name="Text Box 169"/>
            <p:cNvSpPr txBox="1">
              <a:spLocks noChangeArrowheads="1"/>
            </p:cNvSpPr>
            <p:nvPr/>
          </p:nvSpPr>
          <p:spPr bwMode="auto">
            <a:xfrm>
              <a:off x="1614" y="339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29" name="Text Box 170"/>
            <p:cNvSpPr txBox="1">
              <a:spLocks noChangeArrowheads="1"/>
            </p:cNvSpPr>
            <p:nvPr/>
          </p:nvSpPr>
          <p:spPr bwMode="auto">
            <a:xfrm>
              <a:off x="1056" y="339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a:t>
              </a:r>
            </a:p>
          </p:txBody>
        </p:sp>
        <p:sp>
          <p:nvSpPr>
            <p:cNvPr id="30" name="Text Box 171"/>
            <p:cNvSpPr txBox="1">
              <a:spLocks noChangeArrowheads="1"/>
            </p:cNvSpPr>
            <p:nvPr/>
          </p:nvSpPr>
          <p:spPr bwMode="auto">
            <a:xfrm>
              <a:off x="89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31" name="Text Box 172"/>
            <p:cNvSpPr txBox="1">
              <a:spLocks noChangeArrowheads="1"/>
            </p:cNvSpPr>
            <p:nvPr/>
          </p:nvSpPr>
          <p:spPr bwMode="auto">
            <a:xfrm>
              <a:off x="336"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Tree>
    <p:extLst>
      <p:ext uri="{BB962C8B-B14F-4D97-AF65-F5344CB8AC3E}">
        <p14:creationId xmlns:p14="http://schemas.microsoft.com/office/powerpoint/2010/main" val="1686032061"/>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318598808"/>
              </p:ext>
            </p:extLst>
          </p:nvPr>
        </p:nvGraphicFramePr>
        <p:xfrm>
          <a:off x="661182" y="818101"/>
          <a:ext cx="11167960" cy="4364355"/>
        </p:xfrm>
        <a:graphic>
          <a:graphicData uri="http://schemas.openxmlformats.org/drawingml/2006/table">
            <a:tbl>
              <a:tblPr/>
              <a:tblGrid>
                <a:gridCol w="1233335">
                  <a:extLst>
                    <a:ext uri="{9D8B030D-6E8A-4147-A177-3AD203B41FA5}">
                      <a16:colId xmlns:a16="http://schemas.microsoft.com/office/drawing/2014/main" xmlns="" val="20000"/>
                    </a:ext>
                  </a:extLst>
                </a:gridCol>
                <a:gridCol w="1233335">
                  <a:extLst>
                    <a:ext uri="{9D8B030D-6E8A-4147-A177-3AD203B41FA5}">
                      <a16:colId xmlns:a16="http://schemas.microsoft.com/office/drawing/2014/main" xmlns="" val="186218212"/>
                    </a:ext>
                  </a:extLst>
                </a:gridCol>
                <a:gridCol w="1348852">
                  <a:extLst>
                    <a:ext uri="{9D8B030D-6E8A-4147-A177-3AD203B41FA5}">
                      <a16:colId xmlns:a16="http://schemas.microsoft.com/office/drawing/2014/main" xmlns="" val="20001"/>
                    </a:ext>
                  </a:extLst>
                </a:gridCol>
                <a:gridCol w="1331864">
                  <a:extLst>
                    <a:ext uri="{9D8B030D-6E8A-4147-A177-3AD203B41FA5}">
                      <a16:colId xmlns:a16="http://schemas.microsoft.com/office/drawing/2014/main" xmlns="" val="20002"/>
                    </a:ext>
                  </a:extLst>
                </a:gridCol>
                <a:gridCol w="1195961">
                  <a:extLst>
                    <a:ext uri="{9D8B030D-6E8A-4147-A177-3AD203B41FA5}">
                      <a16:colId xmlns:a16="http://schemas.microsoft.com/office/drawing/2014/main" xmlns="" val="20003"/>
                    </a:ext>
                  </a:extLst>
                </a:gridCol>
                <a:gridCol w="1114418">
                  <a:extLst>
                    <a:ext uri="{9D8B030D-6E8A-4147-A177-3AD203B41FA5}">
                      <a16:colId xmlns:a16="http://schemas.microsoft.com/office/drawing/2014/main" xmlns="" val="20004"/>
                    </a:ext>
                  </a:extLst>
                </a:gridCol>
                <a:gridCol w="1100827">
                  <a:extLst>
                    <a:ext uri="{9D8B030D-6E8A-4147-A177-3AD203B41FA5}">
                      <a16:colId xmlns:a16="http://schemas.microsoft.com/office/drawing/2014/main" xmlns="" val="20005"/>
                    </a:ext>
                  </a:extLst>
                </a:gridCol>
                <a:gridCol w="1304684">
                  <a:extLst>
                    <a:ext uri="{9D8B030D-6E8A-4147-A177-3AD203B41FA5}">
                      <a16:colId xmlns:a16="http://schemas.microsoft.com/office/drawing/2014/main" xmlns="" val="20006"/>
                    </a:ext>
                  </a:extLst>
                </a:gridCol>
                <a:gridCol w="1304684">
                  <a:extLst>
                    <a:ext uri="{9D8B030D-6E8A-4147-A177-3AD203B41FA5}">
                      <a16:colId xmlns:a16="http://schemas.microsoft.com/office/drawing/2014/main" xmlns="" val="998933210"/>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6">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Milwaukee Paper’s Schedule and Slack Times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Expected Time</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Start</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Finish</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Latest Start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Latest Finish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Slack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 – 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On Critical Path</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Variance</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1"/>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.44</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1.00</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6</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bl>
          </a:graphicData>
        </a:graphic>
      </p:graphicFrame>
      <p:sp>
        <p:nvSpPr>
          <p:cNvPr id="10" name="TextBox 9"/>
          <p:cNvSpPr txBox="1"/>
          <p:nvPr/>
        </p:nvSpPr>
        <p:spPr>
          <a:xfrm>
            <a:off x="3747" y="181735"/>
            <a:ext cx="927879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Computing Slack Time</a:t>
            </a:r>
          </a:p>
        </p:txBody>
      </p:sp>
      <p:sp>
        <p:nvSpPr>
          <p:cNvPr id="7" name="Text Box 4"/>
          <p:cNvSpPr txBox="1">
            <a:spLocks noChangeArrowheads="1"/>
          </p:cNvSpPr>
          <p:nvPr/>
        </p:nvSpPr>
        <p:spPr bwMode="auto">
          <a:xfrm>
            <a:off x="177800" y="5250671"/>
            <a:ext cx="5533683" cy="1606085"/>
          </a:xfrm>
          <a:prstGeom prst="rect">
            <a:avLst/>
          </a:prstGeom>
          <a:solidFill>
            <a:srgbClr val="9FACC7"/>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90000"/>
              </a:lnSpc>
              <a:spcBef>
                <a:spcPts val="0"/>
              </a:spcBef>
              <a:spcAft>
                <a:spcPts val="600"/>
              </a:spcAft>
              <a:buClr>
                <a:srgbClr val="BF0922"/>
              </a:buClr>
              <a:buSzPct val="60000"/>
              <a:buFontTx/>
              <a:buNone/>
              <a:tabLst/>
              <a:defRPr/>
            </a:pP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Activities with zero slack are on the critical path. It: </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Starts at the first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Terminates at the last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Includes only critical activities</a:t>
            </a:r>
          </a:p>
        </p:txBody>
      </p:sp>
      <p:sp>
        <p:nvSpPr>
          <p:cNvPr id="8" name="Text Box 4">
            <a:extLst>
              <a:ext uri="{FF2B5EF4-FFF2-40B4-BE49-F238E27FC236}">
                <a16:creationId xmlns:a16="http://schemas.microsoft.com/office/drawing/2014/main" xmlns="" id="{63159B79-C7AB-4B9C-85C4-EB16C048B608}"/>
              </a:ext>
            </a:extLst>
          </p:cNvPr>
          <p:cNvSpPr txBox="1">
            <a:spLocks noChangeArrowheads="1"/>
          </p:cNvSpPr>
          <p:nvPr/>
        </p:nvSpPr>
        <p:spPr bwMode="auto">
          <a:xfrm>
            <a:off x="6096000" y="5272441"/>
            <a:ext cx="4159348" cy="1234701"/>
          </a:xfrm>
          <a:prstGeom prst="rect">
            <a:avLst/>
          </a:prstGeom>
          <a:solidFill>
            <a:schemeClr val="accent1">
              <a:lumMod val="20000"/>
              <a:lumOff val="80000"/>
            </a:schemeClr>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kumimoji="0" lang="en-US" b="1" i="0" u="none" strike="noStrike" kern="1200" cap="none" spc="0" normalizeH="0" baseline="0" noProof="0" dirty="0">
                <a:ln>
                  <a:noFill/>
                </a:ln>
                <a:solidFill>
                  <a:srgbClr val="C00000"/>
                </a:solidFill>
                <a:effectLst/>
                <a:uLnTx/>
                <a:uFillTx/>
                <a:latin typeface="Arial"/>
                <a:ea typeface="ＭＳ Ｐゴシック" charset="0"/>
                <a:cs typeface="Arial"/>
              </a:rPr>
              <a:t>Critical Path</a:t>
            </a: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 A – C – E – G – H </a:t>
            </a:r>
          </a:p>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lang="en-US" b="1" dirty="0">
                <a:solidFill>
                  <a:srgbClr val="C00000"/>
                </a:solidFill>
                <a:latin typeface="Arial"/>
                <a:cs typeface="Arial"/>
              </a:rPr>
              <a:t>Project Duration</a:t>
            </a:r>
            <a:r>
              <a:rPr lang="en-US" dirty="0">
                <a:solidFill>
                  <a:prstClr val="black"/>
                </a:solidFill>
                <a:latin typeface="Arial"/>
                <a:cs typeface="Arial"/>
              </a:rPr>
              <a:t>: 15 days</a:t>
            </a:r>
            <a:endParaRPr kumimoji="0" lang="en-AU" b="0" i="0" u="none" strike="noStrike" kern="1200" cap="none" spc="0" normalizeH="0" baseline="0" noProof="0" dirty="0">
              <a:ln>
                <a:noFill/>
              </a:ln>
              <a:solidFill>
                <a:prstClr val="black"/>
              </a:solidFill>
              <a:effectLst/>
              <a:uLnTx/>
              <a:uFillTx/>
              <a:latin typeface="Arial"/>
              <a:ea typeface="MS PGothic" charset="0"/>
              <a:cs typeface="Arial"/>
            </a:endParaRPr>
          </a:p>
        </p:txBody>
      </p:sp>
      <p:grpSp>
        <p:nvGrpSpPr>
          <p:cNvPr id="9" name="Group 8">
            <a:extLst>
              <a:ext uri="{FF2B5EF4-FFF2-40B4-BE49-F238E27FC236}">
                <a16:creationId xmlns:a16="http://schemas.microsoft.com/office/drawing/2014/main" xmlns="" id="{AD8CE351-F429-4FBF-821D-180094A3D822}"/>
              </a:ext>
            </a:extLst>
          </p:cNvPr>
          <p:cNvGrpSpPr/>
          <p:nvPr/>
        </p:nvGrpSpPr>
        <p:grpSpPr>
          <a:xfrm>
            <a:off x="8480491" y="1979047"/>
            <a:ext cx="939800" cy="3146393"/>
            <a:chOff x="8494346" y="1965192"/>
            <a:chExt cx="939800" cy="3146393"/>
          </a:xfrm>
        </p:grpSpPr>
        <p:cxnSp>
          <p:nvCxnSpPr>
            <p:cNvPr id="12" name="Straight Arrow Connector 11"/>
            <p:cNvCxnSpPr/>
            <p:nvPr/>
          </p:nvCxnSpPr>
          <p:spPr>
            <a:xfrm>
              <a:off x="8900746" y="2162202"/>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8900746" y="493451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a:off x="8867788" y="456621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a:off x="8900746" y="377197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sp>
          <p:nvSpPr>
            <p:cNvPr id="17" name="Oval 16"/>
            <p:cNvSpPr/>
            <p:nvPr/>
          </p:nvSpPr>
          <p:spPr>
            <a:xfrm>
              <a:off x="8494346" y="1965192"/>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p:cNvSpPr/>
            <p:nvPr/>
          </p:nvSpPr>
          <p:spPr>
            <a:xfrm>
              <a:off x="8494346" y="2755328"/>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Oval 18"/>
            <p:cNvSpPr/>
            <p:nvPr/>
          </p:nvSpPr>
          <p:spPr>
            <a:xfrm>
              <a:off x="8494346" y="3549568"/>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Oval 19"/>
            <p:cNvSpPr/>
            <p:nvPr/>
          </p:nvSpPr>
          <p:spPr>
            <a:xfrm>
              <a:off x="8494346" y="4364701"/>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Oval 20"/>
            <p:cNvSpPr/>
            <p:nvPr/>
          </p:nvSpPr>
          <p:spPr>
            <a:xfrm>
              <a:off x="8494346" y="4738143"/>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23" name="Straight Arrow Connector 22"/>
            <p:cNvCxnSpPr/>
            <p:nvPr/>
          </p:nvCxnSpPr>
          <p:spPr>
            <a:xfrm>
              <a:off x="8900746" y="2938270"/>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8753981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3747" y="181735"/>
            <a:ext cx="927879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variance </a:t>
            </a:r>
          </a:p>
        </p:txBody>
      </p:sp>
      <p:sp>
        <p:nvSpPr>
          <p:cNvPr id="24" name="Text Box 5">
            <a:extLst>
              <a:ext uri="{FF2B5EF4-FFF2-40B4-BE49-F238E27FC236}">
                <a16:creationId xmlns:a16="http://schemas.microsoft.com/office/drawing/2014/main" xmlns="" id="{FBB77737-032F-4CDC-932F-3CDE1F74D84D}"/>
              </a:ext>
            </a:extLst>
          </p:cNvPr>
          <p:cNvSpPr txBox="1">
            <a:spLocks noChangeArrowheads="1"/>
          </p:cNvSpPr>
          <p:nvPr/>
        </p:nvSpPr>
        <p:spPr bwMode="auto">
          <a:xfrm>
            <a:off x="2624447" y="865962"/>
            <a:ext cx="6943105"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33400" indent="-533400">
              <a:tabLst>
                <a:tab pos="1168400" algn="l"/>
              </a:tabLst>
              <a:defRPr>
                <a:solidFill>
                  <a:schemeClr val="tx1"/>
                </a:solidFill>
                <a:latin typeface="Calibri" charset="0"/>
                <a:ea typeface="ＭＳ Ｐゴシック" charset="0"/>
                <a:cs typeface="Arial" charset="0"/>
              </a:defRPr>
            </a:lvl1pPr>
            <a:lvl2pPr marL="742950" indent="-285750">
              <a:tabLst>
                <a:tab pos="1168400" algn="l"/>
              </a:tabLst>
              <a:defRPr>
                <a:solidFill>
                  <a:schemeClr val="tx1"/>
                </a:solidFill>
                <a:latin typeface="Calibri" charset="0"/>
                <a:ea typeface="Arial" charset="0"/>
                <a:cs typeface="Arial" charset="0"/>
              </a:defRPr>
            </a:lvl2pPr>
            <a:lvl3pPr marL="1143000" indent="-228600">
              <a:tabLst>
                <a:tab pos="1168400" algn="l"/>
              </a:tabLst>
              <a:defRPr>
                <a:solidFill>
                  <a:schemeClr val="tx1"/>
                </a:solidFill>
                <a:latin typeface="Calibri" charset="0"/>
                <a:ea typeface="Arial" charset="0"/>
                <a:cs typeface="Arial" charset="0"/>
              </a:defRPr>
            </a:lvl3pPr>
            <a:lvl4pPr marL="1600200" indent="-228600">
              <a:tabLst>
                <a:tab pos="1168400" algn="l"/>
              </a:tabLst>
              <a:defRPr>
                <a:solidFill>
                  <a:schemeClr val="tx1"/>
                </a:solidFill>
                <a:latin typeface="Calibri" charset="0"/>
                <a:ea typeface="Arial" charset="0"/>
                <a:cs typeface="Arial" charset="0"/>
              </a:defRPr>
            </a:lvl4pPr>
            <a:lvl5pPr marL="2057400" indent="-228600">
              <a:tabLst>
                <a:tab pos="1168400" algn="l"/>
              </a:tabLst>
              <a:defRPr>
                <a:solidFill>
                  <a:schemeClr val="tx1"/>
                </a:solidFill>
                <a:latin typeface="Calibri" charset="0"/>
                <a:ea typeface="Arial" charset="0"/>
                <a:cs typeface="Arial" charset="0"/>
              </a:defRPr>
            </a:lvl5pPr>
            <a:lvl6pPr marL="2514600" indent="-228600" fontAlgn="base">
              <a:spcBef>
                <a:spcPct val="0"/>
              </a:spcBef>
              <a:spcAft>
                <a:spcPct val="0"/>
              </a:spcAft>
              <a:tabLst>
                <a:tab pos="1168400" algn="l"/>
              </a:tabLst>
              <a:defRPr>
                <a:solidFill>
                  <a:schemeClr val="tx1"/>
                </a:solidFill>
                <a:latin typeface="Calibri" charset="0"/>
                <a:ea typeface="Arial" charset="0"/>
                <a:cs typeface="Arial" charset="0"/>
              </a:defRPr>
            </a:lvl6pPr>
            <a:lvl7pPr marL="2971800" indent="-228600" fontAlgn="base">
              <a:spcBef>
                <a:spcPct val="0"/>
              </a:spcBef>
              <a:spcAft>
                <a:spcPct val="0"/>
              </a:spcAft>
              <a:tabLst>
                <a:tab pos="1168400" algn="l"/>
              </a:tabLst>
              <a:defRPr>
                <a:solidFill>
                  <a:schemeClr val="tx1"/>
                </a:solidFill>
                <a:latin typeface="Calibri" charset="0"/>
                <a:ea typeface="Arial" charset="0"/>
                <a:cs typeface="Arial" charset="0"/>
              </a:defRPr>
            </a:lvl7pPr>
            <a:lvl8pPr marL="3429000" indent="-228600" fontAlgn="base">
              <a:spcBef>
                <a:spcPct val="0"/>
              </a:spcBef>
              <a:spcAft>
                <a:spcPct val="0"/>
              </a:spcAft>
              <a:tabLst>
                <a:tab pos="1168400" algn="l"/>
              </a:tabLst>
              <a:defRPr>
                <a:solidFill>
                  <a:schemeClr val="tx1"/>
                </a:solidFill>
                <a:latin typeface="Calibri" charset="0"/>
                <a:ea typeface="Arial" charset="0"/>
                <a:cs typeface="Arial" charset="0"/>
              </a:defRPr>
            </a:lvl8pPr>
            <a:lvl9pPr marL="3886200" indent="-228600" fontAlgn="base">
              <a:spcBef>
                <a:spcPct val="0"/>
              </a:spcBef>
              <a:spcAft>
                <a:spcPct val="0"/>
              </a:spcAft>
              <a:tabLst>
                <a:tab pos="1168400" algn="l"/>
              </a:tabLst>
              <a:defRPr>
                <a:solidFill>
                  <a:schemeClr val="tx1"/>
                </a:solidFill>
                <a:latin typeface="Calibri" charset="0"/>
                <a:ea typeface="Arial" charset="0"/>
                <a:cs typeface="Arial" charset="0"/>
              </a:defRPr>
            </a:lvl9pPr>
          </a:lstStyle>
          <a:p>
            <a:pPr>
              <a:lnSpc>
                <a:spcPct val="90000"/>
              </a:lnSpc>
              <a:spcBef>
                <a:spcPct val="75000"/>
              </a:spcBef>
            </a:pPr>
            <a:r>
              <a:rPr lang="en-AU" sz="2400" b="1" dirty="0">
                <a:latin typeface="Symbol" charset="0"/>
                <a:ea typeface="MS PGothic" charset="0"/>
                <a:cs typeface="MS PGothic" charset="0"/>
              </a:rPr>
              <a:t>s</a:t>
            </a:r>
            <a:r>
              <a:rPr lang="en-AU" sz="2400" b="1" baseline="30000" dirty="0">
                <a:latin typeface="Arial" charset="0"/>
                <a:ea typeface="MS PGothic" charset="0"/>
                <a:cs typeface="MS PGothic" charset="0"/>
              </a:rPr>
              <a:t>2</a:t>
            </a:r>
            <a:r>
              <a:rPr lang="en-AU" sz="2400" b="1" dirty="0">
                <a:latin typeface="Arial" charset="0"/>
                <a:ea typeface="MS PGothic" charset="0"/>
                <a:cs typeface="MS PGothic" charset="0"/>
              </a:rPr>
              <a:t> 	= Project variance </a:t>
            </a:r>
          </a:p>
          <a:p>
            <a:pPr>
              <a:lnSpc>
                <a:spcPct val="90000"/>
              </a:lnSpc>
              <a:spcBef>
                <a:spcPct val="75000"/>
              </a:spcBef>
            </a:pPr>
            <a:r>
              <a:rPr lang="en-AU" sz="2400" b="1" dirty="0">
                <a:latin typeface="Arial" charset="0"/>
                <a:ea typeface="MS PGothic" charset="0"/>
                <a:cs typeface="MS PGothic" charset="0"/>
              </a:rPr>
              <a:t>	= </a:t>
            </a:r>
            <a:r>
              <a:rPr lang="en-AU" sz="2400" b="1" dirty="0">
                <a:latin typeface="Symbol" charset="0"/>
                <a:ea typeface="MS PGothic" charset="0"/>
                <a:cs typeface="MS PGothic" charset="0"/>
                <a:sym typeface="Symbol" charset="0"/>
              </a:rPr>
              <a:t></a:t>
            </a:r>
            <a:r>
              <a:rPr lang="en-AU" sz="2400" b="1" dirty="0">
                <a:latin typeface="Arial" charset="0"/>
                <a:ea typeface="MS PGothic" charset="0"/>
                <a:cs typeface="MS PGothic" charset="0"/>
              </a:rPr>
              <a:t>(variances of activities on critical path)</a:t>
            </a:r>
          </a:p>
        </p:txBody>
      </p:sp>
      <p:pic>
        <p:nvPicPr>
          <p:cNvPr id="25" name="Picture 24">
            <a:extLst>
              <a:ext uri="{FF2B5EF4-FFF2-40B4-BE49-F238E27FC236}">
                <a16:creationId xmlns:a16="http://schemas.microsoft.com/office/drawing/2014/main" xmlns="" id="{C1C0F0DE-2F87-428A-8FFE-3BDD20D1B374}"/>
              </a:ext>
            </a:extLst>
          </p:cNvPr>
          <p:cNvPicPr>
            <a:picLocks noChangeAspect="1"/>
          </p:cNvPicPr>
          <p:nvPr/>
        </p:nvPicPr>
        <p:blipFill>
          <a:blip r:embed="rId3"/>
          <a:stretch>
            <a:fillRect/>
          </a:stretch>
        </p:blipFill>
        <p:spPr>
          <a:xfrm>
            <a:off x="374703" y="2003757"/>
            <a:ext cx="6147459" cy="2467689"/>
          </a:xfrm>
          <a:prstGeom prst="rect">
            <a:avLst/>
          </a:prstGeom>
        </p:spPr>
      </p:pic>
      <p:pic>
        <p:nvPicPr>
          <p:cNvPr id="26" name="Picture 25">
            <a:extLst>
              <a:ext uri="{FF2B5EF4-FFF2-40B4-BE49-F238E27FC236}">
                <a16:creationId xmlns:a16="http://schemas.microsoft.com/office/drawing/2014/main" xmlns="" id="{EB4DDB47-F917-4DB3-BA3F-61EE749394EB}"/>
              </a:ext>
            </a:extLst>
          </p:cNvPr>
          <p:cNvPicPr>
            <a:picLocks noChangeAspect="1"/>
          </p:cNvPicPr>
          <p:nvPr/>
        </p:nvPicPr>
        <p:blipFill>
          <a:blip r:embed="rId4"/>
          <a:stretch>
            <a:fillRect/>
          </a:stretch>
        </p:blipFill>
        <p:spPr>
          <a:xfrm>
            <a:off x="1357531" y="4569922"/>
            <a:ext cx="4078069" cy="2149439"/>
          </a:xfrm>
          <a:prstGeom prst="rect">
            <a:avLst/>
          </a:prstGeom>
        </p:spPr>
      </p:pic>
      <p:pic>
        <p:nvPicPr>
          <p:cNvPr id="27" name="Picture 26">
            <a:extLst>
              <a:ext uri="{FF2B5EF4-FFF2-40B4-BE49-F238E27FC236}">
                <a16:creationId xmlns:a16="http://schemas.microsoft.com/office/drawing/2014/main" xmlns="" id="{CC3E0D84-3586-4D76-A700-72E8E907B17A}"/>
              </a:ext>
            </a:extLst>
          </p:cNvPr>
          <p:cNvPicPr>
            <a:picLocks noChangeAspect="1"/>
          </p:cNvPicPr>
          <p:nvPr/>
        </p:nvPicPr>
        <p:blipFill>
          <a:blip r:embed="rId5"/>
          <a:stretch>
            <a:fillRect/>
          </a:stretch>
        </p:blipFill>
        <p:spPr>
          <a:xfrm>
            <a:off x="7169137" y="2167546"/>
            <a:ext cx="4170025" cy="1249788"/>
          </a:xfrm>
          <a:prstGeom prst="rect">
            <a:avLst/>
          </a:prstGeom>
        </p:spPr>
      </p:pic>
      <p:pic>
        <p:nvPicPr>
          <p:cNvPr id="28" name="Picture 27">
            <a:extLst>
              <a:ext uri="{FF2B5EF4-FFF2-40B4-BE49-F238E27FC236}">
                <a16:creationId xmlns:a16="http://schemas.microsoft.com/office/drawing/2014/main" xmlns="" id="{188C8BAB-437F-4248-92C8-29C99E68AF31}"/>
              </a:ext>
            </a:extLst>
          </p:cNvPr>
          <p:cNvPicPr>
            <a:picLocks noChangeAspect="1"/>
          </p:cNvPicPr>
          <p:nvPr/>
        </p:nvPicPr>
        <p:blipFill rotWithShape="1">
          <a:blip r:embed="rId6"/>
          <a:srcRect l="12954" t="8222" r="7398" b="4495"/>
          <a:stretch/>
        </p:blipFill>
        <p:spPr>
          <a:xfrm>
            <a:off x="7169137" y="3684789"/>
            <a:ext cx="4189270" cy="2803097"/>
          </a:xfrm>
          <a:prstGeom prst="rect">
            <a:avLst/>
          </a:prstGeom>
        </p:spPr>
      </p:pic>
    </p:spTree>
    <p:extLst>
      <p:ext uri="{BB962C8B-B14F-4D97-AF65-F5344CB8AC3E}">
        <p14:creationId xmlns:p14="http://schemas.microsoft.com/office/powerpoint/2010/main" val="4264141684"/>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3747" y="181735"/>
            <a:ext cx="927879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 – EF Gantt Chart</a:t>
            </a:r>
          </a:p>
        </p:txBody>
      </p:sp>
      <p:pic>
        <p:nvPicPr>
          <p:cNvPr id="11" name="Content Placeholder 3">
            <a:extLst>
              <a:ext uri="{FF2B5EF4-FFF2-40B4-BE49-F238E27FC236}">
                <a16:creationId xmlns:a16="http://schemas.microsoft.com/office/drawing/2014/main" xmlns="" id="{9B8C5192-6A19-462B-A363-249A532EE3D5}"/>
              </a:ext>
            </a:extLst>
          </p:cNvPr>
          <p:cNvPicPr>
            <a:picLocks noChangeAspect="1"/>
          </p:cNvPicPr>
          <p:nvPr/>
        </p:nvPicPr>
        <p:blipFill>
          <a:blip r:embed="rId3"/>
          <a:stretch>
            <a:fillRect/>
          </a:stretch>
        </p:blipFill>
        <p:spPr>
          <a:xfrm>
            <a:off x="192964" y="810293"/>
            <a:ext cx="5694938" cy="2956749"/>
          </a:xfrm>
          <a:prstGeom prst="rect">
            <a:avLst/>
          </a:prstGeom>
        </p:spPr>
      </p:pic>
      <p:pic>
        <p:nvPicPr>
          <p:cNvPr id="12" name="Picture 11">
            <a:extLst>
              <a:ext uri="{FF2B5EF4-FFF2-40B4-BE49-F238E27FC236}">
                <a16:creationId xmlns:a16="http://schemas.microsoft.com/office/drawing/2014/main" xmlns="" id="{04B33AE3-EB33-4D85-90D3-6A5D8663E8A0}"/>
              </a:ext>
            </a:extLst>
          </p:cNvPr>
          <p:cNvPicPr>
            <a:picLocks noChangeAspect="1"/>
          </p:cNvPicPr>
          <p:nvPr/>
        </p:nvPicPr>
        <p:blipFill>
          <a:blip r:embed="rId4"/>
          <a:stretch>
            <a:fillRect/>
          </a:stretch>
        </p:blipFill>
        <p:spPr>
          <a:xfrm>
            <a:off x="6034826" y="994187"/>
            <a:ext cx="3767650" cy="1954327"/>
          </a:xfrm>
          <a:prstGeom prst="rect">
            <a:avLst/>
          </a:prstGeom>
        </p:spPr>
      </p:pic>
      <p:pic>
        <p:nvPicPr>
          <p:cNvPr id="14" name="Picture 13">
            <a:extLst>
              <a:ext uri="{FF2B5EF4-FFF2-40B4-BE49-F238E27FC236}">
                <a16:creationId xmlns:a16="http://schemas.microsoft.com/office/drawing/2014/main" xmlns="" id="{F6E912D8-3372-45D8-B09A-C67E674C1B37}"/>
              </a:ext>
            </a:extLst>
          </p:cNvPr>
          <p:cNvPicPr>
            <a:picLocks noChangeAspect="1"/>
          </p:cNvPicPr>
          <p:nvPr/>
        </p:nvPicPr>
        <p:blipFill>
          <a:blip r:embed="rId5"/>
          <a:stretch>
            <a:fillRect/>
          </a:stretch>
        </p:blipFill>
        <p:spPr>
          <a:xfrm>
            <a:off x="5878683" y="3878097"/>
            <a:ext cx="5694938" cy="2956749"/>
          </a:xfrm>
          <a:prstGeom prst="rect">
            <a:avLst/>
          </a:prstGeom>
        </p:spPr>
      </p:pic>
      <p:sp>
        <p:nvSpPr>
          <p:cNvPr id="15" name="Rectangle 3">
            <a:extLst>
              <a:ext uri="{FF2B5EF4-FFF2-40B4-BE49-F238E27FC236}">
                <a16:creationId xmlns:a16="http://schemas.microsoft.com/office/drawing/2014/main" xmlns="" id="{462C6222-F0DD-40F8-9CEB-C89C25DA82B2}"/>
              </a:ext>
            </a:extLst>
          </p:cNvPr>
          <p:cNvSpPr txBox="1">
            <a:spLocks noChangeArrowheads="1"/>
          </p:cNvSpPr>
          <p:nvPr/>
        </p:nvSpPr>
        <p:spPr>
          <a:xfrm>
            <a:off x="6474734" y="3230343"/>
            <a:ext cx="4502835" cy="637366"/>
          </a:xfrm>
          <a:prstGeom prst="rect">
            <a:avLst/>
          </a:prstGeom>
        </p:spPr>
        <p:txBody>
          <a:bodyPr vert="horz" lIns="91440" tIns="45720" rIns="91440" bIns="45720" rtlCol="0" anchor="ctr">
            <a:normAutofit/>
          </a:bodyPr>
          <a:lstStyle>
            <a:lvl1pPr>
              <a:lnSpc>
                <a:spcPct val="90000"/>
              </a:lnSpc>
              <a:spcBef>
                <a:spcPct val="0"/>
              </a:spcBef>
              <a:buNone/>
              <a:defRPr sz="3600" b="1">
                <a:solidFill>
                  <a:schemeClr val="accent1"/>
                </a:solidFill>
                <a:latin typeface="+mj-lt"/>
                <a:ea typeface="+mj-ea"/>
                <a:cs typeface="+mj-cs"/>
              </a:defRPr>
            </a:lvl1pPr>
          </a:lstStyle>
          <a:p>
            <a:pPr algn="ctr"/>
            <a:r>
              <a:rPr lang="en-US" sz="3200" dirty="0"/>
              <a:t>LS – LF Gantt Chart</a:t>
            </a:r>
          </a:p>
        </p:txBody>
      </p:sp>
    </p:spTree>
    <p:extLst>
      <p:ext uri="{BB962C8B-B14F-4D97-AF65-F5344CB8AC3E}">
        <p14:creationId xmlns:p14="http://schemas.microsoft.com/office/powerpoint/2010/main" val="886049434"/>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Content Placeholder 4">
            <a:extLst>
              <a:ext uri="{FF2B5EF4-FFF2-40B4-BE49-F238E27FC236}">
                <a16:creationId xmlns:a16="http://schemas.microsoft.com/office/drawing/2014/main" xmlns="" id="{92D490D2-F09C-48EC-A410-3793DD0DB045}"/>
              </a:ext>
            </a:extLst>
          </p:cNvPr>
          <p:cNvGraphicFramePr>
            <a:graphicFrameLocks/>
          </p:cNvGraphicFramePr>
          <p:nvPr>
            <p:extLst>
              <p:ext uri="{D42A27DB-BD31-4B8C-83A1-F6EECF244321}">
                <p14:modId xmlns:p14="http://schemas.microsoft.com/office/powerpoint/2010/main" val="1048412683"/>
              </p:ext>
            </p:extLst>
          </p:nvPr>
        </p:nvGraphicFramePr>
        <p:xfrm>
          <a:off x="1639910" y="2142841"/>
          <a:ext cx="8912179" cy="4079878"/>
        </p:xfrm>
        <a:graphic>
          <a:graphicData uri="http://schemas.openxmlformats.org/drawingml/2006/table">
            <a:tbl>
              <a:tblPr firstRow="1" bandRow="1">
                <a:tableStyleId>{2D5ABB26-0587-4C30-8999-92F81FD0307C}</a:tableStyleId>
              </a:tblPr>
              <a:tblGrid>
                <a:gridCol w="1297890">
                  <a:extLst>
                    <a:ext uri="{9D8B030D-6E8A-4147-A177-3AD203B41FA5}">
                      <a16:colId xmlns:a16="http://schemas.microsoft.com/office/drawing/2014/main" xmlns="" val="20000"/>
                    </a:ext>
                  </a:extLst>
                </a:gridCol>
                <a:gridCol w="3474262">
                  <a:extLst>
                    <a:ext uri="{9D8B030D-6E8A-4147-A177-3AD203B41FA5}">
                      <a16:colId xmlns:a16="http://schemas.microsoft.com/office/drawing/2014/main" xmlns="" val="20002"/>
                    </a:ext>
                  </a:extLst>
                </a:gridCol>
                <a:gridCol w="2145792">
                  <a:extLst>
                    <a:ext uri="{9D8B030D-6E8A-4147-A177-3AD203B41FA5}">
                      <a16:colId xmlns:a16="http://schemas.microsoft.com/office/drawing/2014/main" xmlns="" val="20004"/>
                    </a:ext>
                  </a:extLst>
                </a:gridCol>
                <a:gridCol w="1994235">
                  <a:extLst>
                    <a:ext uri="{9D8B030D-6E8A-4147-A177-3AD203B41FA5}">
                      <a16:colId xmlns:a16="http://schemas.microsoft.com/office/drawing/2014/main" xmlns="" val="20003"/>
                    </a:ext>
                  </a:extLst>
                </a:gridCol>
              </a:tblGrid>
              <a:tr h="37089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AU" sz="1800" b="0" dirty="0">
                        <a:solidFill>
                          <a:srgbClr val="FFFFFF"/>
                        </a:solidFill>
                        <a:latin typeface="Arial"/>
                        <a:cs typeface="Arial"/>
                      </a:endParaRPr>
                    </a:p>
                  </a:txBody>
                  <a:tcPr marT="45727" marB="45727"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gridSpan="3">
                  <a:txBody>
                    <a:bodyPr/>
                    <a:lstStyle/>
                    <a:p>
                      <a:r>
                        <a:rPr lang="en-US" sz="1800" b="0" dirty="0">
                          <a:solidFill>
                            <a:schemeClr val="tx1"/>
                          </a:solidFill>
                          <a:latin typeface="Arial"/>
                          <a:ea typeface="ＭＳ Ｐゴシック" charset="-128"/>
                          <a:cs typeface="Arial"/>
                        </a:rPr>
                        <a:t>Time Estimates for Milwaukee Paper Manufacturing</a:t>
                      </a:r>
                      <a:endParaRPr lang="en-US" b="0" dirty="0">
                        <a:solidFill>
                          <a:schemeClr val="tx1"/>
                        </a:solidFill>
                      </a:endParaRPr>
                    </a:p>
                  </a:txBody>
                  <a:tcPr marT="45727" marB="45727" anchor="b">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bg1"/>
                        </a:solidFill>
                        <a:effectLst/>
                        <a:latin typeface="Arial" charset="0"/>
                        <a:ea typeface="ＭＳ Ｐゴシック" charset="0"/>
                        <a:cs typeface="Arial" charset="0"/>
                      </a:endParaRPr>
                    </a:p>
                  </a:txBody>
                  <a:tcPr anchor="b" horzOverflow="overflow"/>
                </a:tc>
                <a:tc hMerge="1">
                  <a:txBody>
                    <a:bodyPr/>
                    <a:lstStyle/>
                    <a:p>
                      <a:endParaRPr lang="en-US" b="0" dirty="0">
                        <a:solidFill>
                          <a:schemeClr val="tx1"/>
                        </a:solidFill>
                      </a:endParaRPr>
                    </a:p>
                  </a:txBody>
                  <a:tcPr>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xmlns="" val="10000"/>
                  </a:ext>
                </a:extLst>
              </a:tr>
              <a:tr h="370898">
                <a:tc>
                  <a:txBody>
                    <a:bodyPr/>
                    <a:lstStyle/>
                    <a:p>
                      <a:pPr algn="ctr"/>
                      <a:r>
                        <a:rPr lang="en-US" sz="1800" b="1" dirty="0">
                          <a:solidFill>
                            <a:schemeClr val="bg1"/>
                          </a:solidFill>
                          <a:latin typeface="Arial"/>
                          <a:cs typeface="Arial"/>
                        </a:rPr>
                        <a:t>ACTIVITY</a:t>
                      </a:r>
                    </a:p>
                  </a:txBody>
                  <a:tcPr marT="45727" marB="45727" anchor="ctr">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algn="ctr"/>
                      <a:r>
                        <a:rPr lang="en-US" sz="1800" b="1" dirty="0">
                          <a:solidFill>
                            <a:schemeClr val="bg1"/>
                          </a:solidFill>
                          <a:latin typeface="Arial"/>
                          <a:cs typeface="Arial"/>
                        </a:rPr>
                        <a:t>DESCRIPTION</a:t>
                      </a:r>
                    </a:p>
                  </a:txBody>
                  <a:tcPr marT="45727" marB="45727" anchor="ct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cap="none" normalizeH="0" baseline="0" dirty="0">
                          <a:ln>
                            <a:noFill/>
                          </a:ln>
                          <a:solidFill>
                            <a:schemeClr val="bg1"/>
                          </a:solidFill>
                          <a:effectLst/>
                          <a:latin typeface="Arial" charset="0"/>
                          <a:ea typeface="ＭＳ Ｐゴシック" charset="0"/>
                          <a:cs typeface="Arial" charset="0"/>
                        </a:rPr>
                        <a:t>PREDECESSORS</a:t>
                      </a:r>
                    </a:p>
                  </a:txBody>
                  <a:tcPr anchor="ct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algn="ctr"/>
                      <a:r>
                        <a:rPr lang="en-US" sz="1800" b="1" dirty="0">
                          <a:solidFill>
                            <a:schemeClr val="bg1"/>
                          </a:solidFill>
                          <a:latin typeface="Arial"/>
                          <a:cs typeface="Arial"/>
                        </a:rPr>
                        <a:t>TIME (WEEKS)</a:t>
                      </a:r>
                    </a:p>
                  </a:txBody>
                  <a:tcPr marT="45727" marB="45727" anchor="ctr">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extLst>
                  <a:ext uri="{0D108BD9-81ED-4DB2-BD59-A6C34878D82A}">
                    <a16:rowId xmlns:a16="http://schemas.microsoft.com/office/drawing/2014/main" xmlns="" val="10001"/>
                  </a:ext>
                </a:extLst>
              </a:tr>
              <a:tr h="370898">
                <a:tc>
                  <a:txBody>
                    <a:bodyPr/>
                    <a:lstStyle/>
                    <a:p>
                      <a:pPr algn="ctr"/>
                      <a:r>
                        <a:rPr lang="en-US" sz="1800" b="0" dirty="0">
                          <a:solidFill>
                            <a:schemeClr val="tx1"/>
                          </a:solidFill>
                          <a:latin typeface="Arial"/>
                          <a:cs typeface="Arial"/>
                        </a:rPr>
                        <a:t>A</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r>
                        <a:rPr lang="en-US" sz="1800" b="0" dirty="0">
                          <a:solidFill>
                            <a:schemeClr val="tx1"/>
                          </a:solidFill>
                          <a:latin typeface="Arial"/>
                          <a:cs typeface="Arial"/>
                        </a:rPr>
                        <a:t>Build internal components</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xmlns="" val="10002"/>
                  </a:ext>
                </a:extLst>
              </a:tr>
              <a:tr h="370898">
                <a:tc>
                  <a:txBody>
                    <a:bodyPr/>
                    <a:lstStyle/>
                    <a:p>
                      <a:pPr algn="ctr"/>
                      <a:r>
                        <a:rPr lang="en-US" sz="1800" b="0" dirty="0">
                          <a:solidFill>
                            <a:schemeClr val="tx1"/>
                          </a:solidFill>
                          <a:latin typeface="Arial"/>
                          <a:cs typeface="Arial"/>
                        </a:rPr>
                        <a:t>B</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Modify roof and floor</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3</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xmlns="" val="10003"/>
                  </a:ext>
                </a:extLst>
              </a:tr>
              <a:tr h="370898">
                <a:tc>
                  <a:txBody>
                    <a:bodyPr/>
                    <a:lstStyle/>
                    <a:p>
                      <a:pPr algn="ctr"/>
                      <a:r>
                        <a:rPr lang="en-US" sz="1800" b="0" dirty="0">
                          <a:solidFill>
                            <a:schemeClr val="tx1"/>
                          </a:solidFill>
                          <a:latin typeface="Arial"/>
                          <a:cs typeface="Arial"/>
                        </a:rPr>
                        <a:t>C</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Construct collection stack</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xmlns="" val="10004"/>
                  </a:ext>
                </a:extLst>
              </a:tr>
              <a:tr h="370898">
                <a:tc>
                  <a:txBody>
                    <a:bodyPr/>
                    <a:lstStyle/>
                    <a:p>
                      <a:pPr algn="ctr"/>
                      <a:r>
                        <a:rPr lang="en-US" sz="1800" b="0" dirty="0">
                          <a:solidFill>
                            <a:schemeClr val="tx1"/>
                          </a:solidFill>
                          <a:latin typeface="Arial"/>
                          <a:cs typeface="Arial"/>
                        </a:rPr>
                        <a:t>D</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Pour concrete and install frame</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 B</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4</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xmlns="" val="10005"/>
                  </a:ext>
                </a:extLst>
              </a:tr>
              <a:tr h="370898">
                <a:tc>
                  <a:txBody>
                    <a:bodyPr/>
                    <a:lstStyle/>
                    <a:p>
                      <a:pPr algn="ctr"/>
                      <a:r>
                        <a:rPr lang="en-US" sz="1800" b="0" dirty="0">
                          <a:solidFill>
                            <a:schemeClr val="tx1"/>
                          </a:solidFill>
                          <a:latin typeface="Arial"/>
                          <a:cs typeface="Arial"/>
                        </a:rPr>
                        <a:t>E</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Build high-temperature burner</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4</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xmlns="" val="10006"/>
                  </a:ext>
                </a:extLst>
              </a:tr>
              <a:tr h="370898">
                <a:tc>
                  <a:txBody>
                    <a:bodyPr/>
                    <a:lstStyle/>
                    <a:p>
                      <a:pPr algn="ctr"/>
                      <a:r>
                        <a:rPr lang="en-US" sz="1800" b="0" dirty="0">
                          <a:solidFill>
                            <a:schemeClr val="tx1"/>
                          </a:solidFill>
                          <a:latin typeface="Arial"/>
                          <a:cs typeface="Arial"/>
                        </a:rPr>
                        <a:t>F</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Install pollution control system</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3</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xmlns="" val="10007"/>
                  </a:ext>
                </a:extLst>
              </a:tr>
              <a:tr h="370898">
                <a:tc>
                  <a:txBody>
                    <a:bodyPr/>
                    <a:lstStyle/>
                    <a:p>
                      <a:pPr algn="ctr"/>
                      <a:r>
                        <a:rPr lang="en-US" sz="1800" b="0" dirty="0">
                          <a:solidFill>
                            <a:schemeClr val="tx1"/>
                          </a:solidFill>
                          <a:latin typeface="Arial"/>
                          <a:cs typeface="Arial"/>
                        </a:rPr>
                        <a:t>G</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Install air pollution device</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D, E</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5</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xmlns="" val="10008"/>
                  </a:ext>
                </a:extLst>
              </a:tr>
              <a:tr h="370898">
                <a:tc>
                  <a:txBody>
                    <a:bodyPr/>
                    <a:lstStyle/>
                    <a:p>
                      <a:pPr algn="ctr"/>
                      <a:r>
                        <a:rPr lang="en-US" sz="1800" b="0" dirty="0">
                          <a:solidFill>
                            <a:schemeClr val="tx1"/>
                          </a:solidFill>
                          <a:latin typeface="Arial"/>
                          <a:cs typeface="Arial"/>
                        </a:rPr>
                        <a:t>H</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r>
                        <a:rPr kumimoji="0" lang="en-US" sz="1800" b="0" i="0" u="none" strike="noStrike" cap="none" normalizeH="0" baseline="0" dirty="0">
                          <a:ln>
                            <a:noFill/>
                          </a:ln>
                          <a:solidFill>
                            <a:schemeClr val="tx1"/>
                          </a:solidFill>
                          <a:effectLst/>
                          <a:latin typeface="Arial"/>
                          <a:ea typeface="ＭＳ Ｐゴシック" charset="0"/>
                          <a:cs typeface="Arial"/>
                        </a:rPr>
                        <a:t>Inspect and test</a:t>
                      </a:r>
                      <a:endParaRPr lang="en-US" sz="1800" b="0" dirty="0">
                        <a:solidFill>
                          <a:schemeClr val="tx1"/>
                        </a:solidFill>
                        <a:latin typeface="Arial"/>
                        <a:cs typeface="Arial"/>
                      </a:endParaRP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F, G</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9"/>
                  </a:ext>
                </a:extLst>
              </a:tr>
              <a:tr h="370898">
                <a:tc>
                  <a:txBody>
                    <a:bodyPr/>
                    <a:lstStyle/>
                    <a:p>
                      <a:pPr algn="ctr"/>
                      <a:endParaRPr lang="en-US" sz="1800" b="0" dirty="0">
                        <a:solidFill>
                          <a:schemeClr val="tx1"/>
                        </a:solidFill>
                        <a:latin typeface="Arial"/>
                        <a:cs typeface="Arial"/>
                      </a:endParaRP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800" b="0" dirty="0">
                          <a:solidFill>
                            <a:schemeClr val="tx1"/>
                          </a:solidFill>
                          <a:latin typeface="Arial"/>
                          <a:cs typeface="Arial"/>
                        </a:rPr>
                        <a:t>Total time (weeks)</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25</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254883482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3 – Project Delta</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42308" y="2179432"/>
            <a:ext cx="10307583" cy="4143644"/>
          </a:xfrm>
          <a:prstGeom prst="rect">
            <a:avLst/>
          </a:prstGeom>
        </p:spPr>
      </p:pic>
    </p:spTree>
    <p:extLst>
      <p:ext uri="{BB962C8B-B14F-4D97-AF65-F5344CB8AC3E}">
        <p14:creationId xmlns:p14="http://schemas.microsoft.com/office/powerpoint/2010/main" val="3752189908"/>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3 – Project Delta</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1">
            <a:extLst>
              <a:ext uri="{FF2B5EF4-FFF2-40B4-BE49-F238E27FC236}">
                <a16:creationId xmlns:a16="http://schemas.microsoft.com/office/drawing/2014/main" xmlns="" id="{0389ACFA-6E27-48AD-AED9-1B2FF45007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82715" y="2251425"/>
            <a:ext cx="8281850" cy="411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7939319"/>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647098"/>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Summary of Today Session </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872060"/>
              <a:ext cx="421088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Developing Project Scheduling Plan</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4348809"/>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4"/>
          <p:cNvSpPr/>
          <p:nvPr/>
        </p:nvSpPr>
        <p:spPr>
          <a:xfrm>
            <a:off x="30026" y="0"/>
            <a:ext cx="12161974" cy="6858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6">
            <a:extLst>
              <a:ext uri="{FF2B5EF4-FFF2-40B4-BE49-F238E27FC236}">
                <a16:creationId xmlns:a16="http://schemas.microsoft.com/office/drawing/2014/main" xmlns="" id="{CCBF90D3-C4F3-41B4-A36A-F7F805E64661}"/>
              </a:ext>
            </a:extLst>
          </p:cNvPr>
          <p:cNvSpPr/>
          <p:nvPr/>
        </p:nvSpPr>
        <p:spPr>
          <a:xfrm>
            <a:off x="4753752" y="2647078"/>
            <a:ext cx="2462784" cy="15918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EF = ES + Duration</a:t>
            </a:r>
          </a:p>
          <a:p>
            <a:pPr algn="ctr"/>
            <a:r>
              <a:rPr lang="en-US"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pic>
        <p:nvPicPr>
          <p:cNvPr id="2" name="Picture 1"/>
          <p:cNvPicPr>
            <a:picLocks noChangeAspect="1"/>
          </p:cNvPicPr>
          <p:nvPr/>
        </p:nvPicPr>
        <p:blipFill>
          <a:blip r:embed="rId3"/>
          <a:stretch>
            <a:fillRect/>
          </a:stretch>
        </p:blipFill>
        <p:spPr>
          <a:xfrm>
            <a:off x="113155" y="178220"/>
            <a:ext cx="4765291" cy="2384552"/>
          </a:xfrm>
          <a:prstGeom prst="rect">
            <a:avLst/>
          </a:prstGeom>
        </p:spPr>
      </p:pic>
      <p:pic>
        <p:nvPicPr>
          <p:cNvPr id="4" name="Picture 3"/>
          <p:cNvPicPr>
            <a:picLocks noChangeAspect="1"/>
          </p:cNvPicPr>
          <p:nvPr/>
        </p:nvPicPr>
        <p:blipFill>
          <a:blip r:embed="rId4"/>
          <a:stretch>
            <a:fillRect/>
          </a:stretch>
        </p:blipFill>
        <p:spPr>
          <a:xfrm>
            <a:off x="6677892" y="3860996"/>
            <a:ext cx="4909944" cy="2415357"/>
          </a:xfrm>
          <a:prstGeom prst="rect">
            <a:avLst/>
          </a:prstGeom>
        </p:spPr>
      </p:pic>
      <p:pic>
        <p:nvPicPr>
          <p:cNvPr id="5" name="Picture 4"/>
          <p:cNvPicPr>
            <a:picLocks noChangeAspect="1"/>
          </p:cNvPicPr>
          <p:nvPr/>
        </p:nvPicPr>
        <p:blipFill>
          <a:blip r:embed="rId5"/>
          <a:stretch>
            <a:fillRect/>
          </a:stretch>
        </p:blipFill>
        <p:spPr>
          <a:xfrm>
            <a:off x="113156" y="3860995"/>
            <a:ext cx="4762243" cy="2462081"/>
          </a:xfrm>
          <a:prstGeom prst="rect">
            <a:avLst/>
          </a:prstGeom>
        </p:spPr>
      </p:pic>
      <p:pic>
        <p:nvPicPr>
          <p:cNvPr id="6" name="Picture 5"/>
          <p:cNvPicPr>
            <a:picLocks noChangeAspect="1"/>
          </p:cNvPicPr>
          <p:nvPr/>
        </p:nvPicPr>
        <p:blipFill>
          <a:blip r:embed="rId6"/>
          <a:stretch>
            <a:fillRect/>
          </a:stretch>
        </p:blipFill>
        <p:spPr>
          <a:xfrm>
            <a:off x="6677892" y="178220"/>
            <a:ext cx="5125730" cy="2330308"/>
          </a:xfrm>
          <a:prstGeom prst="rect">
            <a:avLst/>
          </a:prstGeom>
        </p:spPr>
      </p:pic>
    </p:spTree>
    <p:extLst>
      <p:ext uri="{BB962C8B-B14F-4D97-AF65-F5344CB8AC3E}">
        <p14:creationId xmlns:p14="http://schemas.microsoft.com/office/powerpoint/2010/main" val="854085756"/>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316179"/>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6526" y="134955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Resources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2"/>
          <p:cNvSpPr txBox="1">
            <a:spLocks/>
          </p:cNvSpPr>
          <p:nvPr/>
        </p:nvSpPr>
        <p:spPr>
          <a:xfrm>
            <a:off x="815202" y="2183868"/>
            <a:ext cx="7331272" cy="46464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dirty="0"/>
              <a:t>Project Management</a:t>
            </a:r>
          </a:p>
          <a:p>
            <a:pPr marL="0" indent="0">
              <a:lnSpc>
                <a:spcPct val="100000"/>
              </a:lnSpc>
              <a:buFont typeface="Arial" panose="020B0604020202020204" pitchFamily="34" charset="0"/>
              <a:buNone/>
            </a:pPr>
            <a:r>
              <a:rPr lang="en-US" dirty="0"/>
              <a:t>The Managerial Process</a:t>
            </a:r>
          </a:p>
          <a:p>
            <a:pPr marL="0" indent="0">
              <a:lnSpc>
                <a:spcPct val="100000"/>
              </a:lnSpc>
              <a:buFont typeface="Arial" panose="020B0604020202020204" pitchFamily="34" charset="0"/>
              <a:buNone/>
            </a:pPr>
            <a:r>
              <a:rPr lang="en-US" dirty="0"/>
              <a:t>Fifth Edition</a:t>
            </a:r>
          </a:p>
          <a:p>
            <a:pPr marL="0" indent="0">
              <a:lnSpc>
                <a:spcPct val="100000"/>
              </a:lnSpc>
              <a:buFont typeface="Arial" panose="020B0604020202020204" pitchFamily="34" charset="0"/>
              <a:buNone/>
            </a:pPr>
            <a:r>
              <a:rPr lang="en-US" dirty="0"/>
              <a:t>By: Erik W. Larson</a:t>
            </a:r>
          </a:p>
          <a:p>
            <a:pPr marL="0" indent="0">
              <a:lnSpc>
                <a:spcPct val="100000"/>
              </a:lnSpc>
              <a:buFont typeface="Arial" panose="020B0604020202020204" pitchFamily="34" charset="0"/>
              <a:buNone/>
            </a:pPr>
            <a:r>
              <a:rPr lang="en-US" dirty="0"/>
              <a:t>Oregon State University</a:t>
            </a:r>
          </a:p>
          <a:p>
            <a:pPr marL="0" indent="0">
              <a:lnSpc>
                <a:spcPct val="100000"/>
              </a:lnSpc>
              <a:buFont typeface="Arial" panose="020B0604020202020204" pitchFamily="34" charset="0"/>
              <a:buNone/>
            </a:pPr>
            <a:r>
              <a:rPr lang="en-US" dirty="0"/>
              <a:t>Clifford F. Gray</a:t>
            </a:r>
          </a:p>
          <a:p>
            <a:pPr marL="0" indent="0">
              <a:lnSpc>
                <a:spcPct val="100000"/>
              </a:lnSpc>
              <a:buFont typeface="Arial" panose="020B0604020202020204" pitchFamily="34" charset="0"/>
              <a:buNone/>
            </a:pPr>
            <a:r>
              <a:rPr lang="en-US" dirty="0"/>
              <a:t>Oregon State University</a:t>
            </a:r>
          </a:p>
        </p:txBody>
      </p:sp>
      <p:sp>
        <p:nvSpPr>
          <p:cNvPr id="7" name="Slide Number Placeholder 4">
            <a:extLst>
              <a:ext uri="{FF2B5EF4-FFF2-40B4-BE49-F238E27FC236}">
                <a16:creationId xmlns:a16="http://schemas.microsoft.com/office/drawing/2014/main" xmlns=""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4-59</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3639722"/>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6.9|2.9"/>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8FBCCC-BEF0-4BF0-859A-F556E5307E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http://purl.org/dc/terms/"/>
    <ds:schemaRef ds:uri="http://www.w3.org/XML/1998/namespace"/>
    <ds:schemaRef ds:uri="http://schemas.microsoft.com/office/2006/documentManagement/types"/>
    <ds:schemaRef ds:uri="http://schemas.microsoft.com/office/2006/metadata/properties"/>
    <ds:schemaRef ds:uri="49100919-8a76-4266-be0c-7dc583902cb4"/>
    <ds:schemaRef ds:uri="http://purl.org/dc/elements/1.1/"/>
    <ds:schemaRef ds:uri="http://schemas.microsoft.com/office/infopath/2007/PartnerControls"/>
    <ds:schemaRef ds:uri="d13aca44-ef33-4cf4-9980-7f0b00e6eeb9"/>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738</TotalTime>
  <Words>2516</Words>
  <Application>Microsoft Office PowerPoint</Application>
  <PresentationFormat>Custom</PresentationFormat>
  <Paragraphs>1043</Paragraphs>
  <Slides>60</Slides>
  <Notes>2</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151</cp:revision>
  <dcterms:created xsi:type="dcterms:W3CDTF">2023-04-29T09:08:00Z</dcterms:created>
  <dcterms:modified xsi:type="dcterms:W3CDTF">2024-10-24T10:39:22Z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